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7" r:id="rId2"/>
    <p:sldId id="335" r:id="rId3"/>
    <p:sldId id="336" r:id="rId4"/>
    <p:sldId id="299" r:id="rId5"/>
    <p:sldId id="546" r:id="rId6"/>
    <p:sldId id="561" r:id="rId7"/>
    <p:sldId id="586" r:id="rId8"/>
    <p:sldId id="462" r:id="rId9"/>
    <p:sldId id="587" r:id="rId10"/>
    <p:sldId id="588" r:id="rId11"/>
    <p:sldId id="589" r:id="rId12"/>
    <p:sldId id="590" r:id="rId13"/>
    <p:sldId id="591" r:id="rId14"/>
    <p:sldId id="592" r:id="rId15"/>
    <p:sldId id="593" r:id="rId16"/>
    <p:sldId id="594" r:id="rId17"/>
    <p:sldId id="595" r:id="rId18"/>
    <p:sldId id="596" r:id="rId19"/>
    <p:sldId id="597" r:id="rId20"/>
    <p:sldId id="598" r:id="rId21"/>
    <p:sldId id="599" r:id="rId22"/>
    <p:sldId id="600" r:id="rId23"/>
    <p:sldId id="601" r:id="rId24"/>
    <p:sldId id="602" r:id="rId25"/>
    <p:sldId id="603" r:id="rId26"/>
    <p:sldId id="604" r:id="rId27"/>
    <p:sldId id="605" r:id="rId28"/>
    <p:sldId id="606" r:id="rId29"/>
    <p:sldId id="328" r:id="rId30"/>
    <p:sldId id="329" r:id="rId31"/>
    <p:sldId id="331" r:id="rId32"/>
    <p:sldId id="330" r:id="rId33"/>
    <p:sldId id="332" r:id="rId34"/>
    <p:sldId id="291" r:id="rId35"/>
  </p:sldIdLst>
  <p:sldSz cx="12192000" cy="6858000"/>
  <p:notesSz cx="6858000" cy="9144000"/>
  <p:embeddedFontLst>
    <p:embeddedFont>
      <p:font typeface="Calibri" pitchFamily="34" charset="0"/>
      <p:regular r:id="rId37"/>
      <p:bold r:id="rId38"/>
      <p:italic r:id="rId39"/>
      <p:boldItalic r:id="rId40"/>
    </p:embeddedFont>
    <p:embeddedFont>
      <p:font typeface="noorehira" pitchFamily="2" charset="-78"/>
      <p:regular r:id="rId41"/>
    </p:embeddedFont>
    <p:embeddedFont>
      <p:font typeface="Cambria" pitchFamily="18" charset="0"/>
      <p:regular r:id="rId42"/>
      <p:bold r:id="rId43"/>
      <p:italic r:id="rId44"/>
      <p:boldItalic r:id="rId45"/>
    </p:embeddedFont>
    <p:embeddedFont>
      <p:font typeface="Jameel Noori Nastaleeq" pitchFamily="2" charset="-78"/>
      <p:regular r:id="rId46"/>
      <p:italic r:id="rId47"/>
    </p:embeddedFont>
    <p:embeddedFont>
      <p:font typeface="noorehidayat" pitchFamily="18" charset="-78"/>
      <p:regular r:id="rId48"/>
    </p:embeddedFont>
    <p:embeddedFont>
      <p:font typeface="Bombay Black Unicode" pitchFamily="2" charset="-78"/>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08F"/>
    <a:srgbClr val="1A3F6D"/>
    <a:srgbClr val="5F82AD"/>
    <a:srgbClr val="698AB3"/>
    <a:srgbClr val="87A2C2"/>
    <a:srgbClr val="36639C"/>
    <a:srgbClr val="D2DEEF"/>
    <a:srgbClr val="3A68BC"/>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94" autoAdjust="0"/>
    <p:restoredTop sz="93910" autoAdjust="0"/>
  </p:normalViewPr>
  <p:slideViewPr>
    <p:cSldViewPr snapToGrid="0">
      <p:cViewPr>
        <p:scale>
          <a:sx n="83" d="100"/>
          <a:sy n="83" d="100"/>
        </p:scale>
        <p:origin x="-84" y="-654"/>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28987"/>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28987">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28987"/>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28987">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28987"/>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28987">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28987"/>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28987">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28987"/>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28987">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406571"/>
      <dgm:spPr/>
      <dgm:t>
        <a:bodyPr/>
        <a:lstStyle/>
        <a:p>
          <a:endParaRPr lang="en-US"/>
        </a:p>
      </dgm:t>
    </dgm:pt>
  </dgm:ptLst>
  <dgm:cxnLst>
    <dgm:cxn modelId="{7125C34C-A80D-4B66-A07D-AE1B8B6626AE}" srcId="{417CD2D6-C29E-49AC-9A27-829C82AE2773}" destId="{5F7AC649-1D67-4A14-BB52-BE4C9376FE6C}" srcOrd="4" destOrd="0" parTransId="{DDEF7F33-4DCB-4A97-B64E-FDD5968187CE}" sibTransId="{0C856329-5BC8-4A4A-BC21-C6016CD97995}"/>
    <dgm:cxn modelId="{29AAD51F-3A85-4C4E-AE52-2CF145913098}" type="presOf" srcId="{EFB59917-76AA-4DB0-93F5-CF8AE34BDE3D}" destId="{71F9798A-EF2A-454A-B9CD-A44B256DC1EA}" srcOrd="0" destOrd="0" presId="urn:microsoft.com/office/officeart/2005/8/layout/lProcess3"/>
    <dgm:cxn modelId="{87F88B55-DB49-46EF-9070-CCF4D2E77301}" type="presOf" srcId="{88D0FC1A-7669-4237-9E0A-9BA9CBBE627D}" destId="{92AA1496-1A9D-4127-9074-5B287A06C5F1}"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0023DE20-4C5F-4F30-8E9D-72E398791A51}" type="presOf" srcId="{417CD2D6-C29E-49AC-9A27-829C82AE2773}" destId="{F0FCB771-FCA3-4403-B3FF-D66ABD8C7757}" srcOrd="0" destOrd="0" presId="urn:microsoft.com/office/officeart/2005/8/layout/lProcess3"/>
    <dgm:cxn modelId="{295FA30E-5E6B-4758-862A-58621E99A0E3}" type="presOf" srcId="{7C6BB2F9-AB25-4399-8FA2-00EC0B403279}" destId="{27C32174-0740-4362-8EE3-5F21619528FA}"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064359CC-4ED6-4E02-93AC-6850FDC19B69}" type="presOf" srcId="{A14B1532-7971-458C-A4FD-33F994BA3017}" destId="{C37DC2FA-CB51-4BE8-B28E-BE7CBBCC56FA}" srcOrd="0" destOrd="0" presId="urn:microsoft.com/office/officeart/2005/8/layout/lProcess3"/>
    <dgm:cxn modelId="{1F4AE51B-26E2-4CDC-99CC-C8B1386E2399}" type="presOf" srcId="{D8EACAFA-908F-4B41-B929-48F074817F1B}" destId="{ACE2A377-0506-4ED5-B0D6-68213B77C015}" srcOrd="0" destOrd="0" presId="urn:microsoft.com/office/officeart/2005/8/layout/lProcess3"/>
    <dgm:cxn modelId="{AD7DE018-13B8-4E53-8974-C59B7173CBD9}" type="presOf" srcId="{72AB03C1-8C03-4C7E-A90C-4F7A5FEFECB6}" destId="{FE8363C5-272F-4652-9371-B4A53CBDBB54}"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8184352E-B463-4FCB-B125-0DD10EBECE25}" srcId="{417CD2D6-C29E-49AC-9A27-829C82AE2773}" destId="{A14B1532-7971-458C-A4FD-33F994BA3017}" srcOrd="5" destOrd="0" parTransId="{24AA02A3-89EF-4068-9F35-78D8C92B9650}" sibTransId="{239A6631-5666-4564-9C5C-41211BCBF3F5}"/>
    <dgm:cxn modelId="{A22CECBA-BB45-4EA6-8381-ACD372737C65}" type="presOf" srcId="{312C3F98-3618-45C6-87C2-C84B8191908E}" destId="{4126A610-2CCE-4B06-A29F-0223994C73EF}"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82C89116-0CFD-434F-AC3E-4E87A359E27D}" type="presOf" srcId="{D5272905-D666-48D7-8CF4-7B30A90B22B5}" destId="{427F0D4D-B7B9-4BBB-8BB4-FEBF2E2276D9}" srcOrd="0" destOrd="0" presId="urn:microsoft.com/office/officeart/2005/8/layout/lProcess3"/>
    <dgm:cxn modelId="{7032A74B-4A99-4ECD-A717-D684884DAD0C}" type="presOf" srcId="{D974C1AA-9DCA-465F-B5D6-F8DCC3177D8E}" destId="{0D93DD93-DD0D-478D-A5EF-03D4D39780DC}" srcOrd="0" destOrd="0" presId="urn:microsoft.com/office/officeart/2005/8/layout/lProcess3"/>
    <dgm:cxn modelId="{BB03B297-FDEA-4D63-A239-95D513BA14CA}"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03B0B8B9-CA32-4BEC-AEC9-21A8454B93C3}" type="presOf" srcId="{C0A4B61F-FEDA-4368-8243-B32E98A9C202}" destId="{37900F7A-BA6B-45F1-AC4D-5C79E61058E6}" srcOrd="0" destOrd="0" presId="urn:microsoft.com/office/officeart/2005/8/layout/lProcess3"/>
    <dgm:cxn modelId="{9B90D7AD-D596-461C-AAB2-4133EE6EAA33}" type="presParOf" srcId="{F0FCB771-FCA3-4403-B3FF-D66ABD8C7757}" destId="{EE15CEB6-F32B-4539-9164-DBDEE97433FB}" srcOrd="0" destOrd="0" presId="urn:microsoft.com/office/officeart/2005/8/layout/lProcess3"/>
    <dgm:cxn modelId="{B5562F5C-C5B6-4A3C-9305-C42685C460CC}" type="presParOf" srcId="{EE15CEB6-F32B-4539-9164-DBDEE97433FB}" destId="{427F0D4D-B7B9-4BBB-8BB4-FEBF2E2276D9}" srcOrd="0" destOrd="0" presId="urn:microsoft.com/office/officeart/2005/8/layout/lProcess3"/>
    <dgm:cxn modelId="{3EB20953-ED6F-4422-8BBC-B77E9AB7C27A}" type="presParOf" srcId="{EE15CEB6-F32B-4539-9164-DBDEE97433FB}" destId="{71868DBC-8E90-4918-A166-6D920E63F8A4}" srcOrd="1" destOrd="0" presId="urn:microsoft.com/office/officeart/2005/8/layout/lProcess3"/>
    <dgm:cxn modelId="{B594CD09-C6E1-4C61-9CF2-424AF646B8A0}" type="presParOf" srcId="{EE15CEB6-F32B-4539-9164-DBDEE97433FB}" destId="{FE8363C5-272F-4652-9371-B4A53CBDBB54}" srcOrd="2" destOrd="0" presId="urn:microsoft.com/office/officeart/2005/8/layout/lProcess3"/>
    <dgm:cxn modelId="{98BE4919-1AC3-43C2-BE85-14F660411FF0}" type="presParOf" srcId="{F0FCB771-FCA3-4403-B3FF-D66ABD8C7757}" destId="{CFBC8134-F293-4ACE-831F-0F8D04ADD1DE}" srcOrd="1" destOrd="0" presId="urn:microsoft.com/office/officeart/2005/8/layout/lProcess3"/>
    <dgm:cxn modelId="{19D7D233-5850-4F74-81FE-B3A3CF6C2A3D}" type="presParOf" srcId="{F0FCB771-FCA3-4403-B3FF-D66ABD8C7757}" destId="{44A7A681-7ECB-4C35-BDAF-B16F693871E1}" srcOrd="2" destOrd="0" presId="urn:microsoft.com/office/officeart/2005/8/layout/lProcess3"/>
    <dgm:cxn modelId="{A7B560FA-74E8-4D05-AD66-1959F1E75CFC}" type="presParOf" srcId="{44A7A681-7ECB-4C35-BDAF-B16F693871E1}" destId="{92AA1496-1A9D-4127-9074-5B287A06C5F1}" srcOrd="0" destOrd="0" presId="urn:microsoft.com/office/officeart/2005/8/layout/lProcess3"/>
    <dgm:cxn modelId="{CA48AFAE-9368-4EB7-9581-116EBD1385AD}" type="presParOf" srcId="{44A7A681-7ECB-4C35-BDAF-B16F693871E1}" destId="{C34077B3-5151-4A39-9707-14C0CC92477B}" srcOrd="1" destOrd="0" presId="urn:microsoft.com/office/officeart/2005/8/layout/lProcess3"/>
    <dgm:cxn modelId="{2F9A4AEE-D28A-4E3B-A9CA-3631B24C7CEB}" type="presParOf" srcId="{44A7A681-7ECB-4C35-BDAF-B16F693871E1}" destId="{71F9798A-EF2A-454A-B9CD-A44B256DC1EA}" srcOrd="2" destOrd="0" presId="urn:microsoft.com/office/officeart/2005/8/layout/lProcess3"/>
    <dgm:cxn modelId="{931B95BD-377B-45AA-B5EA-8B7912A41798}" type="presParOf" srcId="{F0FCB771-FCA3-4403-B3FF-D66ABD8C7757}" destId="{6B5805C7-A036-4608-8186-A8E5BC1580EE}" srcOrd="3" destOrd="0" presId="urn:microsoft.com/office/officeart/2005/8/layout/lProcess3"/>
    <dgm:cxn modelId="{BB0A9BB4-392A-4456-9F90-68C78A8069D9}" type="presParOf" srcId="{F0FCB771-FCA3-4403-B3FF-D66ABD8C7757}" destId="{1EB49BC3-BA2D-49CB-8D7A-3D2561464D80}" srcOrd="4" destOrd="0" presId="urn:microsoft.com/office/officeart/2005/8/layout/lProcess3"/>
    <dgm:cxn modelId="{5DC3144B-98BA-4E47-A904-A5B71CCE98F0}" type="presParOf" srcId="{1EB49BC3-BA2D-49CB-8D7A-3D2561464D80}" destId="{4126A610-2CCE-4B06-A29F-0223994C73EF}" srcOrd="0" destOrd="0" presId="urn:microsoft.com/office/officeart/2005/8/layout/lProcess3"/>
    <dgm:cxn modelId="{E0623862-BC05-4479-B9C4-F1B5C4F94A70}" type="presParOf" srcId="{1EB49BC3-BA2D-49CB-8D7A-3D2561464D80}" destId="{DB656B91-BB6C-4BBB-AD97-9EA220C48A5E}" srcOrd="1" destOrd="0" presId="urn:microsoft.com/office/officeart/2005/8/layout/lProcess3"/>
    <dgm:cxn modelId="{7767A88F-9EE8-43AD-B604-1625874A13BA}" type="presParOf" srcId="{1EB49BC3-BA2D-49CB-8D7A-3D2561464D80}" destId="{ACE2A377-0506-4ED5-B0D6-68213B77C015}" srcOrd="2" destOrd="0" presId="urn:microsoft.com/office/officeart/2005/8/layout/lProcess3"/>
    <dgm:cxn modelId="{E3286964-B964-40F4-9A10-BA6260560F26}" type="presParOf" srcId="{F0FCB771-FCA3-4403-B3FF-D66ABD8C7757}" destId="{F453FEA8-7CFD-4F53-81F1-51A06BD72051}" srcOrd="5" destOrd="0" presId="urn:microsoft.com/office/officeart/2005/8/layout/lProcess3"/>
    <dgm:cxn modelId="{643B3970-3EE0-49E9-80D3-B3A5D38B3199}" type="presParOf" srcId="{F0FCB771-FCA3-4403-B3FF-D66ABD8C7757}" destId="{29382A42-C48B-4D75-A2DB-B9F35EC19A6D}" srcOrd="6" destOrd="0" presId="urn:microsoft.com/office/officeart/2005/8/layout/lProcess3"/>
    <dgm:cxn modelId="{6C1E8159-AFAB-42A6-9836-F5F206B11B52}" type="presParOf" srcId="{29382A42-C48B-4D75-A2DB-B9F35EC19A6D}" destId="{0D93DD93-DD0D-478D-A5EF-03D4D39780DC}" srcOrd="0" destOrd="0" presId="urn:microsoft.com/office/officeart/2005/8/layout/lProcess3"/>
    <dgm:cxn modelId="{9C4E50D4-5E16-4ED7-96B9-64D6143510CE}" type="presParOf" srcId="{29382A42-C48B-4D75-A2DB-B9F35EC19A6D}" destId="{D3479434-4748-415E-929C-F4828F19ECF2}" srcOrd="1" destOrd="0" presId="urn:microsoft.com/office/officeart/2005/8/layout/lProcess3"/>
    <dgm:cxn modelId="{8AF91C3E-C155-423B-8DBA-1D880A9FA46A}" type="presParOf" srcId="{29382A42-C48B-4D75-A2DB-B9F35EC19A6D}" destId="{37900F7A-BA6B-45F1-AC4D-5C79E61058E6}" srcOrd="2" destOrd="0" presId="urn:microsoft.com/office/officeart/2005/8/layout/lProcess3"/>
    <dgm:cxn modelId="{94845B16-91A8-422B-9BBE-F8DC001EB61C}" type="presParOf" srcId="{F0FCB771-FCA3-4403-B3FF-D66ABD8C7757}" destId="{92103CD1-42AE-4905-B8E9-BC5ED763AAF1}" srcOrd="7" destOrd="0" presId="urn:microsoft.com/office/officeart/2005/8/layout/lProcess3"/>
    <dgm:cxn modelId="{C3242B84-A1E4-44E7-B950-AAA5CB3B1B3B}" type="presParOf" srcId="{F0FCB771-FCA3-4403-B3FF-D66ABD8C7757}" destId="{668B74AF-5494-4A4D-8DE7-6B20C8A5C83F}" srcOrd="8" destOrd="0" presId="urn:microsoft.com/office/officeart/2005/8/layout/lProcess3"/>
    <dgm:cxn modelId="{48A6DA7B-43BF-4CE4-90B3-6B8CB5DD64F0}" type="presParOf" srcId="{668B74AF-5494-4A4D-8DE7-6B20C8A5C83F}" destId="{F942E1B5-7A46-4370-B61D-75B7DB373EAF}" srcOrd="0" destOrd="0" presId="urn:microsoft.com/office/officeart/2005/8/layout/lProcess3"/>
    <dgm:cxn modelId="{067551B3-5B7F-4E79-B522-8F7CEF74A960}" type="presParOf" srcId="{668B74AF-5494-4A4D-8DE7-6B20C8A5C83F}" destId="{E37681F9-DEC0-4F15-83A5-CDAF98DE98AA}" srcOrd="1" destOrd="0" presId="urn:microsoft.com/office/officeart/2005/8/layout/lProcess3"/>
    <dgm:cxn modelId="{2563D2AE-C0E8-4008-85BC-962F7EA3A3A4}" type="presParOf" srcId="{668B74AF-5494-4A4D-8DE7-6B20C8A5C83F}" destId="{27C32174-0740-4362-8EE3-5F21619528FA}" srcOrd="2" destOrd="0" presId="urn:microsoft.com/office/officeart/2005/8/layout/lProcess3"/>
    <dgm:cxn modelId="{1988650B-22D4-4510-80EA-873C7F25F3EE}" type="presParOf" srcId="{F0FCB771-FCA3-4403-B3FF-D66ABD8C7757}" destId="{A80410DA-7058-4E9C-A6EF-1885ACD27B5D}" srcOrd="9" destOrd="0" presId="urn:microsoft.com/office/officeart/2005/8/layout/lProcess3"/>
    <dgm:cxn modelId="{545E5BE3-376B-419C-9F96-126112C19F80}" type="presParOf" srcId="{F0FCB771-FCA3-4403-B3FF-D66ABD8C7757}" destId="{094B4ABD-77EC-4F31-A11B-AAC5BA7870A0}" srcOrd="10" destOrd="0" presId="urn:microsoft.com/office/officeart/2005/8/layout/lProcess3"/>
    <dgm:cxn modelId="{825EC8EF-9462-45CA-B15A-5B540929AEC6}"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 کو اللہ کی بندگی کی دعوت دینے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90FA833B-1EBA-40A4-A210-D0C52492992E}" type="presOf" srcId="{0967F7E4-F678-4578-8600-1B83ACEB6BBB}" destId="{D2B49F6D-4100-42FB-82A8-1CFAA91AE96A}" srcOrd="0" destOrd="0" presId="urn:microsoft.com/office/officeart/2005/8/layout/vList2"/>
    <dgm:cxn modelId="{A4049850-D7AB-4F38-9A52-44AC2EAB31B9}" type="presOf" srcId="{724361B4-9B9F-4084-A10C-F167166253CF}" destId="{D76713C3-888F-4971-B388-C389CB2342AF}" srcOrd="0" destOrd="0" presId="urn:microsoft.com/office/officeart/2005/8/layout/vList2"/>
    <dgm:cxn modelId="{9A8FF63B-5466-47EF-A894-037A94C6834B}"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حکمت کے ذریعہ دعوت</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موعظۂ حسنہ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lnSpc>
              <a:spcPct val="6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دلائل کے ساتھ معاشرے کی ذہین اقلیت کو دین کی طرف متوجہ کرنا</a:t>
          </a:r>
          <a:endParaRPr lang="en-US" sz="24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27D32A2-A821-485E-AE20-22C43DE8B2B2}">
      <dgm:prSet phldrT="[Text]" custT="1"/>
      <dgm:spPr>
        <a:ln>
          <a:solidFill>
            <a:srgbClr val="1A3F6D">
              <a:alpha val="90000"/>
            </a:srgbClr>
          </a:solidFill>
        </a:ln>
      </dgm:spPr>
      <dgm:t>
        <a:bodyPr/>
        <a:lstStyle/>
        <a:p>
          <a:pPr rtl="1">
            <a:lnSpc>
              <a:spcPct val="6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درد بھری مؤثر نصیحت کے ذریعہ عوام الناس کو غفلت سے نکال کردین پر عمل کے لئے آمادہ کرنا</a:t>
          </a:r>
          <a:endParaRPr lang="en-US" sz="2400" dirty="0">
            <a:latin typeface="Jameel Noori Nastaleeq" panose="02000503000000020004" pitchFamily="2" charset="-78"/>
            <a:cs typeface="Jameel Noori Nastaleeq" panose="02000503000000020004" pitchFamily="2" charset="-78"/>
          </a:endParaRPr>
        </a:p>
      </dgm:t>
    </dgm:pt>
    <dgm:pt modelId="{65611C77-0B36-4C1A-AE65-BB1FFD53138E}" type="par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4E43E9D-5074-4907-AC85-9E1EF1AE5643}" type="sib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EC12FBB-7842-4550-BED0-B92F520FDE5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مجادلۂ احسن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E286FC-EE13-4E94-883D-CD8308DDC52D}" type="par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0ECE11A-8A26-400D-A53A-465B3AB7F88E}" type="sib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D3F5066B-060F-4EE9-B671-39050D748039}">
      <dgm:prSet phldrT="[Text]" custT="1"/>
      <dgm:spPr>
        <a:ln>
          <a:solidFill>
            <a:srgbClr val="1A3F6D">
              <a:alpha val="90000"/>
            </a:srgbClr>
          </a:solidFill>
        </a:ln>
      </dgm:spPr>
      <dgm:t>
        <a:bodyPr/>
        <a:lstStyle/>
        <a:p>
          <a:pPr rtl="1">
            <a:lnSpc>
              <a:spcPct val="60000"/>
            </a:lnSpc>
            <a:spcBef>
              <a:spcPts val="0"/>
            </a:spcBef>
            <a:spcAft>
              <a:spcPts val="0"/>
            </a:spcAft>
          </a:pPr>
          <a:r>
            <a:rPr lang="ur-PK" sz="2400" dirty="0" smtClean="0">
              <a:latin typeface="Jameel Noori Nastaleeq" panose="02000503000000020004" pitchFamily="2" charset="-78"/>
              <a:cs typeface="Jameel Noori Nastaleeq" panose="02000503000000020004" pitchFamily="2" charset="-78"/>
            </a:rPr>
            <a:t>ا</a:t>
          </a:r>
          <a:r>
            <a:rPr lang="ar-SA" sz="2400" dirty="0" smtClean="0">
              <a:latin typeface="Jameel Noori Nastaleeq" panose="02000503000000020004" pitchFamily="2" charset="-78"/>
              <a:cs typeface="Jameel Noori Nastaleeq" panose="02000503000000020004" pitchFamily="2" charset="-78"/>
            </a:rPr>
            <a:t>عتراضات کرنے ، فتنے اٹھانے اور گمراہ کن نظریات کا پرچار کرنے والوں کے ساتھ شائستہ اسلوب سے مباحثہ کرنا</a:t>
          </a:r>
          <a:endParaRPr lang="en-US" sz="2400" dirty="0">
            <a:latin typeface="Jameel Noori Nastaleeq" panose="02000503000000020004" pitchFamily="2" charset="-78"/>
            <a:cs typeface="Jameel Noori Nastaleeq" panose="02000503000000020004" pitchFamily="2" charset="-78"/>
          </a:endParaRPr>
        </a:p>
      </dgm:t>
    </dgm:pt>
    <dgm:pt modelId="{C7B17E9B-182C-41C5-A59B-CDB2A06AB61F}" type="par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634BBC5-C8D2-4B80-944B-938629C6EE6B}" type="sib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3">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3">
        <dgm:presLayoutVars>
          <dgm:bulletEnabled val="1"/>
        </dgm:presLayoutVars>
      </dgm:prSet>
      <dgm:spPr/>
      <dgm:t>
        <a:bodyPr/>
        <a:lstStyle/>
        <a:p>
          <a:endParaRPr lang="en-US"/>
        </a:p>
      </dgm:t>
    </dgm:pt>
    <dgm:pt modelId="{E0348ABE-776C-45A5-9C6A-C0BE4C937CBF}" type="pres">
      <dgm:prSet presAssocID="{0E459A7A-5915-4682-BB5D-0D8F1CDB5542}" presName="sp" presStyleCnt="0"/>
      <dgm:spPr/>
      <dgm:t>
        <a:bodyPr/>
        <a:lstStyle/>
        <a:p>
          <a:endParaRPr lang="en-US"/>
        </a:p>
      </dgm:t>
    </dgm:pt>
    <dgm:pt modelId="{B318151E-2A9A-4983-8231-201B819B624F}" type="pres">
      <dgm:prSet presAssocID="{CB19D91D-14EC-48CE-B0B0-45C853B33B6E}" presName="linNode" presStyleCnt="0"/>
      <dgm:spPr/>
      <dgm:t>
        <a:bodyPr/>
        <a:lstStyle/>
        <a:p>
          <a:endParaRPr lang="en-US"/>
        </a:p>
      </dgm:t>
    </dgm:pt>
    <dgm:pt modelId="{FD66F19E-9ABE-4772-A2D5-73552DAE6C0C}" type="pres">
      <dgm:prSet presAssocID="{CB19D91D-14EC-48CE-B0B0-45C853B33B6E}" presName="parentText" presStyleLbl="node1" presStyleIdx="1" presStyleCnt="3">
        <dgm:presLayoutVars>
          <dgm:chMax val="1"/>
          <dgm:bulletEnabled val="1"/>
        </dgm:presLayoutVars>
      </dgm:prSet>
      <dgm:spPr/>
      <dgm:t>
        <a:bodyPr/>
        <a:lstStyle/>
        <a:p>
          <a:endParaRPr lang="en-US"/>
        </a:p>
      </dgm:t>
    </dgm:pt>
    <dgm:pt modelId="{2F24FA34-B549-4800-B0CA-CEA1BE9539C0}" type="pres">
      <dgm:prSet presAssocID="{CB19D91D-14EC-48CE-B0B0-45C853B33B6E}" presName="descendantText" presStyleLbl="alignAccFollowNode1" presStyleIdx="1" presStyleCnt="3">
        <dgm:presLayoutVars>
          <dgm:bulletEnabled val="1"/>
        </dgm:presLayoutVars>
      </dgm:prSet>
      <dgm:spPr/>
      <dgm:t>
        <a:bodyPr/>
        <a:lstStyle/>
        <a:p>
          <a:endParaRPr lang="en-US"/>
        </a:p>
      </dgm:t>
    </dgm:pt>
    <dgm:pt modelId="{D3240A71-5F0B-46DC-B133-B28A59FEBFD6}" type="pres">
      <dgm:prSet presAssocID="{C2E32C0D-A0CD-49B5-99CF-9E8C8F21E1F0}" presName="sp" presStyleCnt="0"/>
      <dgm:spPr/>
      <dgm:t>
        <a:bodyPr/>
        <a:lstStyle/>
        <a:p>
          <a:endParaRPr lang="en-US"/>
        </a:p>
      </dgm:t>
    </dgm:pt>
    <dgm:pt modelId="{9FF757F3-F5F6-4688-9668-CAE2B5A012AE}" type="pres">
      <dgm:prSet presAssocID="{4EC12FBB-7842-4550-BED0-B92F520FDE5F}" presName="linNode" presStyleCnt="0"/>
      <dgm:spPr/>
      <dgm:t>
        <a:bodyPr/>
        <a:lstStyle/>
        <a:p>
          <a:endParaRPr lang="en-US"/>
        </a:p>
      </dgm:t>
    </dgm:pt>
    <dgm:pt modelId="{DFBF1CA7-B119-4A85-96DB-96B5220ABA92}" type="pres">
      <dgm:prSet presAssocID="{4EC12FBB-7842-4550-BED0-B92F520FDE5F}" presName="parentText" presStyleLbl="node1" presStyleIdx="2" presStyleCnt="3">
        <dgm:presLayoutVars>
          <dgm:chMax val="1"/>
          <dgm:bulletEnabled val="1"/>
        </dgm:presLayoutVars>
      </dgm:prSet>
      <dgm:spPr/>
      <dgm:t>
        <a:bodyPr/>
        <a:lstStyle/>
        <a:p>
          <a:endParaRPr lang="en-US"/>
        </a:p>
      </dgm:t>
    </dgm:pt>
    <dgm:pt modelId="{F3EB8E7E-DD48-4411-BB6A-901D1DAF1E62}" type="pres">
      <dgm:prSet presAssocID="{4EC12FBB-7842-4550-BED0-B92F520FDE5F}" presName="descendantText" presStyleLbl="alignAccFollowNode1" presStyleIdx="2" presStyleCnt="3">
        <dgm:presLayoutVars>
          <dgm:bulletEnabled val="1"/>
        </dgm:presLayoutVars>
      </dgm:prSet>
      <dgm:spPr/>
      <dgm:t>
        <a:bodyPr/>
        <a:lstStyle/>
        <a:p>
          <a:endParaRPr lang="en-US"/>
        </a:p>
      </dgm:t>
    </dgm:pt>
  </dgm:ptLst>
  <dgm:cxnLst>
    <dgm:cxn modelId="{E0710BA6-757E-429D-BB96-2FFB41A0482E}" type="presOf" srcId="{4EC12FBB-7842-4550-BED0-B92F520FDE5F}" destId="{DFBF1CA7-B119-4A85-96DB-96B5220ABA92}" srcOrd="0" destOrd="0" presId="urn:microsoft.com/office/officeart/2005/8/layout/vList5"/>
    <dgm:cxn modelId="{E93DA543-C7C1-4695-BD24-B7D827A5A7FF}" srcId="{724361B4-9B9F-4084-A10C-F167166253CF}" destId="{1F66E006-3BD7-4924-A4C7-D7283B446E63}" srcOrd="0" destOrd="0" parTransId="{937535E6-CAB6-43EE-B10C-B28DEBF816A2}" sibTransId="{0E459A7A-5915-4682-BB5D-0D8F1CDB5542}"/>
    <dgm:cxn modelId="{8129C4C6-1C97-4E37-AC40-4894A9EFB61B}" srcId="{724361B4-9B9F-4084-A10C-F167166253CF}" destId="{4EC12FBB-7842-4550-BED0-B92F520FDE5F}" srcOrd="2" destOrd="0" parTransId="{99E286FC-EE13-4E94-883D-CD8308DDC52D}" sibTransId="{80ECE11A-8A26-400D-A53A-465B3AB7F88E}"/>
    <dgm:cxn modelId="{0F196847-FD69-4A7F-A934-131F60CC2644}" type="presOf" srcId="{929CC147-ACAC-4D93-9CFB-1F5C7DEC3A73}" destId="{6B6872AB-5CC3-4894-82E1-E3092B3E3DC8}" srcOrd="0" destOrd="0" presId="urn:microsoft.com/office/officeart/2005/8/layout/vList5"/>
    <dgm:cxn modelId="{C3584FDE-DBA4-4C7E-B859-839A3F86D68F}" type="presOf" srcId="{724361B4-9B9F-4084-A10C-F167166253CF}" destId="{E32F4BC0-C50B-4F63-B47C-7C9688AEB904}" srcOrd="0" destOrd="0" presId="urn:microsoft.com/office/officeart/2005/8/layout/vList5"/>
    <dgm:cxn modelId="{DD420929-CBAE-4902-AFCA-95A4CE86D248}" type="presOf" srcId="{CB19D91D-14EC-48CE-B0B0-45C853B33B6E}" destId="{FD66F19E-9ABE-4772-A2D5-73552DAE6C0C}" srcOrd="0" destOrd="0" presId="urn:microsoft.com/office/officeart/2005/8/layout/vList5"/>
    <dgm:cxn modelId="{3DB7EA77-A8E6-405E-969E-3A919D8CF79B}" srcId="{724361B4-9B9F-4084-A10C-F167166253CF}" destId="{CB19D91D-14EC-48CE-B0B0-45C853B33B6E}" srcOrd="1" destOrd="0" parTransId="{460369F6-AF75-4473-8A44-6383E2233E68}" sibTransId="{C2E32C0D-A0CD-49B5-99CF-9E8C8F21E1F0}"/>
    <dgm:cxn modelId="{391A21B8-C59A-4A3A-A66B-E9C8E1794BE8}" srcId="{4EC12FBB-7842-4550-BED0-B92F520FDE5F}" destId="{D3F5066B-060F-4EE9-B671-39050D748039}" srcOrd="0" destOrd="0" parTransId="{C7B17E9B-182C-41C5-A59B-CDB2A06AB61F}" sibTransId="{5634BBC5-C8D2-4B80-944B-938629C6EE6B}"/>
    <dgm:cxn modelId="{8BBD60EC-3A99-4ABF-8CCD-2D4C4480691E}" type="presOf" srcId="{E27D32A2-A821-485E-AE20-22C43DE8B2B2}" destId="{2F24FA34-B549-4800-B0CA-CEA1BE9539C0}" srcOrd="0" destOrd="0" presId="urn:microsoft.com/office/officeart/2005/8/layout/vList5"/>
    <dgm:cxn modelId="{585DC61F-BD6C-40F6-A3F3-F11152A61B8C}" srcId="{CB19D91D-14EC-48CE-B0B0-45C853B33B6E}" destId="{E27D32A2-A821-485E-AE20-22C43DE8B2B2}" srcOrd="0" destOrd="0" parTransId="{65611C77-0B36-4C1A-AE65-BB1FFD53138E}" sibTransId="{C4E43E9D-5074-4907-AC85-9E1EF1AE5643}"/>
    <dgm:cxn modelId="{03E7CE43-806F-4C9C-9F42-469385121B2C}" type="presOf" srcId="{1F66E006-3BD7-4924-A4C7-D7283B446E63}" destId="{46C6140A-575A-4DC5-902A-9AF578FEE527}" srcOrd="0" destOrd="0" presId="urn:microsoft.com/office/officeart/2005/8/layout/vList5"/>
    <dgm:cxn modelId="{301C7344-4235-453E-B786-1442F0C49668}" type="presOf" srcId="{D3F5066B-060F-4EE9-B671-39050D748039}" destId="{F3EB8E7E-DD48-4411-BB6A-901D1DAF1E62}" srcOrd="0" destOrd="0" presId="urn:microsoft.com/office/officeart/2005/8/layout/vList5"/>
    <dgm:cxn modelId="{364598F3-2AF7-4ABB-8A47-08CF92D6F1F7}" srcId="{1F66E006-3BD7-4924-A4C7-D7283B446E63}" destId="{929CC147-ACAC-4D93-9CFB-1F5C7DEC3A73}" srcOrd="0" destOrd="0" parTransId="{CD345B09-563E-41D0-91A5-E40009C01090}" sibTransId="{6F8541F9-7725-4BCD-9215-DDCD9B2C8D6C}"/>
    <dgm:cxn modelId="{1F36B246-98FE-4712-AA84-B414484527F1}" type="presParOf" srcId="{E32F4BC0-C50B-4F63-B47C-7C9688AEB904}" destId="{F69A1FE6-E1A2-4D37-A381-430A9E01BD08}" srcOrd="0" destOrd="0" presId="urn:microsoft.com/office/officeart/2005/8/layout/vList5"/>
    <dgm:cxn modelId="{97163529-8712-4DFD-89A2-AC2E26BE23F1}" type="presParOf" srcId="{F69A1FE6-E1A2-4D37-A381-430A9E01BD08}" destId="{46C6140A-575A-4DC5-902A-9AF578FEE527}" srcOrd="0" destOrd="0" presId="urn:microsoft.com/office/officeart/2005/8/layout/vList5"/>
    <dgm:cxn modelId="{4534468D-CD61-47AE-AC49-96E0A6CCCAA2}" type="presParOf" srcId="{F69A1FE6-E1A2-4D37-A381-430A9E01BD08}" destId="{6B6872AB-5CC3-4894-82E1-E3092B3E3DC8}" srcOrd="1" destOrd="0" presId="urn:microsoft.com/office/officeart/2005/8/layout/vList5"/>
    <dgm:cxn modelId="{0ED5CC49-0C1B-43D5-9A29-6004C31F17C3}" type="presParOf" srcId="{E32F4BC0-C50B-4F63-B47C-7C9688AEB904}" destId="{E0348ABE-776C-45A5-9C6A-C0BE4C937CBF}" srcOrd="1" destOrd="0" presId="urn:microsoft.com/office/officeart/2005/8/layout/vList5"/>
    <dgm:cxn modelId="{0ADC6442-D368-4DBA-8862-615037C722F5}" type="presParOf" srcId="{E32F4BC0-C50B-4F63-B47C-7C9688AEB904}" destId="{B318151E-2A9A-4983-8231-201B819B624F}" srcOrd="2" destOrd="0" presId="urn:microsoft.com/office/officeart/2005/8/layout/vList5"/>
    <dgm:cxn modelId="{CF26D4E4-9CBD-477C-9FAA-26D529477FD4}" type="presParOf" srcId="{B318151E-2A9A-4983-8231-201B819B624F}" destId="{FD66F19E-9ABE-4772-A2D5-73552DAE6C0C}" srcOrd="0" destOrd="0" presId="urn:microsoft.com/office/officeart/2005/8/layout/vList5"/>
    <dgm:cxn modelId="{0F727D23-E15F-4958-9085-AC320BFED7C9}" type="presParOf" srcId="{B318151E-2A9A-4983-8231-201B819B624F}" destId="{2F24FA34-B549-4800-B0CA-CEA1BE9539C0}" srcOrd="1" destOrd="0" presId="urn:microsoft.com/office/officeart/2005/8/layout/vList5"/>
    <dgm:cxn modelId="{4B0CE9B2-FF1C-4EE4-97B0-4FC82CACC186}" type="presParOf" srcId="{E32F4BC0-C50B-4F63-B47C-7C9688AEB904}" destId="{D3240A71-5F0B-46DC-B133-B28A59FEBFD6}" srcOrd="3" destOrd="0" presId="urn:microsoft.com/office/officeart/2005/8/layout/vList5"/>
    <dgm:cxn modelId="{4B60A969-EA78-46A7-BC04-1DF546483F49}" type="presParOf" srcId="{E32F4BC0-C50B-4F63-B47C-7C9688AEB904}" destId="{9FF757F3-F5F6-4688-9668-CAE2B5A012AE}" srcOrd="4" destOrd="0" presId="urn:microsoft.com/office/officeart/2005/8/layout/vList5"/>
    <dgm:cxn modelId="{DDAA64AE-5377-421F-B759-AF8E6842BCC4}" type="presParOf" srcId="{9FF757F3-F5F6-4688-9668-CAE2B5A012AE}" destId="{DFBF1CA7-B119-4A85-96DB-96B5220ABA92}" srcOrd="0" destOrd="0" presId="urn:microsoft.com/office/officeart/2005/8/layout/vList5"/>
    <dgm:cxn modelId="{10C22AD9-B31C-4F82-AD90-9AAC0229C825}" type="presParOf" srcId="{9FF757F3-F5F6-4688-9668-CAE2B5A012AE}" destId="{F3EB8E7E-DD48-4411-BB6A-901D1DAF1E62}"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 کو اللہ کی بندگی کی دعوت دینے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endParaRPr lang="en-US" sz="3200"/>
        </a:p>
      </dgm:t>
    </dgm:pt>
    <dgm:pt modelId="{99D09C75-CF2B-439D-B311-7F3BDBD8EA47}" type="sibTrans" cxnId="{4A7A59C9-17A6-426B-AEF5-4F4F61E09184}">
      <dgm:prSet/>
      <dgm:spPr/>
      <dgm:t>
        <a:bodyPr/>
        <a:lstStyle/>
        <a:p>
          <a:pPr rtl="1"/>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8191E2E-14D8-4A01-BD3A-90212FCB0ED6}" type="presOf" srcId="{724361B4-9B9F-4084-A10C-F167166253CF}" destId="{D76713C3-888F-4971-B388-C389CB2342AF}" srcOrd="0" destOrd="0" presId="urn:microsoft.com/office/officeart/2005/8/layout/vList2"/>
    <dgm:cxn modelId="{4B2EB882-FED0-461F-8664-0669C7C8B27C}" type="presOf" srcId="{0967F7E4-F678-4578-8600-1B83ACEB6BBB}" destId="{D2B49F6D-4100-42FB-82A8-1CFAA91AE96A}" srcOrd="0" destOrd="0" presId="urn:microsoft.com/office/officeart/2005/8/layout/vList2"/>
    <dgm:cxn modelId="{60C70967-28E9-4E36-B3DC-8F682029D50A}"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زبان اور قلم</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غفلت سے نکالنے،</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اشکالات دور کرنے اور باطل نظریات کا رد کرنے کے لئے</a:t>
          </a:r>
          <a:endParaRPr lang="en-US" sz="24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27D32A2-A821-485E-AE20-22C43DE8B2B2}">
      <dgm:prSet phldrT="[Text]" custT="1"/>
      <dgm:spPr>
        <a:ln>
          <a:solidFill>
            <a:srgbClr val="1A3F6D">
              <a:alpha val="90000"/>
            </a:srgbClr>
          </a:solidFill>
        </a:ln>
      </dgm:spPr>
      <dgm:t>
        <a:bodyPr/>
        <a:lstStyle/>
        <a:p>
          <a:pPr rtl="1"/>
          <a:r>
            <a:rPr lang="ar-SA" sz="2400" spc="-10" baseline="0" dirty="0" smtClean="0">
              <a:latin typeface="Jameel Noori Nastaleeq" panose="02000503000000020004" pitchFamily="2" charset="-78"/>
              <a:cs typeface="Jameel Noori Nastaleeq" panose="02000503000000020004" pitchFamily="2" charset="-78"/>
            </a:rPr>
            <a:t>تقریر و تحریرکے ذریعہ دوسروں کو اللہ کی بندگی کی دعوت دینا اور مخالفانہ نظریات کی نفی کرنا</a:t>
          </a:r>
          <a:endParaRPr lang="en-US" sz="2400" spc="-10" baseline="0" dirty="0">
            <a:latin typeface="Jameel Noori Nastaleeq" panose="02000503000000020004" pitchFamily="2" charset="-78"/>
            <a:cs typeface="Jameel Noori Nastaleeq" panose="02000503000000020004" pitchFamily="2" charset="-78"/>
          </a:endParaRPr>
        </a:p>
      </dgm:t>
    </dgm:pt>
    <dgm:pt modelId="{65611C77-0B36-4C1A-AE65-BB1FFD53138E}" type="par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4E43E9D-5074-4907-AC85-9E1EF1AE5643}" type="sib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EC12FBB-7842-4550-BED0-B92F520FDE5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مال</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E286FC-EE13-4E94-883D-CD8308DDC52D}" type="par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0ECE11A-8A26-400D-A53A-465B3AB7F88E}" type="sib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D3F5066B-060F-4EE9-B671-39050D748039}">
      <dgm:prSet phldrT="[Text]" custT="1"/>
      <dgm:spPr>
        <a:ln>
          <a:solidFill>
            <a:srgbClr val="1A3F6D">
              <a:alpha val="90000"/>
            </a:srgbClr>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دینی تعلیمات کے فروغ کے لئے مختلف اُمور پر مال خرچ کرنا</a:t>
          </a:r>
          <a:endParaRPr lang="en-US" sz="2400" dirty="0">
            <a:latin typeface="Jameel Noori Nastaleeq" panose="02000503000000020004" pitchFamily="2" charset="-78"/>
            <a:cs typeface="Jameel Noori Nastaleeq" panose="02000503000000020004" pitchFamily="2" charset="-78"/>
          </a:endParaRPr>
        </a:p>
      </dgm:t>
    </dgm:pt>
    <dgm:pt modelId="{C7B17E9B-182C-41C5-A59B-CDB2A06AB61F}" type="par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634BBC5-C8D2-4B80-944B-938629C6EE6B}" type="sib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C48AB8E-C003-4D95-A11A-EA3A17143BA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بذلِ نفس</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7D62AB8-7A35-4802-99B4-97F8ACF89479}" type="parTrans" cxnId="{9C18073B-42A7-41B1-A254-D5905C668A97}">
      <dgm:prSet/>
      <dgm:spPr/>
      <dgm:t>
        <a:bodyPr/>
        <a:lstStyle/>
        <a:p>
          <a:endParaRPr lang="en-US"/>
        </a:p>
      </dgm:t>
    </dgm:pt>
    <dgm:pt modelId="{415AFE9D-F4DD-4D44-835A-DE31F8156903}" type="sibTrans" cxnId="{9C18073B-42A7-41B1-A254-D5905C668A97}">
      <dgm:prSet/>
      <dgm:spPr/>
      <dgm:t>
        <a:bodyPr/>
        <a:lstStyle/>
        <a:p>
          <a:endParaRPr lang="en-US"/>
        </a:p>
      </dgm:t>
    </dgm:pt>
    <dgm:pt modelId="{AE60F3A7-99A5-405A-8273-A940D594C24A}">
      <dgm:prSet phldrT="[Text]" custT="1"/>
      <dgm:spPr>
        <a:ln>
          <a:solidFill>
            <a:srgbClr val="1A3F6D">
              <a:alpha val="90000"/>
            </a:srgbClr>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دینی تعلیمات سیکھنے اور عام کرنے کے لئے اپنی توانائی اور وقت لگانا</a:t>
          </a:r>
          <a:endParaRPr lang="en-US" sz="2400" dirty="0">
            <a:latin typeface="Jameel Noori Nastaleeq" panose="02000503000000020004" pitchFamily="2" charset="-78"/>
            <a:cs typeface="Jameel Noori Nastaleeq" panose="02000503000000020004" pitchFamily="2" charset="-78"/>
          </a:endParaRPr>
        </a:p>
      </dgm:t>
    </dgm:pt>
    <dgm:pt modelId="{13FAD9ED-CC83-41CB-AF25-22F061CFA5A4}" type="parTrans" cxnId="{7C69E61D-8EFB-4190-964E-199657AA97B4}">
      <dgm:prSet/>
      <dgm:spPr/>
      <dgm:t>
        <a:bodyPr/>
        <a:lstStyle/>
        <a:p>
          <a:endParaRPr lang="en-US"/>
        </a:p>
      </dgm:t>
    </dgm:pt>
    <dgm:pt modelId="{2E4746A7-D63C-4790-8BE1-758ACA1FE337}" type="sibTrans" cxnId="{7C69E61D-8EFB-4190-964E-199657AA97B4}">
      <dgm:prSet/>
      <dgm:spPr/>
      <dgm:t>
        <a:bodyPr/>
        <a:lstStyle/>
        <a:p>
          <a:endParaRPr lang="en-US"/>
        </a:p>
      </dgm:t>
    </dgm:pt>
    <dgm:pt modelId="{DC46EA95-57C4-4415-8A16-FAA20B9A7A8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dgm:spPr>
      <dgm:t>
        <a:bodyPr/>
        <a:lstStyle/>
        <a:p>
          <a:pPr rtl="1"/>
          <a:r>
            <a:rPr lang="ar-SA" sz="25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اجتماعیت یا ادارے سے وابستگی</a:t>
          </a:r>
          <a:endParaRPr lang="en-US" sz="25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8C93D09-2F0B-4DE8-933B-4434E43D6192}" type="parTrans" cxnId="{5F1DB42D-6F87-47F2-AE1C-0BF241A8DF69}">
      <dgm:prSet/>
      <dgm:spPr/>
      <dgm:t>
        <a:bodyPr/>
        <a:lstStyle/>
        <a:p>
          <a:endParaRPr lang="en-US"/>
        </a:p>
      </dgm:t>
    </dgm:pt>
    <dgm:pt modelId="{F738345F-5300-4590-AA54-AB4751BAEACF}" type="sibTrans" cxnId="{5F1DB42D-6F87-47F2-AE1C-0BF241A8DF69}">
      <dgm:prSet/>
      <dgm:spPr/>
      <dgm:t>
        <a:bodyPr/>
        <a:lstStyle/>
        <a:p>
          <a:endParaRPr lang="en-US"/>
        </a:p>
      </dgm:t>
    </dgm:pt>
    <dgm:pt modelId="{72291E27-6962-42E9-B9AD-9D44E9323C6A}">
      <dgm:prSet phldrT="[Text]" custT="1"/>
      <dgm:spPr>
        <a:ln>
          <a:solidFill>
            <a:srgbClr val="1A3F6D">
              <a:alpha val="90000"/>
            </a:srgbClr>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اجتماعیت میں </a:t>
          </a:r>
          <a:r>
            <a:rPr lang="ur-PK" sz="2400" dirty="0" smtClean="0">
              <a:latin typeface="Jameel Noori Nastaleeq" panose="02000503000000020004" pitchFamily="2" charset="-78"/>
              <a:cs typeface="Jameel Noori Nastaleeq" panose="02000503000000020004" pitchFamily="2" charset="-78"/>
            </a:rPr>
            <a:t>رہتے ہوئے </a:t>
          </a:r>
          <a:r>
            <a:rPr lang="ar-SA" sz="2400" dirty="0" smtClean="0">
              <a:latin typeface="Jameel Noori Nastaleeq" panose="02000503000000020004" pitchFamily="2" charset="-78"/>
              <a:cs typeface="Jameel Noori Nastaleeq" panose="02000503000000020004" pitchFamily="2" charset="-78"/>
            </a:rPr>
            <a:t>دعوتِ دین کا کام </a:t>
          </a:r>
          <a:r>
            <a:rPr lang="ur-PK" sz="2400" dirty="0" smtClean="0">
              <a:latin typeface="Jameel Noori Nastaleeq" panose="02000503000000020004" pitchFamily="2" charset="-78"/>
              <a:cs typeface="Jameel Noori Nastaleeq" panose="02000503000000020004" pitchFamily="2" charset="-78"/>
            </a:rPr>
            <a:t>زیادہ </a:t>
          </a:r>
          <a:r>
            <a:rPr lang="ar-SA" sz="2400" dirty="0" smtClean="0">
              <a:latin typeface="Jameel Noori Nastaleeq" panose="02000503000000020004" pitchFamily="2" charset="-78"/>
              <a:cs typeface="Jameel Noori Nastaleeq" panose="02000503000000020004" pitchFamily="2" charset="-78"/>
            </a:rPr>
            <a:t>مؤثر انداز سے کیا جا سکتا ہے</a:t>
          </a:r>
          <a:endParaRPr lang="en-US" sz="2400" dirty="0">
            <a:latin typeface="Jameel Noori Nastaleeq" panose="02000503000000020004" pitchFamily="2" charset="-78"/>
            <a:cs typeface="Jameel Noori Nastaleeq" panose="02000503000000020004" pitchFamily="2" charset="-78"/>
          </a:endParaRPr>
        </a:p>
      </dgm:t>
    </dgm:pt>
    <dgm:pt modelId="{D4D4B15F-A9C3-4024-83AF-1257319B8006}" type="parTrans" cxnId="{912E4940-7994-4C99-A1B8-C55185BB2226}">
      <dgm:prSet/>
      <dgm:spPr/>
      <dgm:t>
        <a:bodyPr/>
        <a:lstStyle/>
        <a:p>
          <a:endParaRPr lang="en-US"/>
        </a:p>
      </dgm:t>
    </dgm:pt>
    <dgm:pt modelId="{3C32CF66-9A8F-4E13-87A1-9AE1FC27F16A}" type="sibTrans" cxnId="{912E4940-7994-4C99-A1B8-C55185BB2226}">
      <dgm:prSet/>
      <dgm:spPr/>
      <dgm:t>
        <a:bodyPr/>
        <a:lstStyle/>
        <a:p>
          <a:endParaRPr lang="en-US"/>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5" custScaleX="85700">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5" custScaleX="121006" custScaleY="90072">
        <dgm:presLayoutVars>
          <dgm:bulletEnabled val="1"/>
        </dgm:presLayoutVars>
      </dgm:prSet>
      <dgm:spPr/>
      <dgm:t>
        <a:bodyPr/>
        <a:lstStyle/>
        <a:p>
          <a:endParaRPr lang="en-US"/>
        </a:p>
      </dgm:t>
    </dgm:pt>
    <dgm:pt modelId="{E0348ABE-776C-45A5-9C6A-C0BE4C937CBF}" type="pres">
      <dgm:prSet presAssocID="{0E459A7A-5915-4682-BB5D-0D8F1CDB5542}" presName="sp" presStyleCnt="0"/>
      <dgm:spPr/>
      <dgm:t>
        <a:bodyPr/>
        <a:lstStyle/>
        <a:p>
          <a:endParaRPr lang="en-US"/>
        </a:p>
      </dgm:t>
    </dgm:pt>
    <dgm:pt modelId="{B318151E-2A9A-4983-8231-201B819B624F}" type="pres">
      <dgm:prSet presAssocID="{CB19D91D-14EC-48CE-B0B0-45C853B33B6E}" presName="linNode" presStyleCnt="0"/>
      <dgm:spPr/>
      <dgm:t>
        <a:bodyPr/>
        <a:lstStyle/>
        <a:p>
          <a:endParaRPr lang="en-US"/>
        </a:p>
      </dgm:t>
    </dgm:pt>
    <dgm:pt modelId="{FD66F19E-9ABE-4772-A2D5-73552DAE6C0C}" type="pres">
      <dgm:prSet presAssocID="{CB19D91D-14EC-48CE-B0B0-45C853B33B6E}" presName="parentText" presStyleLbl="node1" presStyleIdx="1" presStyleCnt="5" custScaleX="85700">
        <dgm:presLayoutVars>
          <dgm:chMax val="1"/>
          <dgm:bulletEnabled val="1"/>
        </dgm:presLayoutVars>
      </dgm:prSet>
      <dgm:spPr/>
      <dgm:t>
        <a:bodyPr/>
        <a:lstStyle/>
        <a:p>
          <a:endParaRPr lang="en-US"/>
        </a:p>
      </dgm:t>
    </dgm:pt>
    <dgm:pt modelId="{2F24FA34-B549-4800-B0CA-CEA1BE9539C0}" type="pres">
      <dgm:prSet presAssocID="{CB19D91D-14EC-48CE-B0B0-45C853B33B6E}" presName="descendantText" presStyleLbl="alignAccFollowNode1" presStyleIdx="1" presStyleCnt="5" custScaleX="121006" custScaleY="90072">
        <dgm:presLayoutVars>
          <dgm:bulletEnabled val="1"/>
        </dgm:presLayoutVars>
      </dgm:prSet>
      <dgm:spPr/>
      <dgm:t>
        <a:bodyPr/>
        <a:lstStyle/>
        <a:p>
          <a:endParaRPr lang="en-US"/>
        </a:p>
      </dgm:t>
    </dgm:pt>
    <dgm:pt modelId="{D3240A71-5F0B-46DC-B133-B28A59FEBFD6}" type="pres">
      <dgm:prSet presAssocID="{C2E32C0D-A0CD-49B5-99CF-9E8C8F21E1F0}" presName="sp" presStyleCnt="0"/>
      <dgm:spPr/>
      <dgm:t>
        <a:bodyPr/>
        <a:lstStyle/>
        <a:p>
          <a:endParaRPr lang="en-US"/>
        </a:p>
      </dgm:t>
    </dgm:pt>
    <dgm:pt modelId="{9FF757F3-F5F6-4688-9668-CAE2B5A012AE}" type="pres">
      <dgm:prSet presAssocID="{4EC12FBB-7842-4550-BED0-B92F520FDE5F}" presName="linNode" presStyleCnt="0"/>
      <dgm:spPr/>
      <dgm:t>
        <a:bodyPr/>
        <a:lstStyle/>
        <a:p>
          <a:endParaRPr lang="en-US"/>
        </a:p>
      </dgm:t>
    </dgm:pt>
    <dgm:pt modelId="{DFBF1CA7-B119-4A85-96DB-96B5220ABA92}" type="pres">
      <dgm:prSet presAssocID="{4EC12FBB-7842-4550-BED0-B92F520FDE5F}" presName="parentText" presStyleLbl="node1" presStyleIdx="2" presStyleCnt="5" custScaleX="85700">
        <dgm:presLayoutVars>
          <dgm:chMax val="1"/>
          <dgm:bulletEnabled val="1"/>
        </dgm:presLayoutVars>
      </dgm:prSet>
      <dgm:spPr/>
      <dgm:t>
        <a:bodyPr/>
        <a:lstStyle/>
        <a:p>
          <a:endParaRPr lang="en-US"/>
        </a:p>
      </dgm:t>
    </dgm:pt>
    <dgm:pt modelId="{F3EB8E7E-DD48-4411-BB6A-901D1DAF1E62}" type="pres">
      <dgm:prSet presAssocID="{4EC12FBB-7842-4550-BED0-B92F520FDE5F}" presName="descendantText" presStyleLbl="alignAccFollowNode1" presStyleIdx="2" presStyleCnt="5" custScaleX="121006" custScaleY="90072">
        <dgm:presLayoutVars>
          <dgm:bulletEnabled val="1"/>
        </dgm:presLayoutVars>
      </dgm:prSet>
      <dgm:spPr/>
      <dgm:t>
        <a:bodyPr/>
        <a:lstStyle/>
        <a:p>
          <a:endParaRPr lang="en-US"/>
        </a:p>
      </dgm:t>
    </dgm:pt>
    <dgm:pt modelId="{0AD00EB0-2290-4394-9BA2-22B0D2BC7CC1}" type="pres">
      <dgm:prSet presAssocID="{80ECE11A-8A26-400D-A53A-465B3AB7F88E}" presName="sp" presStyleCnt="0"/>
      <dgm:spPr/>
      <dgm:t>
        <a:bodyPr/>
        <a:lstStyle/>
        <a:p>
          <a:endParaRPr lang="en-US"/>
        </a:p>
      </dgm:t>
    </dgm:pt>
    <dgm:pt modelId="{3A5EDC4C-12FE-4B72-BCC4-C51DCFC54BB2}" type="pres">
      <dgm:prSet presAssocID="{3C48AB8E-C003-4D95-A11A-EA3A17143BAA}" presName="linNode" presStyleCnt="0"/>
      <dgm:spPr/>
    </dgm:pt>
    <dgm:pt modelId="{A1F3FD38-14CE-4589-964B-858BF6CEB885}" type="pres">
      <dgm:prSet presAssocID="{3C48AB8E-C003-4D95-A11A-EA3A17143BAA}" presName="parentText" presStyleLbl="node1" presStyleIdx="3" presStyleCnt="5" custScaleX="85700">
        <dgm:presLayoutVars>
          <dgm:chMax val="1"/>
          <dgm:bulletEnabled val="1"/>
        </dgm:presLayoutVars>
      </dgm:prSet>
      <dgm:spPr/>
      <dgm:t>
        <a:bodyPr/>
        <a:lstStyle/>
        <a:p>
          <a:endParaRPr lang="en-US"/>
        </a:p>
      </dgm:t>
    </dgm:pt>
    <dgm:pt modelId="{AD606175-6E55-4FF5-9C56-1FFBA99C11E7}" type="pres">
      <dgm:prSet presAssocID="{3C48AB8E-C003-4D95-A11A-EA3A17143BAA}" presName="descendantText" presStyleLbl="alignAccFollowNode1" presStyleIdx="3" presStyleCnt="5" custScaleX="121006" custScaleY="90072">
        <dgm:presLayoutVars>
          <dgm:bulletEnabled val="1"/>
        </dgm:presLayoutVars>
      </dgm:prSet>
      <dgm:spPr/>
      <dgm:t>
        <a:bodyPr/>
        <a:lstStyle/>
        <a:p>
          <a:endParaRPr lang="en-US"/>
        </a:p>
      </dgm:t>
    </dgm:pt>
    <dgm:pt modelId="{5E721CB0-5F37-484B-A7BA-1050A58FC43F}" type="pres">
      <dgm:prSet presAssocID="{415AFE9D-F4DD-4D44-835A-DE31F8156903}" presName="sp" presStyleCnt="0"/>
      <dgm:spPr/>
    </dgm:pt>
    <dgm:pt modelId="{15CA568C-D702-4447-96D6-A8FFF0EA91A8}" type="pres">
      <dgm:prSet presAssocID="{DC46EA95-57C4-4415-8A16-FAA20B9A7A84}" presName="linNode" presStyleCnt="0"/>
      <dgm:spPr/>
    </dgm:pt>
    <dgm:pt modelId="{4B3FAEA1-1583-49BF-BD9B-3F30C4AA2405}" type="pres">
      <dgm:prSet presAssocID="{DC46EA95-57C4-4415-8A16-FAA20B9A7A84}" presName="parentText" presStyleLbl="node1" presStyleIdx="4" presStyleCnt="5" custScaleX="78467">
        <dgm:presLayoutVars>
          <dgm:chMax val="1"/>
          <dgm:bulletEnabled val="1"/>
        </dgm:presLayoutVars>
      </dgm:prSet>
      <dgm:spPr/>
      <dgm:t>
        <a:bodyPr/>
        <a:lstStyle/>
        <a:p>
          <a:endParaRPr lang="en-US"/>
        </a:p>
      </dgm:t>
    </dgm:pt>
    <dgm:pt modelId="{56B4D7F6-901B-4164-BDE0-F277080C7045}" type="pres">
      <dgm:prSet presAssocID="{DC46EA95-57C4-4415-8A16-FAA20B9A7A84}" presName="descendantText" presStyleLbl="alignAccFollowNode1" presStyleIdx="4" presStyleCnt="5" custScaleX="111810">
        <dgm:presLayoutVars>
          <dgm:bulletEnabled val="1"/>
        </dgm:presLayoutVars>
      </dgm:prSet>
      <dgm:spPr/>
      <dgm:t>
        <a:bodyPr/>
        <a:lstStyle/>
        <a:p>
          <a:endParaRPr lang="en-US"/>
        </a:p>
      </dgm:t>
    </dgm:pt>
  </dgm:ptLst>
  <dgm:cxnLst>
    <dgm:cxn modelId="{FCD21F6B-EC64-4C5A-A737-9E8969CDBEDA}" type="presOf" srcId="{D3F5066B-060F-4EE9-B671-39050D748039}" destId="{F3EB8E7E-DD48-4411-BB6A-901D1DAF1E62}" srcOrd="0" destOrd="0" presId="urn:microsoft.com/office/officeart/2005/8/layout/vList5"/>
    <dgm:cxn modelId="{585DC61F-BD6C-40F6-A3F3-F11152A61B8C}" srcId="{CB19D91D-14EC-48CE-B0B0-45C853B33B6E}" destId="{E27D32A2-A821-485E-AE20-22C43DE8B2B2}" srcOrd="0" destOrd="0" parTransId="{65611C77-0B36-4C1A-AE65-BB1FFD53138E}" sibTransId="{C4E43E9D-5074-4907-AC85-9E1EF1AE5643}"/>
    <dgm:cxn modelId="{CFA362CA-E840-4E1E-A926-92E16FFB90BD}" type="presOf" srcId="{1F66E006-3BD7-4924-A4C7-D7283B446E63}" destId="{46C6140A-575A-4DC5-902A-9AF578FEE527}" srcOrd="0" destOrd="0" presId="urn:microsoft.com/office/officeart/2005/8/layout/vList5"/>
    <dgm:cxn modelId="{C44902C5-8394-411A-9741-6FC149631FCB}" type="presOf" srcId="{CB19D91D-14EC-48CE-B0B0-45C853B33B6E}" destId="{FD66F19E-9ABE-4772-A2D5-73552DAE6C0C}" srcOrd="0" destOrd="0" presId="urn:microsoft.com/office/officeart/2005/8/layout/vList5"/>
    <dgm:cxn modelId="{2EB603DE-538D-49A3-AB6E-268D83B0A236}" type="presOf" srcId="{4EC12FBB-7842-4550-BED0-B92F520FDE5F}" destId="{DFBF1CA7-B119-4A85-96DB-96B5220ABA92}" srcOrd="0" destOrd="0" presId="urn:microsoft.com/office/officeart/2005/8/layout/vList5"/>
    <dgm:cxn modelId="{391A21B8-C59A-4A3A-A66B-E9C8E1794BE8}" srcId="{4EC12FBB-7842-4550-BED0-B92F520FDE5F}" destId="{D3F5066B-060F-4EE9-B671-39050D748039}" srcOrd="0" destOrd="0" parTransId="{C7B17E9B-182C-41C5-A59B-CDB2A06AB61F}" sibTransId="{5634BBC5-C8D2-4B80-944B-938629C6EE6B}"/>
    <dgm:cxn modelId="{0413A36C-2931-4A92-BB11-6748E41202EA}" type="presOf" srcId="{724361B4-9B9F-4084-A10C-F167166253CF}" destId="{E32F4BC0-C50B-4F63-B47C-7C9688AEB904}" srcOrd="0" destOrd="0" presId="urn:microsoft.com/office/officeart/2005/8/layout/vList5"/>
    <dgm:cxn modelId="{731E3E73-F1EC-407C-BAFB-5D3293351A03}" type="presOf" srcId="{AE60F3A7-99A5-405A-8273-A940D594C24A}" destId="{AD606175-6E55-4FF5-9C56-1FFBA99C11E7}" srcOrd="0" destOrd="0" presId="urn:microsoft.com/office/officeart/2005/8/layout/vList5"/>
    <dgm:cxn modelId="{7C69E61D-8EFB-4190-964E-199657AA97B4}" srcId="{3C48AB8E-C003-4D95-A11A-EA3A17143BAA}" destId="{AE60F3A7-99A5-405A-8273-A940D594C24A}" srcOrd="0" destOrd="0" parTransId="{13FAD9ED-CC83-41CB-AF25-22F061CFA5A4}" sibTransId="{2E4746A7-D63C-4790-8BE1-758ACA1FE337}"/>
    <dgm:cxn modelId="{BDF4B16D-0EB2-4DAB-BAD4-0FC59E2961FC}" type="presOf" srcId="{DC46EA95-57C4-4415-8A16-FAA20B9A7A84}" destId="{4B3FAEA1-1583-49BF-BD9B-3F30C4AA2405}" srcOrd="0" destOrd="0" presId="urn:microsoft.com/office/officeart/2005/8/layout/vList5"/>
    <dgm:cxn modelId="{0E054282-AA96-4DEC-AD94-21E6D608D922}" type="presOf" srcId="{929CC147-ACAC-4D93-9CFB-1F5C7DEC3A73}" destId="{6B6872AB-5CC3-4894-82E1-E3092B3E3DC8}" srcOrd="0" destOrd="0" presId="urn:microsoft.com/office/officeart/2005/8/layout/vList5"/>
    <dgm:cxn modelId="{5F1DB42D-6F87-47F2-AE1C-0BF241A8DF69}" srcId="{724361B4-9B9F-4084-A10C-F167166253CF}" destId="{DC46EA95-57C4-4415-8A16-FAA20B9A7A84}" srcOrd="4" destOrd="0" parTransId="{18C93D09-2F0B-4DE8-933B-4434E43D6192}" sibTransId="{F738345F-5300-4590-AA54-AB4751BAEACF}"/>
    <dgm:cxn modelId="{912E4940-7994-4C99-A1B8-C55185BB2226}" srcId="{DC46EA95-57C4-4415-8A16-FAA20B9A7A84}" destId="{72291E27-6962-42E9-B9AD-9D44E9323C6A}" srcOrd="0" destOrd="0" parTransId="{D4D4B15F-A9C3-4024-83AF-1257319B8006}" sibTransId="{3C32CF66-9A8F-4E13-87A1-9AE1FC27F16A}"/>
    <dgm:cxn modelId="{364598F3-2AF7-4ABB-8A47-08CF92D6F1F7}" srcId="{1F66E006-3BD7-4924-A4C7-D7283B446E63}" destId="{929CC147-ACAC-4D93-9CFB-1F5C7DEC3A73}" srcOrd="0" destOrd="0" parTransId="{CD345B09-563E-41D0-91A5-E40009C01090}" sibTransId="{6F8541F9-7725-4BCD-9215-DDCD9B2C8D6C}"/>
    <dgm:cxn modelId="{15DC731D-36DD-4527-93D5-35F29E483D56}" type="presOf" srcId="{72291E27-6962-42E9-B9AD-9D44E9323C6A}" destId="{56B4D7F6-901B-4164-BDE0-F277080C7045}" srcOrd="0" destOrd="0" presId="urn:microsoft.com/office/officeart/2005/8/layout/vList5"/>
    <dgm:cxn modelId="{9C18073B-42A7-41B1-A254-D5905C668A97}" srcId="{724361B4-9B9F-4084-A10C-F167166253CF}" destId="{3C48AB8E-C003-4D95-A11A-EA3A17143BAA}" srcOrd="3" destOrd="0" parTransId="{C7D62AB8-7A35-4802-99B4-97F8ACF89479}" sibTransId="{415AFE9D-F4DD-4D44-835A-DE31F8156903}"/>
    <dgm:cxn modelId="{8129C4C6-1C97-4E37-AC40-4894A9EFB61B}" srcId="{724361B4-9B9F-4084-A10C-F167166253CF}" destId="{4EC12FBB-7842-4550-BED0-B92F520FDE5F}" srcOrd="2" destOrd="0" parTransId="{99E286FC-EE13-4E94-883D-CD8308DDC52D}" sibTransId="{80ECE11A-8A26-400D-A53A-465B3AB7F88E}"/>
    <dgm:cxn modelId="{F6338F46-B246-4891-B0E1-6A28E084ECD7}" type="presOf" srcId="{3C48AB8E-C003-4D95-A11A-EA3A17143BAA}" destId="{A1F3FD38-14CE-4589-964B-858BF6CEB885}" srcOrd="0" destOrd="0" presId="urn:microsoft.com/office/officeart/2005/8/layout/vList5"/>
    <dgm:cxn modelId="{E93DA543-C7C1-4695-BD24-B7D827A5A7FF}" srcId="{724361B4-9B9F-4084-A10C-F167166253CF}" destId="{1F66E006-3BD7-4924-A4C7-D7283B446E63}" srcOrd="0" destOrd="0" parTransId="{937535E6-CAB6-43EE-B10C-B28DEBF816A2}" sibTransId="{0E459A7A-5915-4682-BB5D-0D8F1CDB5542}"/>
    <dgm:cxn modelId="{3DB7EA77-A8E6-405E-969E-3A919D8CF79B}" srcId="{724361B4-9B9F-4084-A10C-F167166253CF}" destId="{CB19D91D-14EC-48CE-B0B0-45C853B33B6E}" srcOrd="1" destOrd="0" parTransId="{460369F6-AF75-4473-8A44-6383E2233E68}" sibTransId="{C2E32C0D-A0CD-49B5-99CF-9E8C8F21E1F0}"/>
    <dgm:cxn modelId="{5E3A831C-0B37-4C7E-A929-00203565D93A}" type="presOf" srcId="{E27D32A2-A821-485E-AE20-22C43DE8B2B2}" destId="{2F24FA34-B549-4800-B0CA-CEA1BE9539C0}" srcOrd="0" destOrd="0" presId="urn:microsoft.com/office/officeart/2005/8/layout/vList5"/>
    <dgm:cxn modelId="{B142DE7A-1F76-4318-9AFA-16B7FE591AAA}" type="presParOf" srcId="{E32F4BC0-C50B-4F63-B47C-7C9688AEB904}" destId="{F69A1FE6-E1A2-4D37-A381-430A9E01BD08}" srcOrd="0" destOrd="0" presId="urn:microsoft.com/office/officeart/2005/8/layout/vList5"/>
    <dgm:cxn modelId="{A8BF845F-814C-47AA-967F-19434D64CBC9}" type="presParOf" srcId="{F69A1FE6-E1A2-4D37-A381-430A9E01BD08}" destId="{46C6140A-575A-4DC5-902A-9AF578FEE527}" srcOrd="0" destOrd="0" presId="urn:microsoft.com/office/officeart/2005/8/layout/vList5"/>
    <dgm:cxn modelId="{DAAA8A1C-2A02-456D-A988-F28DE69ED8EA}" type="presParOf" srcId="{F69A1FE6-E1A2-4D37-A381-430A9E01BD08}" destId="{6B6872AB-5CC3-4894-82E1-E3092B3E3DC8}" srcOrd="1" destOrd="0" presId="urn:microsoft.com/office/officeart/2005/8/layout/vList5"/>
    <dgm:cxn modelId="{72866342-2782-4C99-A4B7-6CCCFFFA20C7}" type="presParOf" srcId="{E32F4BC0-C50B-4F63-B47C-7C9688AEB904}" destId="{E0348ABE-776C-45A5-9C6A-C0BE4C937CBF}" srcOrd="1" destOrd="0" presId="urn:microsoft.com/office/officeart/2005/8/layout/vList5"/>
    <dgm:cxn modelId="{69F367EA-4CA2-4046-8D69-EAC5A1D689CD}" type="presParOf" srcId="{E32F4BC0-C50B-4F63-B47C-7C9688AEB904}" destId="{B318151E-2A9A-4983-8231-201B819B624F}" srcOrd="2" destOrd="0" presId="urn:microsoft.com/office/officeart/2005/8/layout/vList5"/>
    <dgm:cxn modelId="{906CF495-7A48-4452-A416-776BDC2EB280}" type="presParOf" srcId="{B318151E-2A9A-4983-8231-201B819B624F}" destId="{FD66F19E-9ABE-4772-A2D5-73552DAE6C0C}" srcOrd="0" destOrd="0" presId="urn:microsoft.com/office/officeart/2005/8/layout/vList5"/>
    <dgm:cxn modelId="{C9D20427-1061-4DA9-8DD4-AB8A9B122349}" type="presParOf" srcId="{B318151E-2A9A-4983-8231-201B819B624F}" destId="{2F24FA34-B549-4800-B0CA-CEA1BE9539C0}" srcOrd="1" destOrd="0" presId="urn:microsoft.com/office/officeart/2005/8/layout/vList5"/>
    <dgm:cxn modelId="{E62CBA33-EB5A-42E3-8435-5F37F7FAE3E6}" type="presParOf" srcId="{E32F4BC0-C50B-4F63-B47C-7C9688AEB904}" destId="{D3240A71-5F0B-46DC-B133-B28A59FEBFD6}" srcOrd="3" destOrd="0" presId="urn:microsoft.com/office/officeart/2005/8/layout/vList5"/>
    <dgm:cxn modelId="{8AEA4EDE-3B9F-4DA7-B489-F7F0E77BCFAA}" type="presParOf" srcId="{E32F4BC0-C50B-4F63-B47C-7C9688AEB904}" destId="{9FF757F3-F5F6-4688-9668-CAE2B5A012AE}" srcOrd="4" destOrd="0" presId="urn:microsoft.com/office/officeart/2005/8/layout/vList5"/>
    <dgm:cxn modelId="{B87EDC76-7AFD-4484-B61D-AC6B4E3F2B19}" type="presParOf" srcId="{9FF757F3-F5F6-4688-9668-CAE2B5A012AE}" destId="{DFBF1CA7-B119-4A85-96DB-96B5220ABA92}" srcOrd="0" destOrd="0" presId="urn:microsoft.com/office/officeart/2005/8/layout/vList5"/>
    <dgm:cxn modelId="{DFFAD897-7F64-4874-A525-579391C9D2D3}" type="presParOf" srcId="{9FF757F3-F5F6-4688-9668-CAE2B5A012AE}" destId="{F3EB8E7E-DD48-4411-BB6A-901D1DAF1E62}" srcOrd="1" destOrd="0" presId="urn:microsoft.com/office/officeart/2005/8/layout/vList5"/>
    <dgm:cxn modelId="{3FB86053-CF5B-4D32-B245-F4898596028F}" type="presParOf" srcId="{E32F4BC0-C50B-4F63-B47C-7C9688AEB904}" destId="{0AD00EB0-2290-4394-9BA2-22B0D2BC7CC1}" srcOrd="5" destOrd="0" presId="urn:microsoft.com/office/officeart/2005/8/layout/vList5"/>
    <dgm:cxn modelId="{8542D05C-5007-40BB-9DA6-2C8F1F52C758}" type="presParOf" srcId="{E32F4BC0-C50B-4F63-B47C-7C9688AEB904}" destId="{3A5EDC4C-12FE-4B72-BCC4-C51DCFC54BB2}" srcOrd="6" destOrd="0" presId="urn:microsoft.com/office/officeart/2005/8/layout/vList5"/>
    <dgm:cxn modelId="{44EF44E0-A375-4D3F-BE29-74548675872D}" type="presParOf" srcId="{3A5EDC4C-12FE-4B72-BCC4-C51DCFC54BB2}" destId="{A1F3FD38-14CE-4589-964B-858BF6CEB885}" srcOrd="0" destOrd="0" presId="urn:microsoft.com/office/officeart/2005/8/layout/vList5"/>
    <dgm:cxn modelId="{840CB16B-21AA-47C4-A92B-B654AED7B3AF}" type="presParOf" srcId="{3A5EDC4C-12FE-4B72-BCC4-C51DCFC54BB2}" destId="{AD606175-6E55-4FF5-9C56-1FFBA99C11E7}" srcOrd="1" destOrd="0" presId="urn:microsoft.com/office/officeart/2005/8/layout/vList5"/>
    <dgm:cxn modelId="{715D88FD-829B-4F3D-B81F-30876EA0404D}" type="presParOf" srcId="{E32F4BC0-C50B-4F63-B47C-7C9688AEB904}" destId="{5E721CB0-5F37-484B-A7BA-1050A58FC43F}" srcOrd="7" destOrd="0" presId="urn:microsoft.com/office/officeart/2005/8/layout/vList5"/>
    <dgm:cxn modelId="{43CC2F79-9C35-483A-BA41-A887C7F87B67}" type="presParOf" srcId="{E32F4BC0-C50B-4F63-B47C-7C9688AEB904}" destId="{15CA568C-D702-4447-96D6-A8FFF0EA91A8}" srcOrd="8" destOrd="0" presId="urn:microsoft.com/office/officeart/2005/8/layout/vList5"/>
    <dgm:cxn modelId="{7CBED3A2-2C02-4B0A-B05F-69F460D1078B}" type="presParOf" srcId="{15CA568C-D702-4447-96D6-A8FFF0EA91A8}" destId="{4B3FAEA1-1583-49BF-BD9B-3F30C4AA2405}" srcOrd="0" destOrd="0" presId="urn:microsoft.com/office/officeart/2005/8/layout/vList5"/>
    <dgm:cxn modelId="{43291DA4-BB79-4962-ABE1-3D1277CCF9E0}" type="presParOf" srcId="{15CA568C-D702-4447-96D6-A8FFF0EA91A8}" destId="{56B4D7F6-901B-4164-BDE0-F277080C7045}"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کے غلبہ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AFA8042-9EDC-4257-BEA1-7026B9FCAD8C}" type="presOf" srcId="{724361B4-9B9F-4084-A10C-F167166253CF}" destId="{D76713C3-888F-4971-B388-C389CB2342AF}" srcOrd="0" destOrd="0" presId="urn:microsoft.com/office/officeart/2005/8/layout/vList2"/>
    <dgm:cxn modelId="{DB1EE37C-6B71-4901-A65E-30D372751ADA}" type="presOf" srcId="{0967F7E4-F678-4578-8600-1B83ACEB6BBB}" destId="{D2B49F6D-4100-42FB-82A8-1CFAA91AE96A}" srcOrd="0" destOrd="0" presId="urn:microsoft.com/office/officeart/2005/8/layout/vList2"/>
    <dgm:cxn modelId="{C83207FF-DB5C-4A5F-B2F7-B78786A2A729}"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محض </a:t>
          </a:r>
        </a:p>
        <a:p>
          <a:pPr rtl="1">
            <a:lnSpc>
              <a:spcPct val="50000"/>
            </a:lnSpc>
            <a:spcAft>
              <a:spcPts val="0"/>
            </a:spcAft>
          </a:pP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Passive Resistance</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lnSpc>
              <a:spcPct val="7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ہر طنزو تشدد کے مقا بلہ میں جو ا بی اقدام کیے بغیراپنے موقف پر ڈٹے رہنا</a:t>
          </a:r>
          <a:endParaRPr lang="en-US" sz="23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12DE0A2-108F-49CD-A6EE-B9475AD02A65}">
      <dgm:prSet phldrT="[Text]" custT="1"/>
      <dgm:spPr>
        <a:ln>
          <a:solidFill>
            <a:srgbClr val="1A3F6D">
              <a:alpha val="90000"/>
            </a:srgbClr>
          </a:solidFill>
        </a:ln>
      </dgm:spPr>
      <dgm:t>
        <a:bodyPr/>
        <a:lstStyle/>
        <a:p>
          <a:pPr rtl="1">
            <a:lnSpc>
              <a:spcPct val="70000"/>
            </a:lnSpc>
            <a:spcBef>
              <a:spcPts val="0"/>
            </a:spcBef>
            <a:spcAft>
              <a:spcPts val="0"/>
            </a:spcAft>
          </a:pPr>
          <a:r>
            <a:rPr lang="ur-PK" sz="2300" dirty="0" smtClean="0">
              <a:latin typeface="Jameel Noori Nastaleeq" panose="02000503000000020004" pitchFamily="2" charset="-78"/>
              <a:cs typeface="Jameel Noori Nastaleeq" panose="02000503000000020004" pitchFamily="2" charset="-78"/>
            </a:rPr>
            <a:t>مک</a:t>
          </a:r>
          <a:r>
            <a:rPr lang="ar-SA" sz="2300" dirty="0" smtClean="0">
              <a:latin typeface="Jameel Noori Nastaleeq" panose="02000503000000020004" pitchFamily="2" charset="-78"/>
              <a:cs typeface="Jameel Noori Nastaleeq" panose="02000503000000020004" pitchFamily="2" charset="-78"/>
            </a:rPr>
            <a:t>ی دور میں صحابہ کرام  ؓ   کو اِسی روش کی تلقین</a:t>
          </a:r>
          <a:endParaRPr lang="en-US" sz="2300" dirty="0">
            <a:latin typeface="Jameel Noori Nastaleeq" panose="02000503000000020004" pitchFamily="2" charset="-78"/>
            <a:cs typeface="Jameel Noori Nastaleeq" panose="02000503000000020004" pitchFamily="2" charset="-78"/>
          </a:endParaRPr>
        </a:p>
      </dgm:t>
    </dgm:pt>
    <dgm:pt modelId="{89A5B42A-BD3E-401F-B843-5CB11F4CC6D0}" type="parTrans" cxnId="{90B6E8FC-C6E2-440D-8AEB-C6CD59D8B6DF}">
      <dgm:prSet/>
      <dgm:spPr/>
      <dgm:t>
        <a:bodyPr/>
        <a:lstStyle/>
        <a:p>
          <a:endParaRPr lang="en-US"/>
        </a:p>
      </dgm:t>
    </dgm:pt>
    <dgm:pt modelId="{7822883E-6BEE-4F4C-A431-5C465F12FCF2}" type="sibTrans" cxnId="{90B6E8FC-C6E2-440D-8AEB-C6CD59D8B6DF}">
      <dgm:prSet/>
      <dgm:spPr/>
      <dgm:t>
        <a:bodyPr/>
        <a:lstStyle/>
        <a:p>
          <a:endParaRPr lang="en-US"/>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1">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1">
        <dgm:presLayoutVars>
          <dgm:bulletEnabled val="1"/>
        </dgm:presLayoutVars>
      </dgm:prSet>
      <dgm:spPr/>
      <dgm:t>
        <a:bodyPr/>
        <a:lstStyle/>
        <a:p>
          <a:endParaRPr lang="en-US"/>
        </a:p>
      </dgm:t>
    </dgm:pt>
  </dgm:ptLst>
  <dgm:cxnLst>
    <dgm:cxn modelId="{364598F3-2AF7-4ABB-8A47-08CF92D6F1F7}" srcId="{1F66E006-3BD7-4924-A4C7-D7283B446E63}" destId="{929CC147-ACAC-4D93-9CFB-1F5C7DEC3A73}" srcOrd="0" destOrd="0" parTransId="{CD345B09-563E-41D0-91A5-E40009C01090}" sibTransId="{6F8541F9-7725-4BCD-9215-DDCD9B2C8D6C}"/>
    <dgm:cxn modelId="{4B3C5AA6-D11A-44CA-AED8-2605962A5082}" type="presOf" srcId="{929CC147-ACAC-4D93-9CFB-1F5C7DEC3A73}" destId="{6B6872AB-5CC3-4894-82E1-E3092B3E3DC8}" srcOrd="0" destOrd="0" presId="urn:microsoft.com/office/officeart/2005/8/layout/vList5"/>
    <dgm:cxn modelId="{AA6419A0-4739-471F-AD8B-7610BA17B078}" type="presOf" srcId="{1F66E006-3BD7-4924-A4C7-D7283B446E63}" destId="{46C6140A-575A-4DC5-902A-9AF578FEE527}" srcOrd="0" destOrd="0" presId="urn:microsoft.com/office/officeart/2005/8/layout/vList5"/>
    <dgm:cxn modelId="{90B6E8FC-C6E2-440D-8AEB-C6CD59D8B6DF}" srcId="{1F66E006-3BD7-4924-A4C7-D7283B446E63}" destId="{812DE0A2-108F-49CD-A6EE-B9475AD02A65}" srcOrd="1" destOrd="0" parTransId="{89A5B42A-BD3E-401F-B843-5CB11F4CC6D0}" sibTransId="{7822883E-6BEE-4F4C-A431-5C465F12FCF2}"/>
    <dgm:cxn modelId="{D1C6261C-D2A6-4383-8EA6-BFE0FC2294C9}" type="presOf" srcId="{724361B4-9B9F-4084-A10C-F167166253CF}" destId="{E32F4BC0-C50B-4F63-B47C-7C9688AEB904}" srcOrd="0" destOrd="0" presId="urn:microsoft.com/office/officeart/2005/8/layout/vList5"/>
    <dgm:cxn modelId="{E93DA543-C7C1-4695-BD24-B7D827A5A7FF}" srcId="{724361B4-9B9F-4084-A10C-F167166253CF}" destId="{1F66E006-3BD7-4924-A4C7-D7283B446E63}" srcOrd="0" destOrd="0" parTransId="{937535E6-CAB6-43EE-B10C-B28DEBF816A2}" sibTransId="{0E459A7A-5915-4682-BB5D-0D8F1CDB5542}"/>
    <dgm:cxn modelId="{C3CF6D5F-DC3C-4C9C-AC60-6CA70FD09287}" type="presOf" srcId="{812DE0A2-108F-49CD-A6EE-B9475AD02A65}" destId="{6B6872AB-5CC3-4894-82E1-E3092B3E3DC8}" srcOrd="0" destOrd="1" presId="urn:microsoft.com/office/officeart/2005/8/layout/vList5"/>
    <dgm:cxn modelId="{441C9A18-119A-4D34-B9B4-79D467BCFB63}" type="presParOf" srcId="{E32F4BC0-C50B-4F63-B47C-7C9688AEB904}" destId="{F69A1FE6-E1A2-4D37-A381-430A9E01BD08}" srcOrd="0" destOrd="0" presId="urn:microsoft.com/office/officeart/2005/8/layout/vList5"/>
    <dgm:cxn modelId="{94DB0664-EB78-47B3-8D80-91765CE92842}" type="presParOf" srcId="{F69A1FE6-E1A2-4D37-A381-430A9E01BD08}" destId="{46C6140A-575A-4DC5-902A-9AF578FEE527}" srcOrd="0" destOrd="0" presId="urn:microsoft.com/office/officeart/2005/8/layout/vList5"/>
    <dgm:cxn modelId="{8DACB046-5A79-49AC-AA31-CF1DEF7C777D}" type="presParOf" srcId="{F69A1FE6-E1A2-4D37-A381-430A9E01BD08}" destId="{6B6872AB-5CC3-4894-82E1-E3092B3E3DC8}"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محض کی پالیسی کی حکمت</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0"/>
          <a:endParaRPr lang="en-US" sz="3200"/>
        </a:p>
      </dgm:t>
    </dgm:pt>
    <dgm:pt modelId="{99D09C75-CF2B-439D-B311-7F3BDBD8EA47}" type="sibTrans" cxnId="{4A7A59C9-17A6-426B-AEF5-4F4F61E09184}">
      <dgm:prSet/>
      <dgm:spPr/>
      <dgm:t>
        <a:bodyPr/>
        <a:lstStyle/>
        <a:p>
          <a:pPr rtl="0"/>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9CB666B-1DD0-4512-A87E-12518B06D04C}" type="presOf" srcId="{724361B4-9B9F-4084-A10C-F167166253CF}" destId="{D76713C3-888F-4971-B388-C389CB2342AF}" srcOrd="0" destOrd="0" presId="urn:microsoft.com/office/officeart/2005/8/layout/vList2"/>
    <dgm:cxn modelId="{E7D6011E-321B-4545-902D-77726BD0AFF3}" type="presOf" srcId="{0967F7E4-F678-4578-8600-1B83ACEB6BBB}" destId="{D2B49F6D-4100-42FB-82A8-1CFAA91AE96A}" srcOrd="0" destOrd="0" presId="urn:microsoft.com/office/officeart/2005/8/layout/vList2"/>
    <dgm:cxn modelId="{4DA9704A-718C-4922-B91D-1164FE4204C8}"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نظامِ باطل کے پاس انقلابی جماعت کو مکمل طور پر کچلنے کا اخلاقی جواز نہ ہو</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49FD2C52-527E-4DFB-A82A-26EBF8BF46F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برائی کا جواب برائی سے نہ دے کر</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خاموش اکثریت کی ہمدردیاں حاصل کر کے اپنی تعداد میں اضافہ کیا جائے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CB5DF41-612B-4093-A93A-86B801F479F3}" type="parTrans" cxnId="{44C0B87A-9DCE-4009-A63B-480CF40FD083}">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BA679CE6-C8F4-46F2-9446-F7CE4FA709C6}" type="sibTrans" cxnId="{44C0B87A-9DCE-4009-A63B-480CF40FD083}">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820F34A0-1E87-4303-8C2F-42C0DAB9F77E}">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ساتھیوں کی تربیت کے لئے مہلت لی جاسکے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7FC39E0-058D-463D-8A0B-25DB315C983C}" type="parTrans" cxnId="{1496A34B-A219-4759-82BC-41D84A74D25C}">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C5108516-FA6A-4BB5-893D-CD295AC2302E}" type="sibTrans" cxnId="{1496A34B-A219-4759-82BC-41D84A74D25C}">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C4FF6A4A-2FA6-40A2-9417-8393CAA8DF3D}">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ساتھیوں میں انتقام کے جذبہ کو پکایا جائے تاکہ وقت آنے پر باطل کے خلاف بھر پور وار کیا جا سکے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EE279F4-359D-448B-A098-EE86BF29C2C7}" type="parTrans" cxnId="{6D70451A-2148-46CC-AF42-4AAF510DFEC1}">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18639B4A-366E-4483-87E7-773FA5305F58}" type="sibTrans" cxnId="{6D70451A-2148-46CC-AF42-4AAF510DFEC1}">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4">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4D4E3EF4-FE49-4208-AA63-01FAEB2F5245}" type="pres">
      <dgm:prSet presAssocID="{49FD2C52-527E-4DFB-A82A-26EBF8BF46F4}" presName="parentText" presStyleLbl="node1" presStyleIdx="1" presStyleCnt="4">
        <dgm:presLayoutVars>
          <dgm:chMax val="0"/>
          <dgm:bulletEnabled val="1"/>
        </dgm:presLayoutVars>
      </dgm:prSet>
      <dgm:spPr/>
      <dgm:t>
        <a:bodyPr/>
        <a:lstStyle/>
        <a:p>
          <a:endParaRPr lang="en-US"/>
        </a:p>
      </dgm:t>
    </dgm:pt>
    <dgm:pt modelId="{52235756-CD3D-457E-8E44-2CFABBE741D7}" type="pres">
      <dgm:prSet presAssocID="{BA679CE6-C8F4-46F2-9446-F7CE4FA709C6}" presName="spacer" presStyleCnt="0"/>
      <dgm:spPr/>
      <dgm:t>
        <a:bodyPr/>
        <a:lstStyle/>
        <a:p>
          <a:endParaRPr lang="en-US"/>
        </a:p>
      </dgm:t>
    </dgm:pt>
    <dgm:pt modelId="{A5C9E1AC-9C67-45A9-B9C4-777CECEB678F}" type="pres">
      <dgm:prSet presAssocID="{820F34A0-1E87-4303-8C2F-42C0DAB9F77E}" presName="parentText" presStyleLbl="node1" presStyleIdx="2" presStyleCnt="4">
        <dgm:presLayoutVars>
          <dgm:chMax val="0"/>
          <dgm:bulletEnabled val="1"/>
        </dgm:presLayoutVars>
      </dgm:prSet>
      <dgm:spPr/>
      <dgm:t>
        <a:bodyPr/>
        <a:lstStyle/>
        <a:p>
          <a:endParaRPr lang="en-US"/>
        </a:p>
      </dgm:t>
    </dgm:pt>
    <dgm:pt modelId="{20F75BCD-739D-4AD6-AAA0-9B2E2CF7AFA9}" type="pres">
      <dgm:prSet presAssocID="{C5108516-FA6A-4BB5-893D-CD295AC2302E}" presName="spacer" presStyleCnt="0"/>
      <dgm:spPr/>
      <dgm:t>
        <a:bodyPr/>
        <a:lstStyle/>
        <a:p>
          <a:endParaRPr lang="en-US"/>
        </a:p>
      </dgm:t>
    </dgm:pt>
    <dgm:pt modelId="{4BD59710-1814-4C00-A041-8117170EDD88}" type="pres">
      <dgm:prSet presAssocID="{C4FF6A4A-2FA6-40A2-9417-8393CAA8DF3D}" presName="parentText" presStyleLbl="node1" presStyleIdx="3" presStyleCnt="4">
        <dgm:presLayoutVars>
          <dgm:chMax val="0"/>
          <dgm:bulletEnabled val="1"/>
        </dgm:presLayoutVars>
      </dgm:prSet>
      <dgm:spPr/>
      <dgm:t>
        <a:bodyPr/>
        <a:lstStyle/>
        <a:p>
          <a:endParaRPr lang="en-US"/>
        </a:p>
      </dgm:t>
    </dgm:pt>
  </dgm:ptLst>
  <dgm:cxnLst>
    <dgm:cxn modelId="{CA77D75C-3850-4C75-A4F9-DAF36DA63EE5}" type="presOf" srcId="{49FD2C52-527E-4DFB-A82A-26EBF8BF46F4}" destId="{4D4E3EF4-FE49-4208-AA63-01FAEB2F5245}"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4EB73D5F-235C-41EE-AA7F-C16ECEF44F5B}" type="presOf" srcId="{724361B4-9B9F-4084-A10C-F167166253CF}" destId="{D76713C3-888F-4971-B388-C389CB2342AF}" srcOrd="0" destOrd="0" presId="urn:microsoft.com/office/officeart/2005/8/layout/vList2"/>
    <dgm:cxn modelId="{5B70D380-9908-469E-9C7A-7D76F1F05654}" type="presOf" srcId="{C4FF6A4A-2FA6-40A2-9417-8393CAA8DF3D}" destId="{4BD59710-1814-4C00-A041-8117170EDD88}" srcOrd="0" destOrd="0" presId="urn:microsoft.com/office/officeart/2005/8/layout/vList2"/>
    <dgm:cxn modelId="{1496A34B-A219-4759-82BC-41D84A74D25C}" srcId="{724361B4-9B9F-4084-A10C-F167166253CF}" destId="{820F34A0-1E87-4303-8C2F-42C0DAB9F77E}" srcOrd="2" destOrd="0" parTransId="{17FC39E0-058D-463D-8A0B-25DB315C983C}" sibTransId="{C5108516-FA6A-4BB5-893D-CD295AC2302E}"/>
    <dgm:cxn modelId="{417DCD2B-E747-4EBB-8678-6D8720619CF1}" type="presOf" srcId="{820F34A0-1E87-4303-8C2F-42C0DAB9F77E}" destId="{A5C9E1AC-9C67-45A9-B9C4-777CECEB678F}" srcOrd="0" destOrd="0" presId="urn:microsoft.com/office/officeart/2005/8/layout/vList2"/>
    <dgm:cxn modelId="{6D70451A-2148-46CC-AF42-4AAF510DFEC1}" srcId="{724361B4-9B9F-4084-A10C-F167166253CF}" destId="{C4FF6A4A-2FA6-40A2-9417-8393CAA8DF3D}" srcOrd="3" destOrd="0" parTransId="{EEE279F4-359D-448B-A098-EE86BF29C2C7}" sibTransId="{18639B4A-366E-4483-87E7-773FA5305F58}"/>
    <dgm:cxn modelId="{212EE675-6F05-4359-B043-B2B8B615EDA8}" type="presOf" srcId="{1F66E006-3BD7-4924-A4C7-D7283B446E63}" destId="{36010CB3-69C6-414D-BF7C-5DC00E40DC7C}" srcOrd="0" destOrd="0" presId="urn:microsoft.com/office/officeart/2005/8/layout/vList2"/>
    <dgm:cxn modelId="{44C0B87A-9DCE-4009-A63B-480CF40FD083}" srcId="{724361B4-9B9F-4084-A10C-F167166253CF}" destId="{49FD2C52-527E-4DFB-A82A-26EBF8BF46F4}" srcOrd="1" destOrd="0" parTransId="{6CB5DF41-612B-4093-A93A-86B801F479F3}" sibTransId="{BA679CE6-C8F4-46F2-9446-F7CE4FA709C6}"/>
    <dgm:cxn modelId="{90467693-E110-481E-A4CD-51B9E2D7E678}" type="presParOf" srcId="{D76713C3-888F-4971-B388-C389CB2342AF}" destId="{36010CB3-69C6-414D-BF7C-5DC00E40DC7C}" srcOrd="0" destOrd="0" presId="urn:microsoft.com/office/officeart/2005/8/layout/vList2"/>
    <dgm:cxn modelId="{2A0D9FE6-C49E-4468-BE28-C9E850745B37}" type="presParOf" srcId="{D76713C3-888F-4971-B388-C389CB2342AF}" destId="{B2CF0B88-5221-405A-84CB-92F2688AED44}" srcOrd="1" destOrd="0" presId="urn:microsoft.com/office/officeart/2005/8/layout/vList2"/>
    <dgm:cxn modelId="{155A1667-8051-477C-99DB-49F5B77A342B}" type="presParOf" srcId="{D76713C3-888F-4971-B388-C389CB2342AF}" destId="{4D4E3EF4-FE49-4208-AA63-01FAEB2F5245}" srcOrd="2" destOrd="0" presId="urn:microsoft.com/office/officeart/2005/8/layout/vList2"/>
    <dgm:cxn modelId="{54A7F2AF-B44C-49A3-9F8D-3B49EF7215F9}" type="presParOf" srcId="{D76713C3-888F-4971-B388-C389CB2342AF}" destId="{52235756-CD3D-457E-8E44-2CFABBE741D7}" srcOrd="3" destOrd="0" presId="urn:microsoft.com/office/officeart/2005/8/layout/vList2"/>
    <dgm:cxn modelId="{DB7B724B-E3E4-4BE6-BE70-DD0634DC1A95}" type="presParOf" srcId="{D76713C3-888F-4971-B388-C389CB2342AF}" destId="{A5C9E1AC-9C67-45A9-B9C4-777CECEB678F}" srcOrd="4" destOrd="0" presId="urn:microsoft.com/office/officeart/2005/8/layout/vList2"/>
    <dgm:cxn modelId="{236FD0F5-2A3E-4576-9A49-233603DD3423}" type="presParOf" srcId="{D76713C3-888F-4971-B388-C389CB2342AF}" destId="{20F75BCD-739D-4AD6-AAA0-9B2E2CF7AFA9}" srcOrd="5" destOrd="0" presId="urn:microsoft.com/office/officeart/2005/8/layout/vList2"/>
    <dgm:cxn modelId="{5CE87C91-C1B5-4954-954F-137030774A47}" type="presParOf" srcId="{D76713C3-888F-4971-B388-C389CB2342AF}" destId="{4BD59710-1814-4C00-A041-8117170EDD88}" srcOrd="6"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کے غلبہ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8505782-89CD-4786-951E-A8DCFAA363D7}" type="presOf" srcId="{724361B4-9B9F-4084-A10C-F167166253CF}" destId="{D76713C3-888F-4971-B388-C389CB2342AF}" srcOrd="0" destOrd="0" presId="urn:microsoft.com/office/officeart/2005/8/layout/vList2"/>
    <dgm:cxn modelId="{11D5268F-DE67-4F6D-9F4A-DE1AAAFE4F3C}" type="presOf" srcId="{0967F7E4-F678-4578-8600-1B83ACEB6BBB}" destId="{D2B49F6D-4100-42FB-82A8-1CFAA91AE96A}" srcOrd="0" destOrd="0" presId="urn:microsoft.com/office/officeart/2005/8/layout/vList2"/>
    <dgm:cxn modelId="{51D12709-4FAD-49F2-B937-95ED3609AB87}"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محض </a:t>
          </a:r>
        </a:p>
        <a:p>
          <a:pPr rtl="1">
            <a:lnSpc>
              <a:spcPct val="50000"/>
            </a:lnSpc>
            <a:spcAft>
              <a:spcPts val="0"/>
            </a:spcAft>
          </a:pP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Passive Resistance</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lnSpc>
              <a:spcPct val="7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ہر طنزو تشدد کے مقا بلہ میں جو ا بی اقدام کیے بغیراپنے موقف پر ڈٹے رہنا</a:t>
          </a:r>
          <a:endParaRPr lang="en-US" sz="23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12DE0A2-108F-49CD-A6EE-B9475AD02A65}">
      <dgm:prSet phldrT="[Text]" custT="1"/>
      <dgm:spPr>
        <a:ln>
          <a:solidFill>
            <a:srgbClr val="1A3F6D">
              <a:alpha val="90000"/>
            </a:srgbClr>
          </a:solidFill>
        </a:ln>
      </dgm:spPr>
      <dgm:t>
        <a:bodyPr/>
        <a:lstStyle/>
        <a:p>
          <a:pPr rtl="1">
            <a:lnSpc>
              <a:spcPct val="70000"/>
            </a:lnSpc>
            <a:spcBef>
              <a:spcPts val="0"/>
            </a:spcBef>
            <a:spcAft>
              <a:spcPts val="0"/>
            </a:spcAft>
          </a:pPr>
          <a:r>
            <a:rPr lang="ur-PK" sz="2300" dirty="0" smtClean="0">
              <a:latin typeface="Jameel Noori Nastaleeq" panose="02000503000000020004" pitchFamily="2" charset="-78"/>
              <a:cs typeface="Jameel Noori Nastaleeq" panose="02000503000000020004" pitchFamily="2" charset="-78"/>
            </a:rPr>
            <a:t>مک</a:t>
          </a:r>
          <a:r>
            <a:rPr lang="ar-SA" sz="2300" dirty="0" smtClean="0">
              <a:latin typeface="Jameel Noori Nastaleeq" panose="02000503000000020004" pitchFamily="2" charset="-78"/>
              <a:cs typeface="Jameel Noori Nastaleeq" panose="02000503000000020004" pitchFamily="2" charset="-78"/>
            </a:rPr>
            <a:t>ی دور میں صحابہ کرام  ؓ   کو اِسی روش کی تلقین</a:t>
          </a:r>
          <a:endParaRPr lang="en-US" sz="2300" dirty="0">
            <a:latin typeface="Jameel Noori Nastaleeq" panose="02000503000000020004" pitchFamily="2" charset="-78"/>
            <a:cs typeface="Jameel Noori Nastaleeq" panose="02000503000000020004" pitchFamily="2" charset="-78"/>
          </a:endParaRPr>
        </a:p>
      </dgm:t>
    </dgm:pt>
    <dgm:pt modelId="{89A5B42A-BD3E-401F-B843-5CB11F4CC6D0}" type="parTrans" cxnId="{90B6E8FC-C6E2-440D-8AEB-C6CD59D8B6DF}">
      <dgm:prSet/>
      <dgm:spPr/>
      <dgm:t>
        <a:bodyPr/>
        <a:lstStyle/>
        <a:p>
          <a:endParaRPr lang="en-US"/>
        </a:p>
      </dgm:t>
    </dgm:pt>
    <dgm:pt modelId="{7822883E-6BEE-4F4C-A431-5C465F12FCF2}" type="sibTrans" cxnId="{90B6E8FC-C6E2-440D-8AEB-C6CD59D8B6DF}">
      <dgm:prSet/>
      <dgm:spPr/>
      <dgm:t>
        <a:bodyPr/>
        <a:lstStyle/>
        <a:p>
          <a:endParaRPr lang="en-US"/>
        </a:p>
      </dgm:t>
    </dgm:pt>
    <dgm:pt modelId="{1FFC985C-9311-4FAB-927C-5179A8AE79C2}">
      <dgm:prSet phldrT="[Text]" custT="1"/>
      <dgm:spPr>
        <a:ln>
          <a:solidFill>
            <a:srgbClr val="1A3F6D">
              <a:alpha val="90000"/>
            </a:srgbClr>
          </a:solidFill>
        </a:ln>
      </dgm:spPr>
      <dgm:t>
        <a:bodyPr/>
        <a:lstStyle/>
        <a:p>
          <a:pPr rtl="1">
            <a:lnSpc>
              <a:spcPct val="70000"/>
            </a:lnSpc>
            <a:spcBef>
              <a:spcPts val="0"/>
            </a:spcBef>
            <a:spcAft>
              <a:spcPts val="0"/>
            </a:spcAft>
          </a:pPr>
          <a:r>
            <a:rPr lang="ur-PK" sz="2300" dirty="0" smtClean="0">
              <a:latin typeface="Jameel Noori Nastaleeq" panose="02000503000000020004" pitchFamily="2" charset="-78"/>
              <a:cs typeface="Jameel Noori Nastaleeq" panose="02000503000000020004" pitchFamily="2" charset="-78"/>
            </a:rPr>
            <a:t>ا</a:t>
          </a:r>
          <a:r>
            <a:rPr lang="ar-SA" sz="2300" dirty="0" smtClean="0">
              <a:latin typeface="Jameel Noori Nastaleeq" panose="02000503000000020004" pitchFamily="2" charset="-78"/>
              <a:cs typeface="Jameel Noori Nastaleeq" panose="02000503000000020004" pitchFamily="2" charset="-78"/>
            </a:rPr>
            <a:t>قدام کے نتیجہ میں نظامِ با طل کے ردعمل کا پا مردی سے مقا بلہ کرنا</a:t>
          </a:r>
          <a:endParaRPr lang="en-US" sz="2300" dirty="0">
            <a:latin typeface="Jameel Noori Nastaleeq" panose="02000503000000020004" pitchFamily="2" charset="-78"/>
            <a:cs typeface="Jameel Noori Nastaleeq" panose="02000503000000020004" pitchFamily="2" charset="-78"/>
          </a:endParaRPr>
        </a:p>
      </dgm:t>
    </dgm:pt>
    <dgm:pt modelId="{D6CCE0F4-E1B5-42F3-A1B8-AFF91CFEA525}" type="parTrans" cxnId="{F1361F2E-D742-4DFD-982F-9B266BE4D9D7}">
      <dgm:prSet/>
      <dgm:spPr/>
      <dgm:t>
        <a:bodyPr/>
        <a:lstStyle/>
        <a:p>
          <a:endParaRPr lang="en-US"/>
        </a:p>
      </dgm:t>
    </dgm:pt>
    <dgm:pt modelId="{3ACAA469-F9C8-4A90-930D-148C0DC1D425}" type="sibTrans" cxnId="{F1361F2E-D742-4DFD-982F-9B266BE4D9D7}">
      <dgm:prSet/>
      <dgm:spPr/>
      <dgm:t>
        <a:bodyPr/>
        <a:lstStyle/>
        <a:p>
          <a:endParaRPr lang="en-US"/>
        </a:p>
      </dgm:t>
    </dgm:pt>
    <dgm:pt modelId="{77F7930D-6631-469F-A359-1A248B04A97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dgm:spPr>
      <dgm:t>
        <a:bodyPr/>
        <a:lstStyle/>
        <a:p>
          <a:pPr rtl="1">
            <a:lnSpc>
              <a:spcPct val="7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اقدام </a:t>
          </a:r>
          <a:endPar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rtl="1">
            <a:lnSpc>
              <a:spcPct val="70000"/>
            </a:lnSpc>
            <a:spcBef>
              <a:spcPts val="0"/>
            </a:spcBef>
            <a:spcAft>
              <a:spcPts val="0"/>
            </a:spcAft>
          </a:pP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Active Resistance</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45BC522-D61B-4BD2-860C-7A3085C7401F}" type="parTrans" cxnId="{3DEA555A-5F60-4CD4-BAA0-81ED9417CC1B}">
      <dgm:prSet/>
      <dgm:spPr/>
      <dgm:t>
        <a:bodyPr/>
        <a:lstStyle/>
        <a:p>
          <a:endParaRPr lang="en-US"/>
        </a:p>
      </dgm:t>
    </dgm:pt>
    <dgm:pt modelId="{905B6BEB-32D8-4FCB-8B0F-0C2EAB956C4E}" type="sibTrans" cxnId="{3DEA555A-5F60-4CD4-BAA0-81ED9417CC1B}">
      <dgm:prSet/>
      <dgm:spPr/>
      <dgm:t>
        <a:bodyPr/>
        <a:lstStyle/>
        <a:p>
          <a:endParaRPr lang="en-US"/>
        </a:p>
      </dgm:t>
    </dgm:pt>
    <dgm:pt modelId="{8A9D365A-21C1-4ED4-A34E-2CFF28EB6E07}">
      <dgm:prSet phldrT="[Text]" custT="1"/>
      <dgm:spPr>
        <a:ln>
          <a:solidFill>
            <a:srgbClr val="1A3F6D">
              <a:alpha val="90000"/>
            </a:srgbClr>
          </a:solidFill>
        </a:ln>
      </dgm:spPr>
      <dgm:t>
        <a:bodyPr/>
        <a:lstStyle/>
        <a:p>
          <a:pPr rtl="1">
            <a:lnSpc>
              <a:spcPct val="7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منا سب قو ت و اسبا ب فراہم ہو تے ہی نظامِ باطل کو چھیڑنا</a:t>
          </a:r>
          <a:endParaRPr lang="en-US" sz="2300" dirty="0">
            <a:latin typeface="Jameel Noori Nastaleeq" panose="02000503000000020004" pitchFamily="2" charset="-78"/>
            <a:cs typeface="Jameel Noori Nastaleeq" panose="02000503000000020004" pitchFamily="2" charset="-78"/>
          </a:endParaRPr>
        </a:p>
      </dgm:t>
    </dgm:pt>
    <dgm:pt modelId="{5AC71490-CB33-46EC-B0C7-D7EF9D103FA4}" type="parTrans" cxnId="{08ACC263-B8BA-4412-960A-4367A8DC7CA8}">
      <dgm:prSet/>
      <dgm:spPr/>
      <dgm:t>
        <a:bodyPr/>
        <a:lstStyle/>
        <a:p>
          <a:endParaRPr lang="en-US"/>
        </a:p>
      </dgm:t>
    </dgm:pt>
    <dgm:pt modelId="{DA7A282A-35E4-49DA-97E2-69AE5470730A}" type="sibTrans" cxnId="{08ACC263-B8BA-4412-960A-4367A8DC7CA8}">
      <dgm:prSet/>
      <dgm:spPr/>
      <dgm:t>
        <a:bodyPr/>
        <a:lstStyle/>
        <a:p>
          <a:endParaRPr lang="en-US"/>
        </a:p>
      </dgm:t>
    </dgm:pt>
    <dgm:pt modelId="{40231A5A-914E-4635-9ED3-AF2A800EA2D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dgm:spPr>
      <dgm:t>
        <a:bodyPr/>
        <a:lstStyle/>
        <a:p>
          <a:pPr rtl="1">
            <a:lnSpc>
              <a:spcPct val="80000"/>
            </a:lnSpc>
            <a:spcBef>
              <a:spcPts val="0"/>
            </a:spcBef>
            <a:spcAft>
              <a:spcPts val="0"/>
            </a:spcAft>
          </a:pPr>
          <a:r>
            <a:rPr lang="ur-PK" sz="2800" dirty="0" smtClean="0">
              <a:latin typeface="Jameel Noori Nastaleeq" panose="02000503000000020004" pitchFamily="2" charset="-78"/>
              <a:cs typeface="Jameel Noori Nastaleeq" panose="02000503000000020004" pitchFamily="2" charset="-78"/>
            </a:rPr>
            <a:t>مسلح تصادم </a:t>
          </a:r>
          <a:endParaRPr lang="ar-SA" sz="2800" dirty="0" smtClean="0">
            <a:latin typeface="Jameel Noori Nastaleeq" panose="02000503000000020004" pitchFamily="2" charset="-78"/>
            <a:cs typeface="Jameel Noori Nastaleeq" panose="02000503000000020004" pitchFamily="2" charset="-78"/>
          </a:endParaRPr>
        </a:p>
        <a:p>
          <a:pPr rtl="1">
            <a:lnSpc>
              <a:spcPct val="70000"/>
            </a:lnSpc>
            <a:spcBef>
              <a:spcPts val="0"/>
            </a:spcBef>
            <a:spcAft>
              <a:spcPts val="0"/>
            </a:spcAft>
          </a:pPr>
          <a:r>
            <a:rPr lang="ur-PK" sz="2400" dirty="0" smtClean="0">
              <a:latin typeface="Jameel Noori Nastaleeq" panose="02000503000000020004" pitchFamily="2" charset="-78"/>
              <a:cs typeface="Jameel Noori Nastaleeq" panose="02000503000000020004" pitchFamily="2" charset="-78"/>
            </a:rPr>
            <a:t>(</a:t>
          </a:r>
          <a:r>
            <a:rPr lang="en-US" sz="2400" dirty="0" smtClean="0">
              <a:latin typeface="Jameel Noori Nastaleeq" panose="02000503000000020004" pitchFamily="2" charset="-78"/>
              <a:cs typeface="Jameel Noori Nastaleeq" panose="02000503000000020004" pitchFamily="2" charset="-78"/>
            </a:rPr>
            <a:t>Armed Conflict</a:t>
          </a:r>
          <a:r>
            <a:rPr lang="ur-PK" sz="2400" dirty="0" smtClean="0">
              <a:latin typeface="Jameel Noori Nastaleeq" panose="02000503000000020004" pitchFamily="2" charset="-78"/>
              <a:cs typeface="Jameel Noori Nastaleeq" panose="02000503000000020004" pitchFamily="2" charset="-78"/>
            </a:rPr>
            <a:t>)</a:t>
          </a:r>
          <a:endParaRPr lang="en-US" sz="2400" dirty="0">
            <a:latin typeface="Jameel Noori Nastaleeq" panose="02000503000000020004" pitchFamily="2" charset="-78"/>
            <a:cs typeface="Jameel Noori Nastaleeq" panose="02000503000000020004" pitchFamily="2" charset="-78"/>
          </a:endParaRPr>
        </a:p>
      </dgm:t>
    </dgm:pt>
    <dgm:pt modelId="{09CD24BD-E5E4-4909-9678-E46E843A7FA8}" type="parTrans" cxnId="{56029B5A-ADD1-4B23-88CA-70543BE01CC2}">
      <dgm:prSet/>
      <dgm:spPr/>
      <dgm:t>
        <a:bodyPr/>
        <a:lstStyle/>
        <a:p>
          <a:endParaRPr lang="en-US"/>
        </a:p>
      </dgm:t>
    </dgm:pt>
    <dgm:pt modelId="{951F22BC-AA8C-470C-A844-529122414606}" type="sibTrans" cxnId="{56029B5A-ADD1-4B23-88CA-70543BE01CC2}">
      <dgm:prSet/>
      <dgm:spPr/>
      <dgm:t>
        <a:bodyPr/>
        <a:lstStyle/>
        <a:p>
          <a:endParaRPr lang="en-US"/>
        </a:p>
      </dgm:t>
    </dgm:pt>
    <dgm:pt modelId="{6408BF03-5698-44E9-8640-AEE5E2F5AEE7}">
      <dgm:prSet phldrT="[Text]" custT="1"/>
      <dgm:spPr>
        <a:ln>
          <a:solidFill>
            <a:srgbClr val="1A3F6D">
              <a:alpha val="90000"/>
            </a:srgbClr>
          </a:solidFill>
        </a:ln>
      </dgm:spPr>
      <dgm:t>
        <a:bodyPr/>
        <a:lstStyle/>
        <a:p>
          <a:pPr rtl="1">
            <a:lnSpc>
              <a:spcPct val="70000"/>
            </a:lnSpc>
            <a:spcBef>
              <a:spcPts val="0"/>
            </a:spcBef>
            <a:spcAft>
              <a:spcPts val="0"/>
            </a:spcAft>
          </a:pPr>
          <a:r>
            <a:rPr lang="ur-PK" sz="2300" dirty="0" smtClean="0">
              <a:latin typeface="Jameel Noori Nastaleeq" panose="02000503000000020004" pitchFamily="2" charset="-78"/>
              <a:cs typeface="Jameel Noori Nastaleeq" panose="02000503000000020004" pitchFamily="2" charset="-78"/>
            </a:rPr>
            <a:t>آپﷺ کا </a:t>
          </a:r>
          <a:r>
            <a:rPr lang="ar-SA" sz="2300" dirty="0" smtClean="0">
              <a:latin typeface="Jameel Noori Nastaleeq" panose="02000503000000020004" pitchFamily="2" charset="-78"/>
              <a:cs typeface="Jameel Noori Nastaleeq" panose="02000503000000020004" pitchFamily="2" charset="-78"/>
            </a:rPr>
            <a:t>ہجرت ِ مدینہ کے چھ ماہ بعد قریش کی تجارت کے خلاف اقدا</a:t>
          </a:r>
          <a:r>
            <a:rPr lang="ur-PK" sz="2300" dirty="0" smtClean="0">
              <a:latin typeface="Jameel Noori Nastaleeq" panose="02000503000000020004" pitchFamily="2" charset="-78"/>
              <a:cs typeface="Jameel Noori Nastaleeq" panose="02000503000000020004" pitchFamily="2" charset="-78"/>
            </a:rPr>
            <a:t>م</a:t>
          </a:r>
          <a:endParaRPr lang="en-US" sz="2300" dirty="0">
            <a:latin typeface="Jameel Noori Nastaleeq" panose="02000503000000020004" pitchFamily="2" charset="-78"/>
            <a:cs typeface="Jameel Noori Nastaleeq" panose="02000503000000020004" pitchFamily="2" charset="-78"/>
          </a:endParaRPr>
        </a:p>
      </dgm:t>
    </dgm:pt>
    <dgm:pt modelId="{6FC1B9DD-2873-4507-BE3D-E1B812D7ED03}" type="parTrans" cxnId="{2631FE3C-D663-471E-B84D-B5CFB98B76AD}">
      <dgm:prSet/>
      <dgm:spPr/>
      <dgm:t>
        <a:bodyPr/>
        <a:lstStyle/>
        <a:p>
          <a:endParaRPr lang="en-US"/>
        </a:p>
      </dgm:t>
    </dgm:pt>
    <dgm:pt modelId="{54F2D222-9617-4144-A21A-33EE7666B970}" type="sibTrans" cxnId="{2631FE3C-D663-471E-B84D-B5CFB98B76AD}">
      <dgm:prSet/>
      <dgm:spPr/>
      <dgm:t>
        <a:bodyPr/>
        <a:lstStyle/>
        <a:p>
          <a:endParaRPr lang="en-US"/>
        </a:p>
      </dgm:t>
    </dgm:pt>
    <dgm:pt modelId="{E78EB914-5115-4C7B-BA30-EC8A34ED8F08}">
      <dgm:prSet phldrT="[Text]" custT="1"/>
      <dgm:spPr>
        <a:ln>
          <a:solidFill>
            <a:srgbClr val="1A3F6D">
              <a:alpha val="90000"/>
            </a:srgbClr>
          </a:solidFill>
        </a:ln>
      </dgm:spPr>
      <dgm:t>
        <a:bodyPr/>
        <a:lstStyle/>
        <a:p>
          <a:pPr rtl="1">
            <a:lnSpc>
              <a:spcPct val="70000"/>
            </a:lnSpc>
            <a:spcBef>
              <a:spcPts val="0"/>
            </a:spcBef>
            <a:spcAft>
              <a:spcPts val="0"/>
            </a:spcAft>
          </a:pPr>
          <a:r>
            <a:rPr lang="ar-SA" sz="2300" spc="-10" baseline="0" dirty="0" smtClean="0">
              <a:latin typeface="Jameel Noori Nastaleeq" panose="02000503000000020004" pitchFamily="2" charset="-78"/>
              <a:cs typeface="Jameel Noori Nastaleeq" panose="02000503000000020004" pitchFamily="2" charset="-78"/>
            </a:rPr>
            <a:t>جہاد فی سبیل اللہ کی اعلیٰ ترین صورت قتال فی سبیل اللہ </a:t>
          </a:r>
          <a:r>
            <a:rPr lang="ur-PK" sz="2300" spc="-10" baseline="0" dirty="0" smtClean="0">
              <a:latin typeface="Jameel Noori Nastaleeq" panose="02000503000000020004" pitchFamily="2" charset="-78"/>
              <a:cs typeface="Jameel Noori Nastaleeq" panose="02000503000000020004" pitchFamily="2" charset="-78"/>
            </a:rPr>
            <a:t>کا </a:t>
          </a:r>
          <a:r>
            <a:rPr lang="ar-SA" sz="2300" spc="-10" baseline="0" dirty="0" smtClean="0">
              <a:latin typeface="Jameel Noori Nastaleeq" panose="02000503000000020004" pitchFamily="2" charset="-78"/>
              <a:cs typeface="Jameel Noori Nastaleeq" panose="02000503000000020004" pitchFamily="2" charset="-78"/>
            </a:rPr>
            <a:t>یہ مرحلہ غزوۂ بدر </a:t>
          </a:r>
          <a:r>
            <a:rPr lang="ur-PK" sz="2300" spc="-10" baseline="0" dirty="0" smtClean="0">
              <a:latin typeface="Jameel Noori Nastaleeq" panose="02000503000000020004" pitchFamily="2" charset="-78"/>
              <a:cs typeface="Jameel Noori Nastaleeq" panose="02000503000000020004" pitchFamily="2" charset="-78"/>
            </a:rPr>
            <a:t>سے </a:t>
          </a:r>
          <a:r>
            <a:rPr lang="ar-SA" sz="2300" spc="-10" baseline="0" dirty="0" smtClean="0">
              <a:latin typeface="Jameel Noori Nastaleeq" panose="02000503000000020004" pitchFamily="2" charset="-78"/>
              <a:cs typeface="Jameel Noori Nastaleeq" panose="02000503000000020004" pitchFamily="2" charset="-78"/>
            </a:rPr>
            <a:t>فتح مکہ تک جاری رہا</a:t>
          </a:r>
          <a:endParaRPr lang="en-US" sz="2300" spc="-10" baseline="0" dirty="0">
            <a:latin typeface="Jameel Noori Nastaleeq" panose="02000503000000020004" pitchFamily="2" charset="-78"/>
            <a:cs typeface="Jameel Noori Nastaleeq" panose="02000503000000020004" pitchFamily="2" charset="-78"/>
          </a:endParaRPr>
        </a:p>
      </dgm:t>
    </dgm:pt>
    <dgm:pt modelId="{CFD78589-A09C-4CCA-B584-1DB2B0A4F094}" type="parTrans" cxnId="{D6764177-95B7-484E-A9E6-3732249C56AE}">
      <dgm:prSet/>
      <dgm:spPr/>
      <dgm:t>
        <a:bodyPr/>
        <a:lstStyle/>
        <a:p>
          <a:endParaRPr lang="en-US"/>
        </a:p>
      </dgm:t>
    </dgm:pt>
    <dgm:pt modelId="{D8195CD4-14EE-4493-BED9-FA433056A543}" type="sibTrans" cxnId="{D6764177-95B7-484E-A9E6-3732249C56AE}">
      <dgm:prSet/>
      <dgm:spPr/>
      <dgm:t>
        <a:bodyPr/>
        <a:lstStyle/>
        <a:p>
          <a:endParaRPr lang="en-US"/>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3" custScaleX="72031">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3" custScaleX="115540">
        <dgm:presLayoutVars>
          <dgm:bulletEnabled val="1"/>
        </dgm:presLayoutVars>
      </dgm:prSet>
      <dgm:spPr/>
      <dgm:t>
        <a:bodyPr/>
        <a:lstStyle/>
        <a:p>
          <a:endParaRPr lang="en-US"/>
        </a:p>
      </dgm:t>
    </dgm:pt>
    <dgm:pt modelId="{E0348ABE-776C-45A5-9C6A-C0BE4C937CBF}" type="pres">
      <dgm:prSet presAssocID="{0E459A7A-5915-4682-BB5D-0D8F1CDB5542}" presName="sp" presStyleCnt="0"/>
      <dgm:spPr/>
      <dgm:t>
        <a:bodyPr/>
        <a:lstStyle/>
        <a:p>
          <a:endParaRPr lang="en-US"/>
        </a:p>
      </dgm:t>
    </dgm:pt>
    <dgm:pt modelId="{1BCB492C-1A8D-4B23-99CD-47F4C8ED13CA}" type="pres">
      <dgm:prSet presAssocID="{77F7930D-6631-469F-A359-1A248B04A97B}" presName="linNode" presStyleCnt="0"/>
      <dgm:spPr/>
    </dgm:pt>
    <dgm:pt modelId="{1C421115-38FA-44D2-A22E-4E3CC369D42E}" type="pres">
      <dgm:prSet presAssocID="{77F7930D-6631-469F-A359-1A248B04A97B}" presName="parentText" presStyleLbl="node1" presStyleIdx="1" presStyleCnt="3" custScaleX="72031">
        <dgm:presLayoutVars>
          <dgm:chMax val="1"/>
          <dgm:bulletEnabled val="1"/>
        </dgm:presLayoutVars>
      </dgm:prSet>
      <dgm:spPr/>
      <dgm:t>
        <a:bodyPr/>
        <a:lstStyle/>
        <a:p>
          <a:endParaRPr lang="en-US"/>
        </a:p>
      </dgm:t>
    </dgm:pt>
    <dgm:pt modelId="{B4A473C8-FCF6-4FF7-9345-A43F616A7A0E}" type="pres">
      <dgm:prSet presAssocID="{77F7930D-6631-469F-A359-1A248B04A97B}" presName="descendantText" presStyleLbl="alignAccFollowNode1" presStyleIdx="1" presStyleCnt="3" custScaleX="115540">
        <dgm:presLayoutVars>
          <dgm:bulletEnabled val="1"/>
        </dgm:presLayoutVars>
      </dgm:prSet>
      <dgm:spPr/>
      <dgm:t>
        <a:bodyPr/>
        <a:lstStyle/>
        <a:p>
          <a:endParaRPr lang="en-US"/>
        </a:p>
      </dgm:t>
    </dgm:pt>
    <dgm:pt modelId="{ED5D9162-400F-46BB-8FC0-718D8F85641F}" type="pres">
      <dgm:prSet presAssocID="{905B6BEB-32D8-4FCB-8B0F-0C2EAB956C4E}" presName="sp" presStyleCnt="0"/>
      <dgm:spPr/>
    </dgm:pt>
    <dgm:pt modelId="{1FF25ABC-AE79-4093-BAC9-CCB855CFC6CA}" type="pres">
      <dgm:prSet presAssocID="{40231A5A-914E-4635-9ED3-AF2A800EA2D8}" presName="linNode" presStyleCnt="0"/>
      <dgm:spPr/>
    </dgm:pt>
    <dgm:pt modelId="{3D076ACC-07F3-4866-8764-172AA2574170}" type="pres">
      <dgm:prSet presAssocID="{40231A5A-914E-4635-9ED3-AF2A800EA2D8}" presName="parentText" presStyleLbl="node1" presStyleIdx="2" presStyleCnt="3" custScaleX="72031">
        <dgm:presLayoutVars>
          <dgm:chMax val="1"/>
          <dgm:bulletEnabled val="1"/>
        </dgm:presLayoutVars>
      </dgm:prSet>
      <dgm:spPr/>
      <dgm:t>
        <a:bodyPr/>
        <a:lstStyle/>
        <a:p>
          <a:endParaRPr lang="en-US"/>
        </a:p>
      </dgm:t>
    </dgm:pt>
    <dgm:pt modelId="{D746E215-CC62-42C9-973E-46C25BDBABF6}" type="pres">
      <dgm:prSet presAssocID="{40231A5A-914E-4635-9ED3-AF2A800EA2D8}" presName="descendantText" presStyleLbl="alignAccFollowNode1" presStyleIdx="2" presStyleCnt="3" custScaleX="115540">
        <dgm:presLayoutVars>
          <dgm:bulletEnabled val="1"/>
        </dgm:presLayoutVars>
      </dgm:prSet>
      <dgm:spPr/>
      <dgm:t>
        <a:bodyPr/>
        <a:lstStyle/>
        <a:p>
          <a:endParaRPr lang="en-US"/>
        </a:p>
      </dgm:t>
    </dgm:pt>
  </dgm:ptLst>
  <dgm:cxnLst>
    <dgm:cxn modelId="{53BE2974-1323-461E-93F3-FD64D3492DB4}" type="presOf" srcId="{929CC147-ACAC-4D93-9CFB-1F5C7DEC3A73}" destId="{6B6872AB-5CC3-4894-82E1-E3092B3E3DC8}" srcOrd="0" destOrd="0" presId="urn:microsoft.com/office/officeart/2005/8/layout/vList5"/>
    <dgm:cxn modelId="{83CB83F3-7F35-4F21-A686-31B54CE88590}" type="presOf" srcId="{77F7930D-6631-469F-A359-1A248B04A97B}" destId="{1C421115-38FA-44D2-A22E-4E3CC369D42E}" srcOrd="0" destOrd="0" presId="urn:microsoft.com/office/officeart/2005/8/layout/vList5"/>
    <dgm:cxn modelId="{2631FE3C-D663-471E-B84D-B5CFB98B76AD}" srcId="{77F7930D-6631-469F-A359-1A248B04A97B}" destId="{6408BF03-5698-44E9-8640-AEE5E2F5AEE7}" srcOrd="1" destOrd="0" parTransId="{6FC1B9DD-2873-4507-BE3D-E1B812D7ED03}" sibTransId="{54F2D222-9617-4144-A21A-33EE7666B970}"/>
    <dgm:cxn modelId="{56029B5A-ADD1-4B23-88CA-70543BE01CC2}" srcId="{724361B4-9B9F-4084-A10C-F167166253CF}" destId="{40231A5A-914E-4635-9ED3-AF2A800EA2D8}" srcOrd="2" destOrd="0" parTransId="{09CD24BD-E5E4-4909-9678-E46E843A7FA8}" sibTransId="{951F22BC-AA8C-470C-A844-529122414606}"/>
    <dgm:cxn modelId="{E93DA543-C7C1-4695-BD24-B7D827A5A7FF}" srcId="{724361B4-9B9F-4084-A10C-F167166253CF}" destId="{1F66E006-3BD7-4924-A4C7-D7283B446E63}" srcOrd="0" destOrd="0" parTransId="{937535E6-CAB6-43EE-B10C-B28DEBF816A2}" sibTransId="{0E459A7A-5915-4682-BB5D-0D8F1CDB5542}"/>
    <dgm:cxn modelId="{90B6E8FC-C6E2-440D-8AEB-C6CD59D8B6DF}" srcId="{1F66E006-3BD7-4924-A4C7-D7283B446E63}" destId="{812DE0A2-108F-49CD-A6EE-B9475AD02A65}" srcOrd="1" destOrd="0" parTransId="{89A5B42A-BD3E-401F-B843-5CB11F4CC6D0}" sibTransId="{7822883E-6BEE-4F4C-A431-5C465F12FCF2}"/>
    <dgm:cxn modelId="{92DCF666-334F-43C9-ACFE-8FE178F432DF}" type="presOf" srcId="{E78EB914-5115-4C7B-BA30-EC8A34ED8F08}" destId="{D746E215-CC62-42C9-973E-46C25BDBABF6}" srcOrd="0" destOrd="1" presId="urn:microsoft.com/office/officeart/2005/8/layout/vList5"/>
    <dgm:cxn modelId="{D0BF9F9C-A63E-40E9-A877-9EF8C2482F67}" type="presOf" srcId="{40231A5A-914E-4635-9ED3-AF2A800EA2D8}" destId="{3D076ACC-07F3-4866-8764-172AA2574170}" srcOrd="0" destOrd="0" presId="urn:microsoft.com/office/officeart/2005/8/layout/vList5"/>
    <dgm:cxn modelId="{A73B967E-D8BF-42B5-B58E-BAEFEF23A2E5}" type="presOf" srcId="{8A9D365A-21C1-4ED4-A34E-2CFF28EB6E07}" destId="{B4A473C8-FCF6-4FF7-9345-A43F616A7A0E}" srcOrd="0" destOrd="0" presId="urn:microsoft.com/office/officeart/2005/8/layout/vList5"/>
    <dgm:cxn modelId="{C2A14F34-EF37-4DCC-BB38-BB57CBC45176}" type="presOf" srcId="{724361B4-9B9F-4084-A10C-F167166253CF}" destId="{E32F4BC0-C50B-4F63-B47C-7C9688AEB904}" srcOrd="0" destOrd="0" presId="urn:microsoft.com/office/officeart/2005/8/layout/vList5"/>
    <dgm:cxn modelId="{3DEA555A-5F60-4CD4-BAA0-81ED9417CC1B}" srcId="{724361B4-9B9F-4084-A10C-F167166253CF}" destId="{77F7930D-6631-469F-A359-1A248B04A97B}" srcOrd="1" destOrd="0" parTransId="{A45BC522-D61B-4BD2-860C-7A3085C7401F}" sibTransId="{905B6BEB-32D8-4FCB-8B0F-0C2EAB956C4E}"/>
    <dgm:cxn modelId="{E1EF52AD-ED9B-480D-A87C-B08A2DAD2279}" type="presOf" srcId="{6408BF03-5698-44E9-8640-AEE5E2F5AEE7}" destId="{B4A473C8-FCF6-4FF7-9345-A43F616A7A0E}" srcOrd="0" destOrd="1" presId="urn:microsoft.com/office/officeart/2005/8/layout/vList5"/>
    <dgm:cxn modelId="{8BDE2BCF-D3E8-4FF2-8CB7-5CE468F4B89A}" type="presOf" srcId="{1F66E006-3BD7-4924-A4C7-D7283B446E63}" destId="{46C6140A-575A-4DC5-902A-9AF578FEE527}" srcOrd="0" destOrd="0" presId="urn:microsoft.com/office/officeart/2005/8/layout/vList5"/>
    <dgm:cxn modelId="{79DFD58F-9E46-4F68-87A7-9C211FC0D811}" type="presOf" srcId="{1FFC985C-9311-4FAB-927C-5179A8AE79C2}" destId="{D746E215-CC62-42C9-973E-46C25BDBABF6}" srcOrd="0" destOrd="0" presId="urn:microsoft.com/office/officeart/2005/8/layout/vList5"/>
    <dgm:cxn modelId="{08ACC263-B8BA-4412-960A-4367A8DC7CA8}" srcId="{77F7930D-6631-469F-A359-1A248B04A97B}" destId="{8A9D365A-21C1-4ED4-A34E-2CFF28EB6E07}" srcOrd="0" destOrd="0" parTransId="{5AC71490-CB33-46EC-B0C7-D7EF9D103FA4}" sibTransId="{DA7A282A-35E4-49DA-97E2-69AE5470730A}"/>
    <dgm:cxn modelId="{F1361F2E-D742-4DFD-982F-9B266BE4D9D7}" srcId="{40231A5A-914E-4635-9ED3-AF2A800EA2D8}" destId="{1FFC985C-9311-4FAB-927C-5179A8AE79C2}" srcOrd="0" destOrd="0" parTransId="{D6CCE0F4-E1B5-42F3-A1B8-AFF91CFEA525}" sibTransId="{3ACAA469-F9C8-4A90-930D-148C0DC1D425}"/>
    <dgm:cxn modelId="{76CE253A-1F64-4739-9BFB-5EAB580C988B}" type="presOf" srcId="{812DE0A2-108F-49CD-A6EE-B9475AD02A65}" destId="{6B6872AB-5CC3-4894-82E1-E3092B3E3DC8}" srcOrd="0" destOrd="1" presId="urn:microsoft.com/office/officeart/2005/8/layout/vList5"/>
    <dgm:cxn modelId="{D6764177-95B7-484E-A9E6-3732249C56AE}" srcId="{40231A5A-914E-4635-9ED3-AF2A800EA2D8}" destId="{E78EB914-5115-4C7B-BA30-EC8A34ED8F08}" srcOrd="1" destOrd="0" parTransId="{CFD78589-A09C-4CCA-B584-1DB2B0A4F094}" sibTransId="{D8195CD4-14EE-4493-BED9-FA433056A543}"/>
    <dgm:cxn modelId="{364598F3-2AF7-4ABB-8A47-08CF92D6F1F7}" srcId="{1F66E006-3BD7-4924-A4C7-D7283B446E63}" destId="{929CC147-ACAC-4D93-9CFB-1F5C7DEC3A73}" srcOrd="0" destOrd="0" parTransId="{CD345B09-563E-41D0-91A5-E40009C01090}" sibTransId="{6F8541F9-7725-4BCD-9215-DDCD9B2C8D6C}"/>
    <dgm:cxn modelId="{1D17370E-1757-4D01-A775-410811E037A8}" type="presParOf" srcId="{E32F4BC0-C50B-4F63-B47C-7C9688AEB904}" destId="{F69A1FE6-E1A2-4D37-A381-430A9E01BD08}" srcOrd="0" destOrd="0" presId="urn:microsoft.com/office/officeart/2005/8/layout/vList5"/>
    <dgm:cxn modelId="{98EC5F91-A63D-498A-8DA5-042F6452E368}" type="presParOf" srcId="{F69A1FE6-E1A2-4D37-A381-430A9E01BD08}" destId="{46C6140A-575A-4DC5-902A-9AF578FEE527}" srcOrd="0" destOrd="0" presId="urn:microsoft.com/office/officeart/2005/8/layout/vList5"/>
    <dgm:cxn modelId="{686BDBB4-7005-49A3-A3FC-7D9E427CFE90}" type="presParOf" srcId="{F69A1FE6-E1A2-4D37-A381-430A9E01BD08}" destId="{6B6872AB-5CC3-4894-82E1-E3092B3E3DC8}" srcOrd="1" destOrd="0" presId="urn:microsoft.com/office/officeart/2005/8/layout/vList5"/>
    <dgm:cxn modelId="{5E4A4944-A826-4958-88A2-6A3137BC279A}" type="presParOf" srcId="{E32F4BC0-C50B-4F63-B47C-7C9688AEB904}" destId="{E0348ABE-776C-45A5-9C6A-C0BE4C937CBF}" srcOrd="1" destOrd="0" presId="urn:microsoft.com/office/officeart/2005/8/layout/vList5"/>
    <dgm:cxn modelId="{34743BBA-69B6-4533-8679-F379EF985087}" type="presParOf" srcId="{E32F4BC0-C50B-4F63-B47C-7C9688AEB904}" destId="{1BCB492C-1A8D-4B23-99CD-47F4C8ED13CA}" srcOrd="2" destOrd="0" presId="urn:microsoft.com/office/officeart/2005/8/layout/vList5"/>
    <dgm:cxn modelId="{7385A544-EB4D-4DAE-8616-AABC22DAFEEF}" type="presParOf" srcId="{1BCB492C-1A8D-4B23-99CD-47F4C8ED13CA}" destId="{1C421115-38FA-44D2-A22E-4E3CC369D42E}" srcOrd="0" destOrd="0" presId="urn:microsoft.com/office/officeart/2005/8/layout/vList5"/>
    <dgm:cxn modelId="{61687C07-9BDD-42F0-AA65-FFC01FDCF352}" type="presParOf" srcId="{1BCB492C-1A8D-4B23-99CD-47F4C8ED13CA}" destId="{B4A473C8-FCF6-4FF7-9345-A43F616A7A0E}" srcOrd="1" destOrd="0" presId="urn:microsoft.com/office/officeart/2005/8/layout/vList5"/>
    <dgm:cxn modelId="{3A77DBCC-9A46-4DF1-8AA0-DDF60426D426}" type="presParOf" srcId="{E32F4BC0-C50B-4F63-B47C-7C9688AEB904}" destId="{ED5D9162-400F-46BB-8FC0-718D8F85641F}" srcOrd="3" destOrd="0" presId="urn:microsoft.com/office/officeart/2005/8/layout/vList5"/>
    <dgm:cxn modelId="{C35B9F88-BF84-4D64-9CF4-B86F42881256}" type="presParOf" srcId="{E32F4BC0-C50B-4F63-B47C-7C9688AEB904}" destId="{1FF25ABC-AE79-4093-BAC9-CCB855CFC6CA}" srcOrd="4" destOrd="0" presId="urn:microsoft.com/office/officeart/2005/8/layout/vList5"/>
    <dgm:cxn modelId="{AC6DC6EB-2A25-4A2B-AF66-8B7C3872708C}" type="presParOf" srcId="{1FF25ABC-AE79-4093-BAC9-CCB855CFC6CA}" destId="{3D076ACC-07F3-4866-8764-172AA2574170}" srcOrd="0" destOrd="0" presId="urn:microsoft.com/office/officeart/2005/8/layout/vList5"/>
    <dgm:cxn modelId="{4999812E-BB70-4F0B-B236-D927F51EF0A2}" type="presParOf" srcId="{1FF25ABC-AE79-4093-BAC9-CCB855CFC6CA}" destId="{D746E215-CC62-42C9-973E-46C25BDBABF6}"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 کیدی اسلوب میں جہاد فی سبیل اللہ کا حکم</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ا ور اُس کے رسولﷺسے محبت کا عملی ثبو</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دل میں ایمانِ حقیقی ہونے کی لازمی علامت</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89E70552-D70F-4E35-8FF1-F50F4F4A206A}" type="sibTrans" cxnId="{EF1056B2-44F8-4344-BC49-7A2265468110}">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E8D3BDFE-F6C8-48AF-B52F-FAB671EDCE7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ہدا یت کے حصول کا یقینی ذریعہ</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50EDA7A-AC13-45B7-842A-682F012DDA37}" type="parTrans" cxnId="{CBA01480-6A8B-44DF-B543-803CF1EB0E1C}">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FEF10A94-F683-47D1-94D0-DB639EFA702B}" type="sibTrans" cxnId="{CBA01480-6A8B-44DF-B543-803CF1EB0E1C}">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AA77D45A-F7FF-47AA-82DE-1F94A6F564A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روزِ قیامت درد نا ک عذا ب سے نجات کا ذریعہ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237E3E8-F01E-47CF-BC9C-2E9A735CE593}" type="parTrans" cxnId="{0AED6FA6-2251-497D-8063-CBC515ADB97B}">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1C2563E7-BAD1-4D0E-865C-5B1C57FDFE9B}" type="sibTrans" cxnId="{0AED6FA6-2251-497D-8063-CBC515ADB97B}">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6ED6917C-6331-41FC-BCC5-0CF6A69C97A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قربِ الٰہی اور فلاحِ اُخروی کے حصول کا یقینی ذریعہ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6B1B31E-823E-49EB-B630-725F6B5D8DEE}" type="parTrans" cxnId="{E94AB007-C0B1-421E-AF26-23D369F28367}">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088E284E-5864-4CC2-AB6C-58F6611F1AA1}" type="sibTrans" cxnId="{E94AB007-C0B1-421E-AF26-23D369F28367}">
      <dgm:prSet/>
      <dgm:spPr/>
      <dgm:t>
        <a:bodyPr/>
        <a:lstStyle/>
        <a:p>
          <a:pPr>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6">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6">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t>
        <a:bodyPr/>
        <a:lstStyle/>
        <a:p>
          <a:endParaRPr lang="en-US"/>
        </a:p>
      </dgm:t>
    </dgm:pt>
    <dgm:pt modelId="{92A3E716-DF46-45A1-8B50-37038741E5FE}" type="pres">
      <dgm:prSet presAssocID="{145B7BA8-98EE-4552-97FC-207F9F70747E}" presName="parentText" presStyleLbl="node1" presStyleIdx="2" presStyleCnt="6">
        <dgm:presLayoutVars>
          <dgm:chMax val="0"/>
          <dgm:bulletEnabled val="1"/>
        </dgm:presLayoutVars>
      </dgm:prSet>
      <dgm:spPr/>
      <dgm:t>
        <a:bodyPr/>
        <a:lstStyle/>
        <a:p>
          <a:endParaRPr lang="en-US"/>
        </a:p>
      </dgm:t>
    </dgm:pt>
    <dgm:pt modelId="{202EE824-D9AC-4E04-8C78-9BF401E59392}" type="pres">
      <dgm:prSet presAssocID="{89E70552-D70F-4E35-8FF1-F50F4F4A206A}" presName="spacer" presStyleCnt="0"/>
      <dgm:spPr/>
      <dgm:t>
        <a:bodyPr/>
        <a:lstStyle/>
        <a:p>
          <a:endParaRPr lang="en-US"/>
        </a:p>
      </dgm:t>
    </dgm:pt>
    <dgm:pt modelId="{537105C9-2A9A-4E8A-8894-81DA2093D440}" type="pres">
      <dgm:prSet presAssocID="{E8D3BDFE-F6C8-48AF-B52F-FAB671EDCE7B}" presName="parentText" presStyleLbl="node1" presStyleIdx="3" presStyleCnt="6">
        <dgm:presLayoutVars>
          <dgm:chMax val="0"/>
          <dgm:bulletEnabled val="1"/>
        </dgm:presLayoutVars>
      </dgm:prSet>
      <dgm:spPr/>
      <dgm:t>
        <a:bodyPr/>
        <a:lstStyle/>
        <a:p>
          <a:endParaRPr lang="en-US"/>
        </a:p>
      </dgm:t>
    </dgm:pt>
    <dgm:pt modelId="{3BD3A929-DE6E-4378-BF26-68703837355A}" type="pres">
      <dgm:prSet presAssocID="{FEF10A94-F683-47D1-94D0-DB639EFA702B}" presName="spacer" presStyleCnt="0"/>
      <dgm:spPr/>
      <dgm:t>
        <a:bodyPr/>
        <a:lstStyle/>
        <a:p>
          <a:endParaRPr lang="en-US"/>
        </a:p>
      </dgm:t>
    </dgm:pt>
    <dgm:pt modelId="{ED2A4225-411F-4502-98C1-F827F5ED5EAC}" type="pres">
      <dgm:prSet presAssocID="{AA77D45A-F7FF-47AA-82DE-1F94A6F564AE}" presName="parentText" presStyleLbl="node1" presStyleIdx="4" presStyleCnt="6">
        <dgm:presLayoutVars>
          <dgm:chMax val="0"/>
          <dgm:bulletEnabled val="1"/>
        </dgm:presLayoutVars>
      </dgm:prSet>
      <dgm:spPr/>
      <dgm:t>
        <a:bodyPr/>
        <a:lstStyle/>
        <a:p>
          <a:endParaRPr lang="en-US"/>
        </a:p>
      </dgm:t>
    </dgm:pt>
    <dgm:pt modelId="{E8273106-28A4-42E0-9EF6-7A987B0F936B}" type="pres">
      <dgm:prSet presAssocID="{1C2563E7-BAD1-4D0E-865C-5B1C57FDFE9B}" presName="spacer" presStyleCnt="0"/>
      <dgm:spPr/>
      <dgm:t>
        <a:bodyPr/>
        <a:lstStyle/>
        <a:p>
          <a:endParaRPr lang="en-US"/>
        </a:p>
      </dgm:t>
    </dgm:pt>
    <dgm:pt modelId="{AB49B7CA-4037-4D2F-B85B-B793D5B12692}" type="pres">
      <dgm:prSet presAssocID="{6ED6917C-6331-41FC-BCC5-0CF6A69C97A1}" presName="parentText" presStyleLbl="node1" presStyleIdx="5" presStyleCnt="6">
        <dgm:presLayoutVars>
          <dgm:chMax val="0"/>
          <dgm:bulletEnabled val="1"/>
        </dgm:presLayoutVars>
      </dgm:prSet>
      <dgm:spPr/>
      <dgm:t>
        <a:bodyPr/>
        <a:lstStyle/>
        <a:p>
          <a:endParaRPr lang="en-US"/>
        </a:p>
      </dgm:t>
    </dgm:pt>
  </dgm:ptLst>
  <dgm:cxnLst>
    <dgm:cxn modelId="{98679098-843B-4CBE-8791-DD4DD183A44A}" type="presOf" srcId="{0967F7E4-F678-4578-8600-1B83ACEB6BBB}" destId="{D2B49F6D-4100-42FB-82A8-1CFAA91AE96A}" srcOrd="0" destOrd="0" presId="urn:microsoft.com/office/officeart/2005/8/layout/vList2"/>
    <dgm:cxn modelId="{3745A9D0-BBCA-43C1-B7CD-C5EE7346BE0D}" type="presOf" srcId="{6ED6917C-6331-41FC-BCC5-0CF6A69C97A1}" destId="{AB49B7CA-4037-4D2F-B85B-B793D5B12692}" srcOrd="0" destOrd="0" presId="urn:microsoft.com/office/officeart/2005/8/layout/vList2"/>
    <dgm:cxn modelId="{6B2B2B86-069D-4ADC-9E04-A2D3440C9A7A}" type="presOf" srcId="{F65F6AD3-B7F6-4B96-8636-8E56B9B1141B}" destId="{17F36406-BC96-49D1-9ECB-E418070F97BB}" srcOrd="0" destOrd="0" presId="urn:microsoft.com/office/officeart/2005/8/layout/vList2"/>
    <dgm:cxn modelId="{C44CF83A-BCBA-4732-BC27-507BF064C64E}"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CBA01480-6A8B-44DF-B543-803CF1EB0E1C}" srcId="{724361B4-9B9F-4084-A10C-F167166253CF}" destId="{E8D3BDFE-F6C8-48AF-B52F-FAB671EDCE7B}" srcOrd="3" destOrd="0" parTransId="{350EDA7A-AC13-45B7-842A-682F012DDA37}" sibTransId="{FEF10A94-F683-47D1-94D0-DB639EFA702B}"/>
    <dgm:cxn modelId="{EC6F752A-9223-454F-B2C2-B8D156CFB25E}" type="presOf" srcId="{AA77D45A-F7FF-47AA-82DE-1F94A6F564AE}" destId="{ED2A4225-411F-4502-98C1-F827F5ED5EAC}" srcOrd="0" destOrd="0" presId="urn:microsoft.com/office/officeart/2005/8/layout/vList2"/>
    <dgm:cxn modelId="{E94AB007-C0B1-421E-AF26-23D369F28367}" srcId="{724361B4-9B9F-4084-A10C-F167166253CF}" destId="{6ED6917C-6331-41FC-BCC5-0CF6A69C97A1}" srcOrd="5" destOrd="0" parTransId="{C6B1B31E-823E-49EB-B630-725F6B5D8DEE}" sibTransId="{088E284E-5864-4CC2-AB6C-58F6611F1AA1}"/>
    <dgm:cxn modelId="{4874BF74-2810-420A-8E98-FF3E48489785}" srcId="{724361B4-9B9F-4084-A10C-F167166253CF}" destId="{F65F6AD3-B7F6-4B96-8636-8E56B9B1141B}" srcOrd="1" destOrd="0" parTransId="{3E943ADA-6E14-466C-99D3-BA8B598FEB94}" sibTransId="{1E3E88B5-D94A-480C-AB47-5E6AD3E2B445}"/>
    <dgm:cxn modelId="{9346AA1F-BAB8-43A2-8852-3E7C2EE8FF6F}" type="presOf" srcId="{145B7BA8-98EE-4552-97FC-207F9F70747E}" destId="{92A3E716-DF46-45A1-8B50-37038741E5FE}" srcOrd="0" destOrd="0" presId="urn:microsoft.com/office/officeart/2005/8/layout/vList2"/>
    <dgm:cxn modelId="{8623ADCA-4DF4-4FB1-BC65-25111054D92C}" type="presOf" srcId="{E8D3BDFE-F6C8-48AF-B52F-FAB671EDCE7B}" destId="{537105C9-2A9A-4E8A-8894-81DA2093D440}" srcOrd="0" destOrd="0" presId="urn:microsoft.com/office/officeart/2005/8/layout/vList2"/>
    <dgm:cxn modelId="{EF1056B2-44F8-4344-BC49-7A2265468110}" srcId="{724361B4-9B9F-4084-A10C-F167166253CF}" destId="{145B7BA8-98EE-4552-97FC-207F9F70747E}" srcOrd="2" destOrd="0" parTransId="{69104388-7E03-4639-AF9E-F7494E540824}" sibTransId="{89E70552-D70F-4E35-8FF1-F50F4F4A206A}"/>
    <dgm:cxn modelId="{0AED6FA6-2251-497D-8063-CBC515ADB97B}" srcId="{724361B4-9B9F-4084-A10C-F167166253CF}" destId="{AA77D45A-F7FF-47AA-82DE-1F94A6F564AE}" srcOrd="4" destOrd="0" parTransId="{9237E3E8-F01E-47CF-BC9C-2E9A735CE593}" sibTransId="{1C2563E7-BAD1-4D0E-865C-5B1C57FDFE9B}"/>
    <dgm:cxn modelId="{20402111-688A-4C76-B90F-B9E6B3BB3F05}" type="presParOf" srcId="{D76713C3-888F-4971-B388-C389CB2342AF}" destId="{D2B49F6D-4100-42FB-82A8-1CFAA91AE96A}" srcOrd="0" destOrd="0" presId="urn:microsoft.com/office/officeart/2005/8/layout/vList2"/>
    <dgm:cxn modelId="{E7B35906-4B13-4A7F-9286-68983DB0AB8A}" type="presParOf" srcId="{D76713C3-888F-4971-B388-C389CB2342AF}" destId="{824AB359-A07A-4C22-A3E8-D57F6C4A6AEE}" srcOrd="1" destOrd="0" presId="urn:microsoft.com/office/officeart/2005/8/layout/vList2"/>
    <dgm:cxn modelId="{F1B57247-E89A-4D51-9A26-C2A276D00C14}" type="presParOf" srcId="{D76713C3-888F-4971-B388-C389CB2342AF}" destId="{17F36406-BC96-49D1-9ECB-E418070F97BB}" srcOrd="2" destOrd="0" presId="urn:microsoft.com/office/officeart/2005/8/layout/vList2"/>
    <dgm:cxn modelId="{2CA3C0B5-7FAC-4133-A934-4DD75A642ADF}" type="presParOf" srcId="{D76713C3-888F-4971-B388-C389CB2342AF}" destId="{7C0AEA88-264B-4340-8E11-5DD22B0EEFBB}" srcOrd="3" destOrd="0" presId="urn:microsoft.com/office/officeart/2005/8/layout/vList2"/>
    <dgm:cxn modelId="{1B6058DF-FD20-42C7-90F8-6B7DF6605BE4}" type="presParOf" srcId="{D76713C3-888F-4971-B388-C389CB2342AF}" destId="{92A3E716-DF46-45A1-8B50-37038741E5FE}" srcOrd="4" destOrd="0" presId="urn:microsoft.com/office/officeart/2005/8/layout/vList2"/>
    <dgm:cxn modelId="{68F1BB76-4F04-4C25-880C-6DBAF91F6CE1}" type="presParOf" srcId="{D76713C3-888F-4971-B388-C389CB2342AF}" destId="{202EE824-D9AC-4E04-8C78-9BF401E59392}" srcOrd="5" destOrd="0" presId="urn:microsoft.com/office/officeart/2005/8/layout/vList2"/>
    <dgm:cxn modelId="{69DE4D8D-EDE4-41B4-9B4A-0C82167AEB44}" type="presParOf" srcId="{D76713C3-888F-4971-B388-C389CB2342AF}" destId="{537105C9-2A9A-4E8A-8894-81DA2093D440}" srcOrd="6" destOrd="0" presId="urn:microsoft.com/office/officeart/2005/8/layout/vList2"/>
    <dgm:cxn modelId="{98D11DFE-CA6B-478E-AEE3-6BD929F2A008}" type="presParOf" srcId="{D76713C3-888F-4971-B388-C389CB2342AF}" destId="{3BD3A929-DE6E-4378-BF26-68703837355A}" srcOrd="7" destOrd="0" presId="urn:microsoft.com/office/officeart/2005/8/layout/vList2"/>
    <dgm:cxn modelId="{9D13FDAB-6B92-41E7-BBBA-F739FB77011E}" type="presParOf" srcId="{D76713C3-888F-4971-B388-C389CB2342AF}" destId="{ED2A4225-411F-4502-98C1-F827F5ED5EAC}" srcOrd="8" destOrd="0" presId="urn:microsoft.com/office/officeart/2005/8/layout/vList2"/>
    <dgm:cxn modelId="{AF2024BE-6102-4E13-B920-52D9D84C6425}" type="presParOf" srcId="{D76713C3-888F-4971-B388-C389CB2342AF}" destId="{E8273106-28A4-42E0-9EF6-7A987B0F936B}" srcOrd="9" destOrd="0" presId="urn:microsoft.com/office/officeart/2005/8/layout/vList2"/>
    <dgm:cxn modelId="{2123D986-0489-4FDE-B69C-187B489E66D5}" type="presParOf" srcId="{D76713C3-888F-4971-B388-C389CB2342AF}" destId="{AB49B7CA-4037-4D2F-B85B-B793D5B12692}"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کے غلبہ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71894208-B7E0-4312-8A25-F07E5ED2FFEE}" type="presOf" srcId="{0967F7E4-F678-4578-8600-1B83ACEB6BBB}" destId="{D2B49F6D-4100-42FB-82A8-1CFAA91AE96A}" srcOrd="0" destOrd="0" presId="urn:microsoft.com/office/officeart/2005/8/layout/vList2"/>
    <dgm:cxn modelId="{2BB53981-97C6-4CFD-9CC0-230714AA6A65}" type="presOf" srcId="{724361B4-9B9F-4084-A10C-F167166253CF}" destId="{D76713C3-888F-4971-B388-C389CB2342AF}" srcOrd="0" destOrd="0" presId="urn:microsoft.com/office/officeart/2005/8/layout/vList2"/>
    <dgm:cxn modelId="{BEE36B37-EBE5-444C-B693-4F4BE34B2B6D}"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مال </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lnSpc>
              <a:spcPct val="8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جنگی ضروریات کے لئے خوراک،ہتھیار اور دیگر وسائل فراہم کرنے کے لئے مال خرچ کرنا</a:t>
          </a:r>
          <a:endParaRPr lang="en-US" sz="23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FFC985C-9311-4FAB-927C-5179A8AE79C2}">
      <dgm:prSet phldrT="[Text]" custT="1"/>
      <dgm:spPr>
        <a:ln>
          <a:solidFill>
            <a:srgbClr val="1A3F6D">
              <a:alpha val="90000"/>
            </a:srgbClr>
          </a:solidFill>
        </a:ln>
      </dgm:spPr>
      <dgm:t>
        <a:bodyPr/>
        <a:lstStyle/>
        <a:p>
          <a:pPr rtl="1">
            <a:lnSpc>
              <a:spcPct val="8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ایسی جماعت میں شامل ہونا جو سمع وطاعت</a:t>
          </a:r>
          <a:r>
            <a:rPr lang="en-US" sz="2300" dirty="0" smtClean="0">
              <a:latin typeface="Jameel Noori Nastaleeq" panose="02000503000000020004" pitchFamily="2" charset="-78"/>
              <a:cs typeface="Jameel Noori Nastaleeq" panose="02000503000000020004" pitchFamily="2" charset="-78"/>
            </a:rPr>
            <a:t>(</a:t>
          </a:r>
          <a:r>
            <a:rPr lang="en-US" sz="2300" i="1" dirty="0" smtClean="0">
              <a:latin typeface="Jameel Noori Nastaleeq" panose="02000503000000020004" pitchFamily="2" charset="-78"/>
              <a:cs typeface="Jameel Noori Nastaleeq" panose="02000503000000020004" pitchFamily="2" charset="-78"/>
            </a:rPr>
            <a:t>Listen &amp; Obey</a:t>
          </a:r>
          <a:r>
            <a:rPr lang="en-US" sz="2300" dirty="0" smtClean="0">
              <a:latin typeface="Jameel Noori Nastaleeq" panose="02000503000000020004" pitchFamily="2" charset="-78"/>
              <a:cs typeface="Jameel Noori Nastaleeq" panose="02000503000000020004" pitchFamily="2" charset="-78"/>
            </a:rPr>
            <a:t>)</a:t>
          </a:r>
          <a:r>
            <a:rPr lang="ar-SA" sz="2300" dirty="0" smtClean="0">
              <a:latin typeface="Jameel Noori Nastaleeq" panose="02000503000000020004" pitchFamily="2" charset="-78"/>
              <a:cs typeface="Jameel Noori Nastaleeq" panose="02000503000000020004" pitchFamily="2" charset="-78"/>
            </a:rPr>
            <a:t>کے اصول پر منظم کی گئی ہو</a:t>
          </a:r>
          <a:endParaRPr lang="en-US" sz="2300" dirty="0">
            <a:latin typeface="Jameel Noori Nastaleeq" panose="02000503000000020004" pitchFamily="2" charset="-78"/>
            <a:cs typeface="Jameel Noori Nastaleeq" panose="02000503000000020004" pitchFamily="2" charset="-78"/>
          </a:endParaRPr>
        </a:p>
      </dgm:t>
    </dgm:pt>
    <dgm:pt modelId="{D6CCE0F4-E1B5-42F3-A1B8-AFF91CFEA525}" type="parTrans" cxnId="{F1361F2E-D742-4DFD-982F-9B266BE4D9D7}">
      <dgm:prSet/>
      <dgm:spPr/>
      <dgm:t>
        <a:bodyPr/>
        <a:lstStyle/>
        <a:p>
          <a:endParaRPr lang="en-US"/>
        </a:p>
      </dgm:t>
    </dgm:pt>
    <dgm:pt modelId="{3ACAA469-F9C8-4A90-930D-148C0DC1D425}" type="sibTrans" cxnId="{F1361F2E-D742-4DFD-982F-9B266BE4D9D7}">
      <dgm:prSet/>
      <dgm:spPr/>
      <dgm:t>
        <a:bodyPr/>
        <a:lstStyle/>
        <a:p>
          <a:endParaRPr lang="en-US"/>
        </a:p>
      </dgm:t>
    </dgm:pt>
    <dgm:pt modelId="{77F7930D-6631-469F-A359-1A248B04A97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dgm:spPr>
      <dgm:t>
        <a:bodyPr/>
        <a:lstStyle/>
        <a:p>
          <a:pP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بذلِ نفس </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45BC522-D61B-4BD2-860C-7A3085C7401F}" type="parTrans" cxnId="{3DEA555A-5F60-4CD4-BAA0-81ED9417CC1B}">
      <dgm:prSet/>
      <dgm:spPr/>
      <dgm:t>
        <a:bodyPr/>
        <a:lstStyle/>
        <a:p>
          <a:endParaRPr lang="en-US"/>
        </a:p>
      </dgm:t>
    </dgm:pt>
    <dgm:pt modelId="{905B6BEB-32D8-4FCB-8B0F-0C2EAB956C4E}" type="sibTrans" cxnId="{3DEA555A-5F60-4CD4-BAA0-81ED9417CC1B}">
      <dgm:prSet/>
      <dgm:spPr/>
      <dgm:t>
        <a:bodyPr/>
        <a:lstStyle/>
        <a:p>
          <a:endParaRPr lang="en-US"/>
        </a:p>
      </dgm:t>
    </dgm:pt>
    <dgm:pt modelId="{8A9D365A-21C1-4ED4-A34E-2CFF28EB6E07}">
      <dgm:prSet phldrT="[Text]" custT="1"/>
      <dgm:spPr>
        <a:ln>
          <a:solidFill>
            <a:srgbClr val="1A3F6D">
              <a:alpha val="90000"/>
            </a:srgbClr>
          </a:solidFill>
        </a:ln>
      </dgm:spPr>
      <dgm:t>
        <a:bodyPr/>
        <a:lstStyle/>
        <a:p>
          <a:pPr rtl="1">
            <a:lnSpc>
              <a:spcPct val="8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نقدِ جان ہتھیلی پر رکھ کر میدان میں آجانااور شہادت کی آرزو کے ساتھ مردانہ وار لڑنا یا جنگ کے دوران کوئی بھی ذمہ داری ادا کرنا</a:t>
          </a:r>
          <a:endParaRPr lang="en-US" sz="2300" dirty="0">
            <a:latin typeface="Jameel Noori Nastaleeq" panose="02000503000000020004" pitchFamily="2" charset="-78"/>
            <a:cs typeface="Jameel Noori Nastaleeq" panose="02000503000000020004" pitchFamily="2" charset="-78"/>
          </a:endParaRPr>
        </a:p>
      </dgm:t>
    </dgm:pt>
    <dgm:pt modelId="{5AC71490-CB33-46EC-B0C7-D7EF9D103FA4}" type="parTrans" cxnId="{08ACC263-B8BA-4412-960A-4367A8DC7CA8}">
      <dgm:prSet/>
      <dgm:spPr/>
      <dgm:t>
        <a:bodyPr/>
        <a:lstStyle/>
        <a:p>
          <a:endParaRPr lang="en-US"/>
        </a:p>
      </dgm:t>
    </dgm:pt>
    <dgm:pt modelId="{DA7A282A-35E4-49DA-97E2-69AE5470730A}" type="sibTrans" cxnId="{08ACC263-B8BA-4412-960A-4367A8DC7CA8}">
      <dgm:prSet/>
      <dgm:spPr/>
      <dgm:t>
        <a:bodyPr/>
        <a:lstStyle/>
        <a:p>
          <a:endParaRPr lang="en-US"/>
        </a:p>
      </dgm:t>
    </dgm:pt>
    <dgm:pt modelId="{40231A5A-914E-4635-9ED3-AF2A800EA2D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dgm:spPr>
      <dgm:t>
        <a:bodyPr/>
        <a:lstStyle/>
        <a:p>
          <a:pP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میں شمولیت</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9CD24BD-E5E4-4909-9678-E46E843A7FA8}" type="parTrans" cxnId="{56029B5A-ADD1-4B23-88CA-70543BE01CC2}">
      <dgm:prSet/>
      <dgm:spPr/>
      <dgm:t>
        <a:bodyPr/>
        <a:lstStyle/>
        <a:p>
          <a:endParaRPr lang="en-US"/>
        </a:p>
      </dgm:t>
    </dgm:pt>
    <dgm:pt modelId="{951F22BC-AA8C-470C-A844-529122414606}" type="sibTrans" cxnId="{56029B5A-ADD1-4B23-88CA-70543BE01CC2}">
      <dgm:prSet/>
      <dgm:spPr/>
      <dgm:t>
        <a:bodyPr/>
        <a:lstStyle/>
        <a:p>
          <a:endParaRPr lang="en-US"/>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3" custScaleX="72031">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3" custScaleX="115540">
        <dgm:presLayoutVars>
          <dgm:bulletEnabled val="1"/>
        </dgm:presLayoutVars>
      </dgm:prSet>
      <dgm:spPr/>
      <dgm:t>
        <a:bodyPr/>
        <a:lstStyle/>
        <a:p>
          <a:endParaRPr lang="en-US"/>
        </a:p>
      </dgm:t>
    </dgm:pt>
    <dgm:pt modelId="{E0348ABE-776C-45A5-9C6A-C0BE4C937CBF}" type="pres">
      <dgm:prSet presAssocID="{0E459A7A-5915-4682-BB5D-0D8F1CDB5542}" presName="sp" presStyleCnt="0"/>
      <dgm:spPr/>
      <dgm:t>
        <a:bodyPr/>
        <a:lstStyle/>
        <a:p>
          <a:endParaRPr lang="en-US"/>
        </a:p>
      </dgm:t>
    </dgm:pt>
    <dgm:pt modelId="{1BCB492C-1A8D-4B23-99CD-47F4C8ED13CA}" type="pres">
      <dgm:prSet presAssocID="{77F7930D-6631-469F-A359-1A248B04A97B}" presName="linNode" presStyleCnt="0"/>
      <dgm:spPr/>
    </dgm:pt>
    <dgm:pt modelId="{1C421115-38FA-44D2-A22E-4E3CC369D42E}" type="pres">
      <dgm:prSet presAssocID="{77F7930D-6631-469F-A359-1A248B04A97B}" presName="parentText" presStyleLbl="node1" presStyleIdx="1" presStyleCnt="3" custScaleX="72031">
        <dgm:presLayoutVars>
          <dgm:chMax val="1"/>
          <dgm:bulletEnabled val="1"/>
        </dgm:presLayoutVars>
      </dgm:prSet>
      <dgm:spPr/>
      <dgm:t>
        <a:bodyPr/>
        <a:lstStyle/>
        <a:p>
          <a:endParaRPr lang="en-US"/>
        </a:p>
      </dgm:t>
    </dgm:pt>
    <dgm:pt modelId="{B4A473C8-FCF6-4FF7-9345-A43F616A7A0E}" type="pres">
      <dgm:prSet presAssocID="{77F7930D-6631-469F-A359-1A248B04A97B}" presName="descendantText" presStyleLbl="alignAccFollowNode1" presStyleIdx="1" presStyleCnt="3" custScaleX="115540">
        <dgm:presLayoutVars>
          <dgm:bulletEnabled val="1"/>
        </dgm:presLayoutVars>
      </dgm:prSet>
      <dgm:spPr/>
      <dgm:t>
        <a:bodyPr/>
        <a:lstStyle/>
        <a:p>
          <a:endParaRPr lang="en-US"/>
        </a:p>
      </dgm:t>
    </dgm:pt>
    <dgm:pt modelId="{ED5D9162-400F-46BB-8FC0-718D8F85641F}" type="pres">
      <dgm:prSet presAssocID="{905B6BEB-32D8-4FCB-8B0F-0C2EAB956C4E}" presName="sp" presStyleCnt="0"/>
      <dgm:spPr/>
    </dgm:pt>
    <dgm:pt modelId="{1FF25ABC-AE79-4093-BAC9-CCB855CFC6CA}" type="pres">
      <dgm:prSet presAssocID="{40231A5A-914E-4635-9ED3-AF2A800EA2D8}" presName="linNode" presStyleCnt="0"/>
      <dgm:spPr/>
    </dgm:pt>
    <dgm:pt modelId="{3D076ACC-07F3-4866-8764-172AA2574170}" type="pres">
      <dgm:prSet presAssocID="{40231A5A-914E-4635-9ED3-AF2A800EA2D8}" presName="parentText" presStyleLbl="node1" presStyleIdx="2" presStyleCnt="3" custScaleX="72031">
        <dgm:presLayoutVars>
          <dgm:chMax val="1"/>
          <dgm:bulletEnabled val="1"/>
        </dgm:presLayoutVars>
      </dgm:prSet>
      <dgm:spPr/>
      <dgm:t>
        <a:bodyPr/>
        <a:lstStyle/>
        <a:p>
          <a:endParaRPr lang="en-US"/>
        </a:p>
      </dgm:t>
    </dgm:pt>
    <dgm:pt modelId="{D746E215-CC62-42C9-973E-46C25BDBABF6}" type="pres">
      <dgm:prSet presAssocID="{40231A5A-914E-4635-9ED3-AF2A800EA2D8}" presName="descendantText" presStyleLbl="alignAccFollowNode1" presStyleIdx="2" presStyleCnt="3" custScaleX="115540">
        <dgm:presLayoutVars>
          <dgm:bulletEnabled val="1"/>
        </dgm:presLayoutVars>
      </dgm:prSet>
      <dgm:spPr/>
      <dgm:t>
        <a:bodyPr/>
        <a:lstStyle/>
        <a:p>
          <a:endParaRPr lang="en-US"/>
        </a:p>
      </dgm:t>
    </dgm:pt>
  </dgm:ptLst>
  <dgm:cxnLst>
    <dgm:cxn modelId="{56029B5A-ADD1-4B23-88CA-70543BE01CC2}" srcId="{724361B4-9B9F-4084-A10C-F167166253CF}" destId="{40231A5A-914E-4635-9ED3-AF2A800EA2D8}" srcOrd="2" destOrd="0" parTransId="{09CD24BD-E5E4-4909-9678-E46E843A7FA8}" sibTransId="{951F22BC-AA8C-470C-A844-529122414606}"/>
    <dgm:cxn modelId="{0DAA12F0-3659-4622-B129-EB25D74B0C1A}" type="presOf" srcId="{8A9D365A-21C1-4ED4-A34E-2CFF28EB6E07}" destId="{B4A473C8-FCF6-4FF7-9345-A43F616A7A0E}" srcOrd="0" destOrd="0" presId="urn:microsoft.com/office/officeart/2005/8/layout/vList5"/>
    <dgm:cxn modelId="{E93DA543-C7C1-4695-BD24-B7D827A5A7FF}" srcId="{724361B4-9B9F-4084-A10C-F167166253CF}" destId="{1F66E006-3BD7-4924-A4C7-D7283B446E63}" srcOrd="0" destOrd="0" parTransId="{937535E6-CAB6-43EE-B10C-B28DEBF816A2}" sibTransId="{0E459A7A-5915-4682-BB5D-0D8F1CDB5542}"/>
    <dgm:cxn modelId="{B8CBB991-294A-42D4-9CCE-CD5980811E88}" type="presOf" srcId="{724361B4-9B9F-4084-A10C-F167166253CF}" destId="{E32F4BC0-C50B-4F63-B47C-7C9688AEB904}" srcOrd="0" destOrd="0" presId="urn:microsoft.com/office/officeart/2005/8/layout/vList5"/>
    <dgm:cxn modelId="{F7CDF9D6-A18E-49D4-9D33-7065A9E7CD0A}" type="presOf" srcId="{1FFC985C-9311-4FAB-927C-5179A8AE79C2}" destId="{D746E215-CC62-42C9-973E-46C25BDBABF6}" srcOrd="0" destOrd="0" presId="urn:microsoft.com/office/officeart/2005/8/layout/vList5"/>
    <dgm:cxn modelId="{C48E75E1-43D0-4951-894C-E55CEDD7AB3B}" type="presOf" srcId="{40231A5A-914E-4635-9ED3-AF2A800EA2D8}" destId="{3D076ACC-07F3-4866-8764-172AA2574170}" srcOrd="0" destOrd="0" presId="urn:microsoft.com/office/officeart/2005/8/layout/vList5"/>
    <dgm:cxn modelId="{3DEA555A-5F60-4CD4-BAA0-81ED9417CC1B}" srcId="{724361B4-9B9F-4084-A10C-F167166253CF}" destId="{77F7930D-6631-469F-A359-1A248B04A97B}" srcOrd="1" destOrd="0" parTransId="{A45BC522-D61B-4BD2-860C-7A3085C7401F}" sibTransId="{905B6BEB-32D8-4FCB-8B0F-0C2EAB956C4E}"/>
    <dgm:cxn modelId="{1B194C81-7205-4291-AA28-8D13E4015D03}" type="presOf" srcId="{1F66E006-3BD7-4924-A4C7-D7283B446E63}" destId="{46C6140A-575A-4DC5-902A-9AF578FEE527}" srcOrd="0" destOrd="0" presId="urn:microsoft.com/office/officeart/2005/8/layout/vList5"/>
    <dgm:cxn modelId="{08ACC263-B8BA-4412-960A-4367A8DC7CA8}" srcId="{77F7930D-6631-469F-A359-1A248B04A97B}" destId="{8A9D365A-21C1-4ED4-A34E-2CFF28EB6E07}" srcOrd="0" destOrd="0" parTransId="{5AC71490-CB33-46EC-B0C7-D7EF9D103FA4}" sibTransId="{DA7A282A-35E4-49DA-97E2-69AE5470730A}"/>
    <dgm:cxn modelId="{F1361F2E-D742-4DFD-982F-9B266BE4D9D7}" srcId="{40231A5A-914E-4635-9ED3-AF2A800EA2D8}" destId="{1FFC985C-9311-4FAB-927C-5179A8AE79C2}" srcOrd="0" destOrd="0" parTransId="{D6CCE0F4-E1B5-42F3-A1B8-AFF91CFEA525}" sibTransId="{3ACAA469-F9C8-4A90-930D-148C0DC1D425}"/>
    <dgm:cxn modelId="{C0DA9002-D1E8-4E9C-8B00-4091AEA4D451}" type="presOf" srcId="{929CC147-ACAC-4D93-9CFB-1F5C7DEC3A73}" destId="{6B6872AB-5CC3-4894-82E1-E3092B3E3DC8}" srcOrd="0" destOrd="0" presId="urn:microsoft.com/office/officeart/2005/8/layout/vList5"/>
    <dgm:cxn modelId="{364598F3-2AF7-4ABB-8A47-08CF92D6F1F7}" srcId="{1F66E006-3BD7-4924-A4C7-D7283B446E63}" destId="{929CC147-ACAC-4D93-9CFB-1F5C7DEC3A73}" srcOrd="0" destOrd="0" parTransId="{CD345B09-563E-41D0-91A5-E40009C01090}" sibTransId="{6F8541F9-7725-4BCD-9215-DDCD9B2C8D6C}"/>
    <dgm:cxn modelId="{DCE2783F-6934-4A8B-B9FC-64E2C21ABE46}" type="presOf" srcId="{77F7930D-6631-469F-A359-1A248B04A97B}" destId="{1C421115-38FA-44D2-A22E-4E3CC369D42E}" srcOrd="0" destOrd="0" presId="urn:microsoft.com/office/officeart/2005/8/layout/vList5"/>
    <dgm:cxn modelId="{F7FDAD20-7BF0-46E3-BBC3-D3471385A263}" type="presParOf" srcId="{E32F4BC0-C50B-4F63-B47C-7C9688AEB904}" destId="{F69A1FE6-E1A2-4D37-A381-430A9E01BD08}" srcOrd="0" destOrd="0" presId="urn:microsoft.com/office/officeart/2005/8/layout/vList5"/>
    <dgm:cxn modelId="{87A38CF5-178F-4885-A082-D1B8095E6550}" type="presParOf" srcId="{F69A1FE6-E1A2-4D37-A381-430A9E01BD08}" destId="{46C6140A-575A-4DC5-902A-9AF578FEE527}" srcOrd="0" destOrd="0" presId="urn:microsoft.com/office/officeart/2005/8/layout/vList5"/>
    <dgm:cxn modelId="{D838683D-D6DE-40D2-9F3E-9FD8F7803203}" type="presParOf" srcId="{F69A1FE6-E1A2-4D37-A381-430A9E01BD08}" destId="{6B6872AB-5CC3-4894-82E1-E3092B3E3DC8}" srcOrd="1" destOrd="0" presId="urn:microsoft.com/office/officeart/2005/8/layout/vList5"/>
    <dgm:cxn modelId="{28DE52AA-1899-4121-8DF3-A285E60E2F8E}" type="presParOf" srcId="{E32F4BC0-C50B-4F63-B47C-7C9688AEB904}" destId="{E0348ABE-776C-45A5-9C6A-C0BE4C937CBF}" srcOrd="1" destOrd="0" presId="urn:microsoft.com/office/officeart/2005/8/layout/vList5"/>
    <dgm:cxn modelId="{26E8DCD5-FF22-4B67-A138-AD126D645FC1}" type="presParOf" srcId="{E32F4BC0-C50B-4F63-B47C-7C9688AEB904}" destId="{1BCB492C-1A8D-4B23-99CD-47F4C8ED13CA}" srcOrd="2" destOrd="0" presId="urn:microsoft.com/office/officeart/2005/8/layout/vList5"/>
    <dgm:cxn modelId="{AABB399B-C8A5-4D09-BDB9-5FBAD0C518AB}" type="presParOf" srcId="{1BCB492C-1A8D-4B23-99CD-47F4C8ED13CA}" destId="{1C421115-38FA-44D2-A22E-4E3CC369D42E}" srcOrd="0" destOrd="0" presId="urn:microsoft.com/office/officeart/2005/8/layout/vList5"/>
    <dgm:cxn modelId="{A8B03680-8C00-48D1-9EAF-B4F9D8AB3F56}" type="presParOf" srcId="{1BCB492C-1A8D-4B23-99CD-47F4C8ED13CA}" destId="{B4A473C8-FCF6-4FF7-9345-A43F616A7A0E}" srcOrd="1" destOrd="0" presId="urn:microsoft.com/office/officeart/2005/8/layout/vList5"/>
    <dgm:cxn modelId="{076FE983-12A8-4DF8-A7BE-D9FAA57C11AA}" type="presParOf" srcId="{E32F4BC0-C50B-4F63-B47C-7C9688AEB904}" destId="{ED5D9162-400F-46BB-8FC0-718D8F85641F}" srcOrd="3" destOrd="0" presId="urn:microsoft.com/office/officeart/2005/8/layout/vList5"/>
    <dgm:cxn modelId="{ED0B0ABA-CEAD-4B09-9176-851816B916BC}" type="presParOf" srcId="{E32F4BC0-C50B-4F63-B47C-7C9688AEB904}" destId="{1FF25ABC-AE79-4093-BAC9-CCB855CFC6CA}" srcOrd="4" destOrd="0" presId="urn:microsoft.com/office/officeart/2005/8/layout/vList5"/>
    <dgm:cxn modelId="{1EFFE05A-EE60-4592-A456-B33026C8F1CA}" type="presParOf" srcId="{1FF25ABC-AE79-4093-BAC9-CCB855CFC6CA}" destId="{3D076ACC-07F3-4866-8764-172AA2574170}" srcOrd="0" destOrd="0" presId="urn:microsoft.com/office/officeart/2005/8/layout/vList5"/>
    <dgm:cxn modelId="{48290EAF-E3EF-4E4E-B36F-3472045A8475}" type="presParOf" srcId="{1FF25ABC-AE79-4093-BAC9-CCB855CFC6CA}" destId="{D746E215-CC62-42C9-973E-46C25BDBABF6}"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r>
            <a:rPr lang="ur-PK" sz="40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 اہم نکات</a:t>
          </a:r>
          <a:endParaRPr lang="en-US" sz="400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0"/>
          <a:endParaRPr lang="en-US" sz="3200"/>
        </a:p>
      </dgm:t>
    </dgm:pt>
    <dgm:pt modelId="{99D09C75-CF2B-439D-B311-7F3BDBD8EA47}" type="sibTrans" cxnId="{4A7A59C9-17A6-426B-AEF5-4F4F61E09184}">
      <dgm:prSet/>
      <dgm:spPr/>
      <dgm:t>
        <a:bodyPr/>
        <a:lstStyle/>
        <a:p>
          <a:pPr rtl="0"/>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C2E9129D-2503-49EB-8B95-13E45CDCAA84}" type="presOf" srcId="{724361B4-9B9F-4084-A10C-F167166253CF}" destId="{D76713C3-888F-4971-B388-C389CB2342AF}" srcOrd="0" destOrd="0" presId="urn:microsoft.com/office/officeart/2005/8/layout/vList2"/>
    <dgm:cxn modelId="{25650C6C-A345-45B7-ADBE-61D529646B1E}" type="presOf" srcId="{0967F7E4-F678-4578-8600-1B83ACEB6BBB}" destId="{D2B49F6D-4100-42FB-82A8-1CFAA91AE96A}" srcOrd="0" destOrd="0" presId="urn:microsoft.com/office/officeart/2005/8/layout/vList2"/>
    <dgm:cxn modelId="{9F1F47D9-E077-42DB-B38F-0EDFBFF1B5A2}"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دو منزلوں کا جہاد اُسی وقت جہاد فی سبیل اللہ ہوگاجب کہ تیسری منزل یعنی غلبۂ دین کی جدوجہد پیشِ نظر ہو</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9FD2C52-527E-4DFB-A82A-26EBF8BF46F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باطل نظام کافرانہ،مشرکانہ اور فاسقانہ ہے لہذا اِس کے تحت زندگی بسر کرنا گناہ ہے۔ اِس کا کفارہ یہ ہے کہ </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نظام کو مٹانے اور اِس کی جگہ اللہ کے دین کو غالب کرنے کے لئے مسلسل جدوجہد کی جائے۔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CB5DF41-612B-4093-A93A-86B801F479F3}" type="parTrans" cxnId="{44C0B87A-9DCE-4009-A63B-480CF40FD083}">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679CE6-C8F4-46F2-9446-F7CE4FA709C6}" type="sibTrans" cxnId="{44C0B87A-9DCE-4009-A63B-480CF40FD083}">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4D4E3EF4-FE49-4208-AA63-01FAEB2F5245}" type="pres">
      <dgm:prSet presAssocID="{49FD2C52-527E-4DFB-A82A-26EBF8BF46F4}" presName="parentText" presStyleLbl="node1" presStyleIdx="1" presStyleCnt="2">
        <dgm:presLayoutVars>
          <dgm:chMax val="0"/>
          <dgm:bulletEnabled val="1"/>
        </dgm:presLayoutVars>
      </dgm:prSet>
      <dgm:spPr/>
      <dgm:t>
        <a:bodyPr/>
        <a:lstStyle/>
        <a:p>
          <a:endParaRPr lang="en-US"/>
        </a:p>
      </dgm:t>
    </dgm:pt>
  </dgm:ptLst>
  <dgm:cxnLst>
    <dgm:cxn modelId="{44C0B87A-9DCE-4009-A63B-480CF40FD083}" srcId="{724361B4-9B9F-4084-A10C-F167166253CF}" destId="{49FD2C52-527E-4DFB-A82A-26EBF8BF46F4}" srcOrd="1" destOrd="0" parTransId="{6CB5DF41-612B-4093-A93A-86B801F479F3}" sibTransId="{BA679CE6-C8F4-46F2-9446-F7CE4FA709C6}"/>
    <dgm:cxn modelId="{DDBDCAD3-F96B-4B73-B7CF-AF9FE92A91A7}" type="presOf" srcId="{1F66E006-3BD7-4924-A4C7-D7283B446E63}" destId="{36010CB3-69C6-414D-BF7C-5DC00E40DC7C}" srcOrd="0" destOrd="0" presId="urn:microsoft.com/office/officeart/2005/8/layout/vList2"/>
    <dgm:cxn modelId="{CF5EACE5-B2CB-4985-AFB2-729EA854B0F3}" type="presOf" srcId="{49FD2C52-527E-4DFB-A82A-26EBF8BF46F4}" destId="{4D4E3EF4-FE49-4208-AA63-01FAEB2F5245}"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E07049A1-3972-46BF-9F12-01ACFFA0E954}" type="presOf" srcId="{724361B4-9B9F-4084-A10C-F167166253CF}" destId="{D76713C3-888F-4971-B388-C389CB2342AF}" srcOrd="0" destOrd="0" presId="urn:microsoft.com/office/officeart/2005/8/layout/vList2"/>
    <dgm:cxn modelId="{11B35CF7-914B-4D2F-9EE7-54145193F2FB}" type="presParOf" srcId="{D76713C3-888F-4971-B388-C389CB2342AF}" destId="{36010CB3-69C6-414D-BF7C-5DC00E40DC7C}" srcOrd="0" destOrd="0" presId="urn:microsoft.com/office/officeart/2005/8/layout/vList2"/>
    <dgm:cxn modelId="{E5292C21-9E55-4CF2-A123-3926EDFA6AB4}" type="presParOf" srcId="{D76713C3-888F-4971-B388-C389CB2342AF}" destId="{B2CF0B88-5221-405A-84CB-92F2688AED44}" srcOrd="1" destOrd="0" presId="urn:microsoft.com/office/officeart/2005/8/layout/vList2"/>
    <dgm:cxn modelId="{397120A2-66E7-4DE4-BD33-AB170F21EA60}" type="presParOf" srcId="{D76713C3-888F-4971-B388-C389CB2342AF}" destId="{4D4E3EF4-FE49-4208-AA63-01FAEB2F5245}"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latin typeface="Jameel Noori Nastaleeq" panose="02000503000000020004" pitchFamily="2" charset="-78"/>
              <a:cs typeface="Jameel Noori Nastaleeq" panose="02000503000000020004" pitchFamily="2" charset="-78"/>
            </a:rPr>
            <a:t>جہادعام ہے اور قتال خاص</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0">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0">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latin typeface="Jameel Noori Nastaleeq" panose="02000503000000020004" pitchFamily="2" charset="-78"/>
              <a:cs typeface="Jameel Noori Nastaleeq" panose="02000503000000020004" pitchFamily="2" charset="-78"/>
            </a:rPr>
            <a:t>جہاد کی اعلیٰ ترین صورت قتال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latin typeface="Jameel Noori Nastaleeq" panose="02000503000000020004" pitchFamily="2" charset="-78"/>
              <a:cs typeface="Jameel Noori Nastaleeq" panose="02000503000000020004" pitchFamily="2" charset="-78"/>
            </a:rPr>
            <a:t>جہاد ہر مسلمان پر ہر وقت فرض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E70552-D70F-4E35-8FF1-F50F4F4A206A}" type="sibTrans" cxnId="{EF1056B2-44F8-4344-BC49-7A2265468110}">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92A3E716-DF46-45A1-8B50-37038741E5FE}" type="pres">
      <dgm:prSet presAssocID="{145B7BA8-98EE-4552-97FC-207F9F70747E}" presName="parentText" presStyleLbl="node1" presStyleIdx="2" presStyleCnt="3">
        <dgm:presLayoutVars>
          <dgm:chMax val="0"/>
          <dgm:bulletEnabled val="1"/>
        </dgm:presLayoutVars>
      </dgm:prSet>
      <dgm:spPr/>
      <dgm:t>
        <a:bodyPr/>
        <a:lstStyle/>
        <a:p>
          <a:endParaRPr lang="en-US"/>
        </a:p>
      </dgm:t>
    </dgm:pt>
  </dgm:ptLst>
  <dgm:cxnLst>
    <dgm:cxn modelId="{4ECEBFF9-5246-41E2-89D5-E94424B79D44}" type="presOf" srcId="{0967F7E4-F678-4578-8600-1B83ACEB6BBB}" destId="{D2B49F6D-4100-42FB-82A8-1CFAA91AE96A}" srcOrd="0" destOrd="0" presId="urn:microsoft.com/office/officeart/2005/8/layout/vList2"/>
    <dgm:cxn modelId="{49687A95-925D-4F5F-BF81-A596AE100FC2}" type="presOf" srcId="{724361B4-9B9F-4084-A10C-F167166253CF}" destId="{D76713C3-888F-4971-B388-C389CB2342AF}" srcOrd="0" destOrd="0" presId="urn:microsoft.com/office/officeart/2005/8/layout/vList2"/>
    <dgm:cxn modelId="{B4F79B59-C470-46C8-8A90-A0193F5A71EA}" type="presOf" srcId="{F65F6AD3-B7F6-4B96-8636-8E56B9B1141B}" destId="{17F36406-BC96-49D1-9ECB-E418070F97BB}" srcOrd="0" destOrd="0" presId="urn:microsoft.com/office/officeart/2005/8/layout/vList2"/>
    <dgm:cxn modelId="{8DD64A15-DC57-4B9C-A175-D1840C144522}" type="presOf" srcId="{145B7BA8-98EE-4552-97FC-207F9F70747E}" destId="{92A3E716-DF46-45A1-8B50-37038741E5FE}"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EF1056B2-44F8-4344-BC49-7A2265468110}" srcId="{724361B4-9B9F-4084-A10C-F167166253CF}" destId="{145B7BA8-98EE-4552-97FC-207F9F70747E}" srcOrd="2" destOrd="0" parTransId="{69104388-7E03-4639-AF9E-F7494E540824}" sibTransId="{89E70552-D70F-4E35-8FF1-F50F4F4A206A}"/>
    <dgm:cxn modelId="{D9996E4D-B3A6-4979-8AF6-87E62D26D53A}" type="presParOf" srcId="{D76713C3-888F-4971-B388-C389CB2342AF}" destId="{D2B49F6D-4100-42FB-82A8-1CFAA91AE96A}" srcOrd="0" destOrd="0" presId="urn:microsoft.com/office/officeart/2005/8/layout/vList2"/>
    <dgm:cxn modelId="{31D70577-C163-4075-B73B-440A819F6876}" type="presParOf" srcId="{D76713C3-888F-4971-B388-C389CB2342AF}" destId="{824AB359-A07A-4C22-A3E8-D57F6C4A6AEE}" srcOrd="1" destOrd="0" presId="urn:microsoft.com/office/officeart/2005/8/layout/vList2"/>
    <dgm:cxn modelId="{C116BCDE-33D3-4725-86E2-49DAB1BD6172}" type="presParOf" srcId="{D76713C3-888F-4971-B388-C389CB2342AF}" destId="{17F36406-BC96-49D1-9ECB-E418070F97BB}" srcOrd="2" destOrd="0" presId="urn:microsoft.com/office/officeart/2005/8/layout/vList2"/>
    <dgm:cxn modelId="{33308D38-9DEF-4207-9CDD-E4B853C7FDA6}" type="presParOf" srcId="{D76713C3-888F-4971-B388-C389CB2342AF}" destId="{7C0AEA88-264B-4340-8E11-5DD22B0EEFBB}" srcOrd="3" destOrd="0" presId="urn:microsoft.com/office/officeart/2005/8/layout/vList2"/>
    <dgm:cxn modelId="{C9FD8799-1821-4C93-8E37-B57621D05AE1}" type="presParOf" srcId="{D76713C3-888F-4971-B388-C389CB2342AF}" destId="{92A3E716-DF46-45A1-8B50-37038741E5FE}"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گویا جہاد تو نبی اکرمﷺ  کی بعثت کے آغاز ہی سے شروع ہوگیا اور پورے مکی دور میں بھی جاری رہا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0">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0">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لیکن قتال یعنی مسلح تصادم کا آغاز بعثت سے پندرہ برس بعد یعنی  2ہجری میں غزوۂ بدر سے ہوا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عام حالات میں قتال فرضِ کفایہ ہے،البتہ نفیرِ عام کی صورت میں یہ فرضِ عین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E70552-D70F-4E35-8FF1-F50F4F4A206A}" type="sibTrans" cxnId="{EF1056B2-44F8-4344-BC49-7A2265468110}">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92A3E716-DF46-45A1-8B50-37038741E5FE}" type="pres">
      <dgm:prSet presAssocID="{145B7BA8-98EE-4552-97FC-207F9F70747E}" presName="parentText" presStyleLbl="node1" presStyleIdx="2" presStyleCnt="3">
        <dgm:presLayoutVars>
          <dgm:chMax val="0"/>
          <dgm:bulletEnabled val="1"/>
        </dgm:presLayoutVars>
      </dgm:prSet>
      <dgm:spPr/>
      <dgm:t>
        <a:bodyPr/>
        <a:lstStyle/>
        <a:p>
          <a:endParaRPr lang="en-US"/>
        </a:p>
      </dgm:t>
    </dgm:pt>
  </dgm:ptLst>
  <dgm:cxnLst>
    <dgm:cxn modelId="{7F34C5F9-E930-484C-8E63-CF703073954C}" type="presOf" srcId="{145B7BA8-98EE-4552-97FC-207F9F70747E}" destId="{92A3E716-DF46-45A1-8B50-37038741E5FE}" srcOrd="0" destOrd="0" presId="urn:microsoft.com/office/officeart/2005/8/layout/vList2"/>
    <dgm:cxn modelId="{BA52B77B-C323-4B0C-A244-5BC36E540ECB}" type="presOf" srcId="{F65F6AD3-B7F6-4B96-8636-8E56B9B1141B}" destId="{17F36406-BC96-49D1-9ECB-E418070F97BB}" srcOrd="0" destOrd="0" presId="urn:microsoft.com/office/officeart/2005/8/layout/vList2"/>
    <dgm:cxn modelId="{F1750B0F-0799-440E-BAA5-B3CC67413F2D}" type="presOf" srcId="{0967F7E4-F678-4578-8600-1B83ACEB6BBB}" destId="{D2B49F6D-4100-42FB-82A8-1CFAA91AE96A}"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7E527E54-DB5A-4945-AA2C-3322789876CB}"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EF1056B2-44F8-4344-BC49-7A2265468110}" srcId="{724361B4-9B9F-4084-A10C-F167166253CF}" destId="{145B7BA8-98EE-4552-97FC-207F9F70747E}" srcOrd="2" destOrd="0" parTransId="{69104388-7E03-4639-AF9E-F7494E540824}" sibTransId="{89E70552-D70F-4E35-8FF1-F50F4F4A206A}"/>
    <dgm:cxn modelId="{51D725F7-8B7D-4D33-AC1A-786DB54FC911}" type="presParOf" srcId="{D76713C3-888F-4971-B388-C389CB2342AF}" destId="{D2B49F6D-4100-42FB-82A8-1CFAA91AE96A}" srcOrd="0" destOrd="0" presId="urn:microsoft.com/office/officeart/2005/8/layout/vList2"/>
    <dgm:cxn modelId="{8D68B6B6-CB9E-41E6-B9FA-2B87F017AC54}" type="presParOf" srcId="{D76713C3-888F-4971-B388-C389CB2342AF}" destId="{824AB359-A07A-4C22-A3E8-D57F6C4A6AEE}" srcOrd="1" destOrd="0" presId="urn:microsoft.com/office/officeart/2005/8/layout/vList2"/>
    <dgm:cxn modelId="{1C92057D-B36A-497F-B18F-02C871A93AF8}" type="presParOf" srcId="{D76713C3-888F-4971-B388-C389CB2342AF}" destId="{17F36406-BC96-49D1-9ECB-E418070F97BB}" srcOrd="2" destOrd="0" presId="urn:microsoft.com/office/officeart/2005/8/layout/vList2"/>
    <dgm:cxn modelId="{6771EF50-5972-4454-95F7-485CF73FD243}" type="presParOf" srcId="{D76713C3-888F-4971-B388-C389CB2342AF}" destId="{7C0AEA88-264B-4340-8E11-5DD22B0EEFBB}" srcOrd="3" destOrd="0" presId="urn:microsoft.com/office/officeart/2005/8/layout/vList2"/>
    <dgm:cxn modelId="{1D81FE16-6359-43E0-B64E-39A7F44DE6EF}" type="presParOf" srcId="{D76713C3-888F-4971-B388-C389CB2342AF}" destId="{92A3E716-DF46-45A1-8B50-37038741E5FE}"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امیر کی قیا دت میں منظم جما عت کا قیام عمل میں آچکا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میں شامل فدائین نے اپنے سیرت و کردار کا اثر قا ئم کر دیا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1">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rtl="1">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نے معاشرے میں دعو ت پہچانے کا حق ادا کردیا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pPr rtl="1">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E70552-D70F-4E35-8FF1-F50F4F4A206A}" type="sibTrans" cxnId="{EF1056B2-44F8-4344-BC49-7A2265468110}">
      <dgm:prSet/>
      <dgm:spPr/>
      <dgm:t>
        <a:bodyPr/>
        <a:lstStyle/>
        <a:p>
          <a:pPr rtl="1">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F53D7B6-DFE1-4024-B2E8-083C8CD1B2C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اسبا ب کے حوا لے سے فتح کا غا لب امکان محسوس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D1786D9-7592-4165-8968-C241983BD267}" type="parTrans" cxnId="{1E4FD471-E428-44E8-9A7E-EB9B8E9CAA9A}">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3EA7CE0-FB57-4815-A750-34F3B53E98FB}" type="sibTrans" cxnId="{1E4FD471-E428-44E8-9A7E-EB9B8E9CAA9A}">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626BF11-862D-496A-A3D4-9B318075306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متحارب گروہ سے اگر کوئی معاہدہ ہے تو اُسے علی الاعلان ختم کر دیا گیا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098B726-2773-4AF7-857C-57616A7F95AA}" type="parTrans" cxnId="{C3B9ADA4-B474-4D75-8228-11EEA0E7CC96}">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D15CE26-ADC6-4947-8810-0D99EC675EC1}" type="sibTrans" cxnId="{C3B9ADA4-B474-4D75-8228-11EEA0E7CC96}">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5">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92A3E716-DF46-45A1-8B50-37038741E5FE}" type="pres">
      <dgm:prSet presAssocID="{145B7BA8-98EE-4552-97FC-207F9F70747E}" presName="parentText" presStyleLbl="node1" presStyleIdx="2" presStyleCnt="5">
        <dgm:presLayoutVars>
          <dgm:chMax val="0"/>
          <dgm:bulletEnabled val="1"/>
        </dgm:presLayoutVars>
      </dgm:prSet>
      <dgm:spPr/>
      <dgm:t>
        <a:bodyPr/>
        <a:lstStyle/>
        <a:p>
          <a:endParaRPr lang="en-US"/>
        </a:p>
      </dgm:t>
    </dgm:pt>
    <dgm:pt modelId="{5C5516ED-3233-40B9-94A0-6F16C279CE8D}" type="pres">
      <dgm:prSet presAssocID="{89E70552-D70F-4E35-8FF1-F50F4F4A206A}" presName="spacer" presStyleCnt="0"/>
      <dgm:spPr/>
    </dgm:pt>
    <dgm:pt modelId="{ACAC2EA3-1C01-4BFC-BDB7-44F14DF26938}" type="pres">
      <dgm:prSet presAssocID="{0F53D7B6-DFE1-4024-B2E8-083C8CD1B2C1}" presName="parentText" presStyleLbl="node1" presStyleIdx="3" presStyleCnt="5">
        <dgm:presLayoutVars>
          <dgm:chMax val="0"/>
          <dgm:bulletEnabled val="1"/>
        </dgm:presLayoutVars>
      </dgm:prSet>
      <dgm:spPr/>
      <dgm:t>
        <a:bodyPr/>
        <a:lstStyle/>
        <a:p>
          <a:endParaRPr lang="en-US"/>
        </a:p>
      </dgm:t>
    </dgm:pt>
    <dgm:pt modelId="{16432A4C-FA2D-462B-A2CB-94D748E1856D}" type="pres">
      <dgm:prSet presAssocID="{33EA7CE0-FB57-4815-A750-34F3B53E98FB}" presName="spacer" presStyleCnt="0"/>
      <dgm:spPr/>
    </dgm:pt>
    <dgm:pt modelId="{AFE42F66-0E87-4EEA-8AE8-B3FB2C26C4E2}" type="pres">
      <dgm:prSet presAssocID="{2626BF11-862D-496A-A3D4-9B3180753068}" presName="parentText" presStyleLbl="node1" presStyleIdx="4" presStyleCnt="5">
        <dgm:presLayoutVars>
          <dgm:chMax val="0"/>
          <dgm:bulletEnabled val="1"/>
        </dgm:presLayoutVars>
      </dgm:prSet>
      <dgm:spPr/>
      <dgm:t>
        <a:bodyPr/>
        <a:lstStyle/>
        <a:p>
          <a:endParaRPr lang="en-US"/>
        </a:p>
      </dgm:t>
    </dgm:pt>
  </dgm:ptLst>
  <dgm:cxnLst>
    <dgm:cxn modelId="{1E4FD471-E428-44E8-9A7E-EB9B8E9CAA9A}" srcId="{724361B4-9B9F-4084-A10C-F167166253CF}" destId="{0F53D7B6-DFE1-4024-B2E8-083C8CD1B2C1}" srcOrd="3" destOrd="0" parTransId="{9D1786D9-7592-4165-8968-C241983BD267}" sibTransId="{33EA7CE0-FB57-4815-A750-34F3B53E98FB}"/>
    <dgm:cxn modelId="{758BF509-69CE-481B-A5F5-30BF89123E81}" type="presOf" srcId="{2626BF11-862D-496A-A3D4-9B3180753068}" destId="{AFE42F66-0E87-4EEA-8AE8-B3FB2C26C4E2}" srcOrd="0" destOrd="0" presId="urn:microsoft.com/office/officeart/2005/8/layout/vList2"/>
    <dgm:cxn modelId="{1A683AE9-E2D1-4B7D-AC9E-52B2ED67DE14}" type="presOf" srcId="{0967F7E4-F678-4578-8600-1B83ACEB6BBB}" destId="{D2B49F6D-4100-42FB-82A8-1CFAA91AE96A}" srcOrd="0" destOrd="0" presId="urn:microsoft.com/office/officeart/2005/8/layout/vList2"/>
    <dgm:cxn modelId="{35AE760E-5771-4D93-906D-B0FC197AB579}" type="presOf" srcId="{F65F6AD3-B7F6-4B96-8636-8E56B9B1141B}" destId="{17F36406-BC96-49D1-9ECB-E418070F97BB}"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ED933794-C27A-49EC-B831-DC95EB553B54}" type="presOf" srcId="{0F53D7B6-DFE1-4024-B2E8-083C8CD1B2C1}" destId="{ACAC2EA3-1C01-4BFC-BDB7-44F14DF26938}" srcOrd="0" destOrd="0" presId="urn:microsoft.com/office/officeart/2005/8/layout/vList2"/>
    <dgm:cxn modelId="{C3B9ADA4-B474-4D75-8228-11EEA0E7CC96}" srcId="{724361B4-9B9F-4084-A10C-F167166253CF}" destId="{2626BF11-862D-496A-A3D4-9B3180753068}" srcOrd="4" destOrd="0" parTransId="{D098B726-2773-4AF7-857C-57616A7F95AA}" sibTransId="{0D15CE26-ADC6-4947-8810-0D99EC675EC1}"/>
    <dgm:cxn modelId="{EF1056B2-44F8-4344-BC49-7A2265468110}" srcId="{724361B4-9B9F-4084-A10C-F167166253CF}" destId="{145B7BA8-98EE-4552-97FC-207F9F70747E}" srcOrd="2" destOrd="0" parTransId="{69104388-7E03-4639-AF9E-F7494E540824}" sibTransId="{89E70552-D70F-4E35-8FF1-F50F4F4A206A}"/>
    <dgm:cxn modelId="{3B06AA29-56F0-432C-BF2F-1853CC171EA5}" type="presOf" srcId="{145B7BA8-98EE-4552-97FC-207F9F70747E}" destId="{92A3E716-DF46-45A1-8B50-37038741E5FE}" srcOrd="0" destOrd="0" presId="urn:microsoft.com/office/officeart/2005/8/layout/vList2"/>
    <dgm:cxn modelId="{9F56C025-F3CA-4E58-9A38-4DF45A591ACE}" type="presOf" srcId="{724361B4-9B9F-4084-A10C-F167166253CF}" destId="{D76713C3-888F-4971-B388-C389CB2342AF}" srcOrd="0" destOrd="0" presId="urn:microsoft.com/office/officeart/2005/8/layout/vList2"/>
    <dgm:cxn modelId="{A1E4895D-F604-400C-A5F6-82FF5BDCD37D}" type="presParOf" srcId="{D76713C3-888F-4971-B388-C389CB2342AF}" destId="{D2B49F6D-4100-42FB-82A8-1CFAA91AE96A}" srcOrd="0" destOrd="0" presId="urn:microsoft.com/office/officeart/2005/8/layout/vList2"/>
    <dgm:cxn modelId="{3D900547-7931-459D-A7D1-930EF55588AE}" type="presParOf" srcId="{D76713C3-888F-4971-B388-C389CB2342AF}" destId="{824AB359-A07A-4C22-A3E8-D57F6C4A6AEE}" srcOrd="1" destOrd="0" presId="urn:microsoft.com/office/officeart/2005/8/layout/vList2"/>
    <dgm:cxn modelId="{35A97500-09BC-4B8D-8A2E-15978A8E58C9}" type="presParOf" srcId="{D76713C3-888F-4971-B388-C389CB2342AF}" destId="{17F36406-BC96-49D1-9ECB-E418070F97BB}" srcOrd="2" destOrd="0" presId="urn:microsoft.com/office/officeart/2005/8/layout/vList2"/>
    <dgm:cxn modelId="{20A00AB5-9040-4225-BA22-E7BCF531F440}" type="presParOf" srcId="{D76713C3-888F-4971-B388-C389CB2342AF}" destId="{7C0AEA88-264B-4340-8E11-5DD22B0EEFBB}" srcOrd="3" destOrd="0" presId="urn:microsoft.com/office/officeart/2005/8/layout/vList2"/>
    <dgm:cxn modelId="{5D5790A4-EDC7-4AE7-9C44-68A762BE7ED6}" type="presParOf" srcId="{D76713C3-888F-4971-B388-C389CB2342AF}" destId="{92A3E716-DF46-45A1-8B50-37038741E5FE}" srcOrd="4" destOrd="0" presId="urn:microsoft.com/office/officeart/2005/8/layout/vList2"/>
    <dgm:cxn modelId="{A2276956-5B12-4603-BA67-5EFA7B0F5E45}" type="presParOf" srcId="{D76713C3-888F-4971-B388-C389CB2342AF}" destId="{5C5516ED-3233-40B9-94A0-6F16C279CE8D}" srcOrd="5" destOrd="0" presId="urn:microsoft.com/office/officeart/2005/8/layout/vList2"/>
    <dgm:cxn modelId="{35FC962D-2E94-441F-A5F4-DD20BE25398C}" type="presParOf" srcId="{D76713C3-888F-4971-B388-C389CB2342AF}" destId="{ACAC2EA3-1C01-4BFC-BDB7-44F14DF26938}" srcOrd="6" destOrd="0" presId="urn:microsoft.com/office/officeart/2005/8/layout/vList2"/>
    <dgm:cxn modelId="{8AF1711F-3336-4799-BCE1-424ABA0A97CE}" type="presParOf" srcId="{D76713C3-888F-4971-B388-C389CB2342AF}" destId="{16432A4C-FA2D-462B-A2CB-94D748E1856D}" srcOrd="7" destOrd="0" presId="urn:microsoft.com/office/officeart/2005/8/layout/vList2"/>
    <dgm:cxn modelId="{AF28ABE9-5B59-4FF2-BF3E-89B8DB0C086A}" type="presParOf" srcId="{D76713C3-888F-4971-B388-C389CB2342AF}" destId="{AFE42F66-0E87-4EEA-8AE8-B3FB2C26C4E2}" srcOrd="8"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ہر نبی  کی سنت سے یہ رہنمائی ملتی ہے کہ جہاد فی سبیل ا للہ کا اصل اوراولین میدا ن اپناعلاقہ ہوتاہے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0">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0">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0">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وہاں غلبہ ٔ دین کی جدوجہد کرنا ممکن نہ رہے تب ایسی جگہ ہجرت کی جاسکتی ہے جہاں دین کی خدمت کرنا ممکن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rtl="0">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0CCF17D-993B-47E1-A9E2-AAFDB42283CB}" type="presOf" srcId="{0967F7E4-F678-4578-8600-1B83ACEB6BBB}" destId="{D2B49F6D-4100-42FB-82A8-1CFAA91AE96A}"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BD8216C2-74CE-4B77-B50A-CECC09F99716}" type="presOf" srcId="{F65F6AD3-B7F6-4B96-8636-8E56B9B1141B}" destId="{17F36406-BC96-49D1-9ECB-E418070F97BB}" srcOrd="0" destOrd="0" presId="urn:microsoft.com/office/officeart/2005/8/layout/vList2"/>
    <dgm:cxn modelId="{79A338E0-A922-4F07-8165-8C727C7962DA}" type="presOf" srcId="{724361B4-9B9F-4084-A10C-F167166253CF}" destId="{D76713C3-888F-4971-B388-C389CB2342AF}" srcOrd="0" destOrd="0" presId="urn:microsoft.com/office/officeart/2005/8/layout/vList2"/>
    <dgm:cxn modelId="{EF90D063-09A5-4F07-A7EF-1BAE1B16E211}" type="presParOf" srcId="{D76713C3-888F-4971-B388-C389CB2342AF}" destId="{D2B49F6D-4100-42FB-82A8-1CFAA91AE96A}" srcOrd="0" destOrd="0" presId="urn:microsoft.com/office/officeart/2005/8/layout/vList2"/>
    <dgm:cxn modelId="{0E658F01-332E-4086-8CDE-4D9BAAB68717}" type="presParOf" srcId="{D76713C3-888F-4971-B388-C389CB2342AF}" destId="{824AB359-A07A-4C22-A3E8-D57F6C4A6AEE}" srcOrd="1" destOrd="0" presId="urn:microsoft.com/office/officeart/2005/8/layout/vList2"/>
    <dgm:cxn modelId="{586D059F-4713-48F9-9C30-1162E5DA4406}"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مقابلہ باطل نظام کے محافظ کلمہ گومسلما نوں سے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کلمہ گومسلمان حکمرانوں سے تصادم کے لئے فقہاء نے دو شرائط بیان کی ہیں</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BB90FDD3-52D4-468B-9EAF-D8454F6F2D29}">
      <dgm:prSet phldrT="[Text]" custT="1"/>
      <dgm:spPr/>
      <dgm:t>
        <a:bodyPr/>
        <a:lstStyle/>
        <a:p>
          <a:pPr algn="r" rtl="1">
            <a:lnSpc>
              <a:spcPct val="9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حکمران کھلم کھلا کفر کا نفاذ کر رہے ہوں</a:t>
          </a:r>
          <a:endParaRPr lang="en-US" sz="2300" dirty="0">
            <a:latin typeface="Jameel Noori Nastaleeq" panose="02000503000000020004" pitchFamily="2" charset="-78"/>
            <a:cs typeface="Jameel Noori Nastaleeq" panose="02000503000000020004" pitchFamily="2" charset="-78"/>
          </a:endParaRPr>
        </a:p>
      </dgm:t>
    </dgm:pt>
    <dgm:pt modelId="{48186240-36A9-4D07-8C8B-BE1A4F6D00CB}" type="parTrans" cxnId="{32EF3464-47E7-4CF6-B78D-D886BC2C2B9D}">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5EB2F6DB-1643-4105-ACC2-FD1C5DFBD78A}" type="sibTrans" cxnId="{32EF3464-47E7-4CF6-B78D-D886BC2C2B9D}">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05ED4AB0-1667-4D32-BB34-80475A6124E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موجودہ دور میں اسبا ب یعنی ہتھیاروں اور عسکری تربیت کے اعتبار سے حکومت اور عوام میں بہت زیادہ عدم تو ازن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باعث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حکومت کے ساتھ مسلح تصادم کی صورت میں فتح کا امکان محسوس نہیں ہوتا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54910C7-6ADA-40CC-BFE2-DFDAE65EECCF}" type="parTrans" cxnId="{5FF81164-ABD6-4C74-88E8-B1C5C8720000}">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DE3322CA-AE48-43D9-8979-78E87A48998B}" type="sibTrans" cxnId="{5FF81164-ABD6-4C74-88E8-B1C5C8720000}">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7949ABE4-528C-4D46-A92D-3D4E1A883C34}">
      <dgm:prSet custT="1"/>
      <dgm:spPr/>
      <dgm:t>
        <a:bodyPr/>
        <a:lstStyle/>
        <a:p>
          <a:pPr algn="r" rtl="1">
            <a:lnSpc>
              <a:spcPct val="70000"/>
            </a:lnSpc>
            <a:spcBef>
              <a:spcPts val="0"/>
            </a:spcBef>
            <a:spcAft>
              <a:spcPts val="0"/>
            </a:spcAft>
          </a:pPr>
          <a:r>
            <a:rPr lang="ar-SA" sz="2300" dirty="0" smtClean="0">
              <a:latin typeface="Jameel Noori Nastaleeq" panose="02000503000000020004" pitchFamily="2" charset="-78"/>
              <a:cs typeface="Jameel Noori Nastaleeq" panose="02000503000000020004" pitchFamily="2" charset="-78"/>
            </a:rPr>
            <a:t>مناسب اسبا ب کی اِس حد تک فراہمی کہ فتح کا غا لب امکا ن محسو س ہو</a:t>
          </a:r>
          <a:endParaRPr lang="en-US" sz="2300" dirty="0">
            <a:latin typeface="Jameel Noori Nastaleeq" panose="02000503000000020004" pitchFamily="2" charset="-78"/>
            <a:cs typeface="Jameel Noori Nastaleeq" panose="02000503000000020004" pitchFamily="2" charset="-78"/>
          </a:endParaRPr>
        </a:p>
      </dgm:t>
    </dgm:pt>
    <dgm:pt modelId="{949CC3C5-E834-4332-979D-FA2C363588C4}" type="parTrans" cxnId="{487AB851-4264-46C6-8A4D-EA7FFC997AA4}">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346C4ECA-77C1-419B-B4A8-75D4BD39E6CF}" type="sibTrans" cxnId="{487AB851-4264-46C6-8A4D-EA7FFC997AA4}">
      <dgm:prSet/>
      <dgm:spPr/>
      <dgm:t>
        <a:bodyPr/>
        <a:lstStyle/>
        <a:p>
          <a:pPr algn="r" rtl="1">
            <a:lnSpc>
              <a:spcPct val="10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custScaleY="77586">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3" custScaleY="77586">
        <dgm:presLayoutVars>
          <dgm:chMax val="0"/>
          <dgm:bulletEnabled val="1"/>
        </dgm:presLayoutVars>
      </dgm:prSet>
      <dgm:spPr/>
      <dgm:t>
        <a:bodyPr/>
        <a:lstStyle/>
        <a:p>
          <a:endParaRPr lang="en-US"/>
        </a:p>
      </dgm:t>
    </dgm:pt>
    <dgm:pt modelId="{8EB0FE40-9594-43BA-B88A-B6570377D994}" type="pres">
      <dgm:prSet presAssocID="{F65F6AD3-B7F6-4B96-8636-8E56B9B1141B}" presName="childText" presStyleLbl="revTx" presStyleIdx="0" presStyleCnt="1">
        <dgm:presLayoutVars>
          <dgm:bulletEnabled val="1"/>
        </dgm:presLayoutVars>
      </dgm:prSet>
      <dgm:spPr/>
      <dgm:t>
        <a:bodyPr/>
        <a:lstStyle/>
        <a:p>
          <a:endParaRPr lang="en-US"/>
        </a:p>
      </dgm:t>
    </dgm:pt>
    <dgm:pt modelId="{08AF1A27-35B6-4294-85F7-584E9D5D575B}" type="pres">
      <dgm:prSet presAssocID="{05ED4AB0-1667-4D32-BB34-80475A6124E7}" presName="parentText" presStyleLbl="node1" presStyleIdx="2" presStyleCnt="3">
        <dgm:presLayoutVars>
          <dgm:chMax val="0"/>
          <dgm:bulletEnabled val="1"/>
        </dgm:presLayoutVars>
      </dgm:prSet>
      <dgm:spPr/>
      <dgm:t>
        <a:bodyPr/>
        <a:lstStyle/>
        <a:p>
          <a:endParaRPr lang="en-US"/>
        </a:p>
      </dgm:t>
    </dgm:pt>
  </dgm:ptLst>
  <dgm:cxnLst>
    <dgm:cxn modelId="{32EF3464-47E7-4CF6-B78D-D886BC2C2B9D}" srcId="{F65F6AD3-B7F6-4B96-8636-8E56B9B1141B}" destId="{BB90FDD3-52D4-468B-9EAF-D8454F6F2D29}" srcOrd="0" destOrd="0" parTransId="{48186240-36A9-4D07-8C8B-BE1A4F6D00CB}" sibTransId="{5EB2F6DB-1643-4105-ACC2-FD1C5DFBD78A}"/>
    <dgm:cxn modelId="{523285A1-EA1E-4C9A-B418-996A7E7C08DB}" type="presOf" srcId="{0967F7E4-F678-4578-8600-1B83ACEB6BBB}" destId="{D2B49F6D-4100-42FB-82A8-1CFAA91AE96A}" srcOrd="0" destOrd="0" presId="urn:microsoft.com/office/officeart/2005/8/layout/vList2"/>
    <dgm:cxn modelId="{CFB662DC-0AFF-44A2-806B-57BC9E01909F}" type="presOf" srcId="{05ED4AB0-1667-4D32-BB34-80475A6124E7}" destId="{08AF1A27-35B6-4294-85F7-584E9D5D575B}" srcOrd="0" destOrd="0" presId="urn:microsoft.com/office/officeart/2005/8/layout/vList2"/>
    <dgm:cxn modelId="{4350051F-107D-4844-8692-147315F5BCC8}" type="presOf" srcId="{F65F6AD3-B7F6-4B96-8636-8E56B9B1141B}" destId="{17F36406-BC96-49D1-9ECB-E418070F97BB}" srcOrd="0" destOrd="0" presId="urn:microsoft.com/office/officeart/2005/8/layout/vList2"/>
    <dgm:cxn modelId="{08573D2C-86E2-4D79-83DC-9EF93CB451E0}" type="presOf" srcId="{7949ABE4-528C-4D46-A92D-3D4E1A883C34}" destId="{8EB0FE40-9594-43BA-B88A-B6570377D994}" srcOrd="0" destOrd="1" presId="urn:microsoft.com/office/officeart/2005/8/layout/vList2"/>
    <dgm:cxn modelId="{0B5A59E4-868A-4645-A8D4-61EAC7F429A6}" type="presOf" srcId="{724361B4-9B9F-4084-A10C-F167166253CF}" destId="{D76713C3-888F-4971-B388-C389CB2342AF}"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5FF81164-ABD6-4C74-88E8-B1C5C8720000}" srcId="{724361B4-9B9F-4084-A10C-F167166253CF}" destId="{05ED4AB0-1667-4D32-BB34-80475A6124E7}" srcOrd="2" destOrd="0" parTransId="{E54910C7-6ADA-40CC-BFE2-DFDAE65EECCF}" sibTransId="{DE3322CA-AE48-43D9-8979-78E87A48998B}"/>
    <dgm:cxn modelId="{630D10EB-4468-44F3-9C93-00A2BE6F260C}" type="presOf" srcId="{BB90FDD3-52D4-468B-9EAF-D8454F6F2D29}" destId="{8EB0FE40-9594-43BA-B88A-B6570377D994}" srcOrd="0" destOrd="0" presId="urn:microsoft.com/office/officeart/2005/8/layout/vList2"/>
    <dgm:cxn modelId="{487AB851-4264-46C6-8A4D-EA7FFC997AA4}" srcId="{F65F6AD3-B7F6-4B96-8636-8E56B9B1141B}" destId="{7949ABE4-528C-4D46-A92D-3D4E1A883C34}" srcOrd="1" destOrd="0" parTransId="{949CC3C5-E834-4332-979D-FA2C363588C4}" sibTransId="{346C4ECA-77C1-419B-B4A8-75D4BD39E6CF}"/>
    <dgm:cxn modelId="{E3D3C5DC-BB94-4FD5-A48C-4E5E8858443D}" type="presParOf" srcId="{D76713C3-888F-4971-B388-C389CB2342AF}" destId="{D2B49F6D-4100-42FB-82A8-1CFAA91AE96A}" srcOrd="0" destOrd="0" presId="urn:microsoft.com/office/officeart/2005/8/layout/vList2"/>
    <dgm:cxn modelId="{F8A6A65F-A8AD-49DA-891B-C9488091D916}" type="presParOf" srcId="{D76713C3-888F-4971-B388-C389CB2342AF}" destId="{824AB359-A07A-4C22-A3E8-D57F6C4A6AEE}" srcOrd="1" destOrd="0" presId="urn:microsoft.com/office/officeart/2005/8/layout/vList2"/>
    <dgm:cxn modelId="{9B07ABDF-B284-43FD-B5EE-CCDCDABBEFF5}" type="presParOf" srcId="{D76713C3-888F-4971-B388-C389CB2342AF}" destId="{17F36406-BC96-49D1-9ECB-E418070F97BB}" srcOrd="2" destOrd="0" presId="urn:microsoft.com/office/officeart/2005/8/layout/vList2"/>
    <dgm:cxn modelId="{B46EA623-DAD4-4383-8C93-C155B9898A23}" type="presParOf" srcId="{D76713C3-888F-4971-B388-C389CB2342AF}" destId="{8EB0FE40-9594-43BA-B88A-B6570377D994}" srcOrd="3" destOrd="0" presId="urn:microsoft.com/office/officeart/2005/8/layout/vList2"/>
    <dgm:cxn modelId="{0621A2BF-FB06-46B6-8788-24209B70F7EF}" type="presParOf" srcId="{D76713C3-888F-4971-B388-C389CB2342AF}" destId="{08AF1A27-35B6-4294-85F7-584E9D5D575B}"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آج کے دور میں اسلامی انقلاب کا آخری مرحلہ پُر امن اور غیر مسلح منظم احتجاج کے ذریعہ طے کیا جا سکتا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endParaRPr lang="en-US">
            <a:effectLst>
              <a:outerShdw blurRad="38100" dist="38100" dir="2700000" algn="tl">
                <a:srgbClr val="000000">
                  <a:alpha val="43137"/>
                </a:srgbClr>
              </a:outerShdw>
            </a:effectLst>
          </a:endParaRPr>
        </a:p>
      </dgm:t>
    </dgm:pt>
    <dgm:pt modelId="{99D09C75-CF2B-439D-B311-7F3BDBD8EA47}" type="sibTrans" cxnId="{4A7A59C9-17A6-426B-AEF5-4F4F61E09184}">
      <dgm:prSet/>
      <dgm:spPr/>
      <dgm:t>
        <a:bodyPr/>
        <a:lstStyle/>
        <a:p>
          <a:pPr rtl="1"/>
          <a:endParaRPr lang="en-US">
            <a:effectLst>
              <a:outerShdw blurRad="38100" dist="38100" dir="2700000" algn="tl">
                <a:srgbClr val="000000">
                  <a:alpha val="43137"/>
                </a:srgbClr>
              </a:outerShdw>
            </a:effectLst>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احتجاج میں کسی ایسے منکرکے خلاف اٹھنا ضروری ہو گا جس کا  خلافِ شرع ہونا تمام دینی طبقات کے نزدیک مسلم ہو</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1"/>
          <a:endParaRPr lang="en-US">
            <a:effectLst>
              <a:outerShdw blurRad="38100" dist="38100" dir="2700000" algn="tl">
                <a:srgbClr val="000000">
                  <a:alpha val="43137"/>
                </a:srgbClr>
              </a:outerShdw>
            </a:effectLst>
          </a:endParaRPr>
        </a:p>
      </dgm:t>
    </dgm:pt>
    <dgm:pt modelId="{1E3E88B5-D94A-480C-AB47-5E6AD3E2B445}" type="sibTrans" cxnId="{4874BF74-2810-420A-8E98-FF3E48489785}">
      <dgm:prSet/>
      <dgm:spPr/>
      <dgm:t>
        <a:bodyPr/>
        <a:lstStyle/>
        <a:p>
          <a:pPr rtl="1"/>
          <a:endParaRPr lang="en-US">
            <a:effectLst>
              <a:outerShdw blurRad="38100" dist="38100" dir="2700000" algn="tl">
                <a:srgbClr val="000000">
                  <a:alpha val="43137"/>
                </a:srgbClr>
              </a:outerShdw>
            </a:effectLst>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spc="-4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ایسے منکر کے خلاف اقدام ریاست کے اہم اداروں کا پُر امن گھیراؤ، دھرنا دینا یا    سول نافرمانی کی تحریک کے ذریعہ ہو سکتا ہے</a:t>
          </a:r>
          <a:endParaRPr lang="en-US" sz="2800" spc="-4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pPr rtl="1"/>
          <a:endParaRPr lang="en-US">
            <a:effectLst>
              <a:outerShdw blurRad="38100" dist="38100" dir="2700000" algn="tl">
                <a:srgbClr val="000000">
                  <a:alpha val="43137"/>
                </a:srgbClr>
              </a:outerShdw>
            </a:effectLst>
          </a:endParaRPr>
        </a:p>
      </dgm:t>
    </dgm:pt>
    <dgm:pt modelId="{89E70552-D70F-4E35-8FF1-F50F4F4A206A}" type="sibTrans" cxnId="{EF1056B2-44F8-4344-BC49-7A2265468110}">
      <dgm:prSet/>
      <dgm:spPr/>
      <dgm:t>
        <a:bodyPr/>
        <a:lstStyle/>
        <a:p>
          <a:pPr rtl="1"/>
          <a:endParaRPr lang="en-US">
            <a:effectLst>
              <a:outerShdw blurRad="38100" dist="38100" dir="2700000" algn="tl">
                <a:srgbClr val="000000">
                  <a:alpha val="43137"/>
                </a:srgbClr>
              </a:outerShdw>
            </a:effectLst>
          </a:endParaRPr>
        </a:p>
      </dgm:t>
    </dgm:pt>
    <dgm:pt modelId="{13063FAC-85F0-4B13-8FA2-FE35E3519F9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spc="-6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پُر امن </a:t>
          </a:r>
          <a:r>
            <a:rPr lang="ur-PK" sz="2800" spc="-6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spc="-6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منظم مظاہروں کے ذریعہ حکومتِ وقت کو مجبور کیا جائے گاکہ وہ اُس منکر کا قلع قمع </a:t>
          </a:r>
          <a:r>
            <a:rPr lang="ur-PK" sz="2800" spc="-6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کرکے </a:t>
          </a:r>
          <a:r>
            <a:rPr lang="ar-SA" sz="2800" spc="-6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حدود کو نافذ کرے</a:t>
          </a:r>
          <a:endParaRPr lang="en-US" sz="2800" spc="-6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76808D2-6C12-42DC-8C47-C242226067B6}" type="parTrans" cxnId="{8686617E-18A1-448B-BC18-D1CEF2C704D4}">
      <dgm:prSet/>
      <dgm:spPr/>
      <dgm:t>
        <a:bodyPr/>
        <a:lstStyle/>
        <a:p>
          <a:pPr rtl="1"/>
          <a:endParaRPr lang="en-US">
            <a:effectLst>
              <a:outerShdw blurRad="38100" dist="38100" dir="2700000" algn="tl">
                <a:srgbClr val="000000">
                  <a:alpha val="43137"/>
                </a:srgbClr>
              </a:outerShdw>
            </a:effectLst>
          </a:endParaRPr>
        </a:p>
      </dgm:t>
    </dgm:pt>
    <dgm:pt modelId="{FEFA7FB8-3FF0-4987-939D-710C899547A1}" type="sibTrans" cxnId="{8686617E-18A1-448B-BC18-D1CEF2C704D4}">
      <dgm:prSet/>
      <dgm:spPr/>
      <dgm:t>
        <a:bodyPr/>
        <a:lstStyle/>
        <a:p>
          <a:pPr rtl="1"/>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4">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t>
        <a:bodyPr/>
        <a:lstStyle/>
        <a:p>
          <a:endParaRPr lang="en-US"/>
        </a:p>
      </dgm:t>
    </dgm:pt>
    <dgm:pt modelId="{92A3E716-DF46-45A1-8B50-37038741E5FE}" type="pres">
      <dgm:prSet presAssocID="{145B7BA8-98EE-4552-97FC-207F9F70747E}" presName="parentText" presStyleLbl="node1" presStyleIdx="2" presStyleCnt="4">
        <dgm:presLayoutVars>
          <dgm:chMax val="0"/>
          <dgm:bulletEnabled val="1"/>
        </dgm:presLayoutVars>
      </dgm:prSet>
      <dgm:spPr/>
      <dgm:t>
        <a:bodyPr/>
        <a:lstStyle/>
        <a:p>
          <a:endParaRPr lang="en-US"/>
        </a:p>
      </dgm:t>
    </dgm:pt>
    <dgm:pt modelId="{C2190FD2-F0B6-48E8-81E5-E9FBD23C00F7}" type="pres">
      <dgm:prSet presAssocID="{89E70552-D70F-4E35-8FF1-F50F4F4A206A}" presName="spacer" presStyleCnt="0"/>
      <dgm:spPr/>
      <dgm:t>
        <a:bodyPr/>
        <a:lstStyle/>
        <a:p>
          <a:endParaRPr lang="en-US"/>
        </a:p>
      </dgm:t>
    </dgm:pt>
    <dgm:pt modelId="{FF1E499D-F81F-4ECC-B261-61ECB1479498}" type="pres">
      <dgm:prSet presAssocID="{13063FAC-85F0-4B13-8FA2-FE35E3519F9A}" presName="parentText" presStyleLbl="node1" presStyleIdx="3" presStyleCnt="4">
        <dgm:presLayoutVars>
          <dgm:chMax val="0"/>
          <dgm:bulletEnabled val="1"/>
        </dgm:presLayoutVars>
      </dgm:prSet>
      <dgm:spPr/>
      <dgm:t>
        <a:bodyPr/>
        <a:lstStyle/>
        <a:p>
          <a:endParaRPr lang="en-US"/>
        </a:p>
      </dgm:t>
    </dgm:pt>
  </dgm:ptLst>
  <dgm:cxnLst>
    <dgm:cxn modelId="{C7728A9D-9CC6-4A27-83E3-5071DBB3077E}" type="presOf" srcId="{0967F7E4-F678-4578-8600-1B83ACEB6BBB}" destId="{D2B49F6D-4100-42FB-82A8-1CFAA91AE96A}" srcOrd="0" destOrd="0" presId="urn:microsoft.com/office/officeart/2005/8/layout/vList2"/>
    <dgm:cxn modelId="{5C6B0239-9FB7-46A2-AD2C-AC295CC75D6D}" type="presOf" srcId="{724361B4-9B9F-4084-A10C-F167166253CF}" destId="{D76713C3-888F-4971-B388-C389CB2342AF}" srcOrd="0" destOrd="0" presId="urn:microsoft.com/office/officeart/2005/8/layout/vList2"/>
    <dgm:cxn modelId="{D1A79A19-49B7-4919-B1A2-330561DD50B5}" type="presOf" srcId="{13063FAC-85F0-4B13-8FA2-FE35E3519F9A}" destId="{FF1E499D-F81F-4ECC-B261-61ECB1479498}" srcOrd="0" destOrd="0" presId="urn:microsoft.com/office/officeart/2005/8/layout/vList2"/>
    <dgm:cxn modelId="{247CF3BF-1DEE-486B-AC65-379EDD20E655}" type="presOf" srcId="{F65F6AD3-B7F6-4B96-8636-8E56B9B1141B}" destId="{17F36406-BC96-49D1-9ECB-E418070F97BB}" srcOrd="0" destOrd="0" presId="urn:microsoft.com/office/officeart/2005/8/layout/vList2"/>
    <dgm:cxn modelId="{8686617E-18A1-448B-BC18-D1CEF2C704D4}" srcId="{724361B4-9B9F-4084-A10C-F167166253CF}" destId="{13063FAC-85F0-4B13-8FA2-FE35E3519F9A}" srcOrd="3" destOrd="0" parTransId="{976808D2-6C12-42DC-8C47-C242226067B6}" sibTransId="{FEFA7FB8-3FF0-4987-939D-710C899547A1}"/>
    <dgm:cxn modelId="{48B04DBF-A395-4D46-A427-4BF23AEA7EBC}" type="presOf" srcId="{145B7BA8-98EE-4552-97FC-207F9F70747E}" destId="{92A3E716-DF46-45A1-8B50-37038741E5FE}"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EF1056B2-44F8-4344-BC49-7A2265468110}" srcId="{724361B4-9B9F-4084-A10C-F167166253CF}" destId="{145B7BA8-98EE-4552-97FC-207F9F70747E}" srcOrd="2" destOrd="0" parTransId="{69104388-7E03-4639-AF9E-F7494E540824}" sibTransId="{89E70552-D70F-4E35-8FF1-F50F4F4A206A}"/>
    <dgm:cxn modelId="{E1B0D9D6-9D8B-4654-ABE1-3892EC410914}" type="presParOf" srcId="{D76713C3-888F-4971-B388-C389CB2342AF}" destId="{D2B49F6D-4100-42FB-82A8-1CFAA91AE96A}" srcOrd="0" destOrd="0" presId="urn:microsoft.com/office/officeart/2005/8/layout/vList2"/>
    <dgm:cxn modelId="{52086B3A-67AC-4FF3-963E-48C7BEDF41D6}" type="presParOf" srcId="{D76713C3-888F-4971-B388-C389CB2342AF}" destId="{824AB359-A07A-4C22-A3E8-D57F6C4A6AEE}" srcOrd="1" destOrd="0" presId="urn:microsoft.com/office/officeart/2005/8/layout/vList2"/>
    <dgm:cxn modelId="{19795383-D90F-42A4-A25E-D2CED72FA338}" type="presParOf" srcId="{D76713C3-888F-4971-B388-C389CB2342AF}" destId="{17F36406-BC96-49D1-9ECB-E418070F97BB}" srcOrd="2" destOrd="0" presId="urn:microsoft.com/office/officeart/2005/8/layout/vList2"/>
    <dgm:cxn modelId="{01A308CB-0AFC-467D-87E5-2EA484AA463D}" type="presParOf" srcId="{D76713C3-888F-4971-B388-C389CB2342AF}" destId="{7C0AEA88-264B-4340-8E11-5DD22B0EEFBB}" srcOrd="3" destOrd="0" presId="urn:microsoft.com/office/officeart/2005/8/layout/vList2"/>
    <dgm:cxn modelId="{CB97F000-0426-4338-A6BB-3B0A30068E4D}" type="presParOf" srcId="{D76713C3-888F-4971-B388-C389CB2342AF}" destId="{92A3E716-DF46-45A1-8B50-37038741E5FE}" srcOrd="4" destOrd="0" presId="urn:microsoft.com/office/officeart/2005/8/layout/vList2"/>
    <dgm:cxn modelId="{A788DDE6-8F8F-4C4C-AB0B-785342B9E511}" type="presParOf" srcId="{D76713C3-888F-4971-B388-C389CB2342AF}" destId="{C2190FD2-F0B6-48E8-81E5-E9FBD23C00F7}" srcOrd="5" destOrd="0" presId="urn:microsoft.com/office/officeart/2005/8/layout/vList2"/>
    <dgm:cxn modelId="{CBEA224C-A26D-42F7-8934-BA1186520E4A}" type="presParOf" srcId="{D76713C3-888F-4971-B388-C389CB2342AF}" destId="{FF1E499D-F81F-4ECC-B261-61ECB1479498}"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46169E1-B172-4D11-9C74-A1BB3239072B}">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جُھْدٌ</a:t>
          </a:r>
          <a:endParaRPr lang="en-US"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gm:t>
    </dgm:pt>
    <dgm:pt modelId="{F003AF89-7F1A-4B98-BE69-4EBD7BE894A3}" type="parTrans" cxnId="{1D57458F-EF0A-4221-83C8-C266265F3D05}">
      <dgm:prSet/>
      <dgm:spPr/>
      <dgm:t>
        <a:bodyPr/>
        <a:lstStyle/>
        <a:p>
          <a:pPr rtl="1"/>
          <a:endParaRPr lang="en-US"/>
        </a:p>
      </dgm:t>
    </dgm:pt>
    <dgm:pt modelId="{934DE7EA-3718-4275-92EB-2FC78FF3D169}" type="sibTrans" cxnId="{1D57458F-EF0A-4221-83C8-C266265F3D05}">
      <dgm:prSet/>
      <dgm:spPr/>
      <dgm:t>
        <a:bodyPr/>
        <a:lstStyle/>
        <a:p>
          <a:pPr rtl="1"/>
          <a:endParaRPr lang="en-US"/>
        </a:p>
      </dgm:t>
    </dgm:pt>
    <dgm:pt modelId="{A4BA4725-1093-42EC-A2F5-FAA11FC3BCCB}">
      <dgm:prSet/>
      <dgm:spPr>
        <a:ln>
          <a:solidFill>
            <a:srgbClr val="1A3F6D">
              <a:alpha val="90000"/>
            </a:srgbClr>
          </a:solidFill>
        </a:ln>
      </dgm:spPr>
      <dgm:t>
        <a:bodyPr/>
        <a:lstStyle/>
        <a:p>
          <a:pPr rtl="1"/>
          <a:r>
            <a:rPr lang="ur-PK" dirty="0" smtClean="0">
              <a:latin typeface="Jameel Noori Nastaleeq" panose="02000503000000020004" pitchFamily="2" charset="-78"/>
              <a:cs typeface="Jameel Noori Nastaleeq" panose="02000503000000020004" pitchFamily="2" charset="-78"/>
            </a:rPr>
            <a:t>کوشش کرنا (</a:t>
          </a:r>
          <a:r>
            <a:rPr lang="en-US" dirty="0" smtClean="0">
              <a:latin typeface="Jameel Noori Nastaleeq" panose="02000503000000020004" pitchFamily="2" charset="-78"/>
              <a:cs typeface="Jameel Noori Nastaleeq" panose="02000503000000020004" pitchFamily="2" charset="-78"/>
            </a:rPr>
            <a:t>To strive</a:t>
          </a:r>
          <a:r>
            <a:rPr lang="ur-PK" dirty="0" smtClean="0">
              <a:latin typeface="Jameel Noori Nastaleeq" panose="02000503000000020004" pitchFamily="2" charset="-78"/>
              <a:cs typeface="Jameel Noori Nastaleeq" panose="02000503000000020004" pitchFamily="2" charset="-78"/>
            </a:rPr>
            <a:t>)</a:t>
          </a:r>
          <a:endParaRPr lang="en-US" dirty="0">
            <a:latin typeface="Jameel Noori Nastaleeq" panose="02000503000000020004" pitchFamily="2" charset="-78"/>
            <a:cs typeface="Jameel Noori Nastaleeq" panose="02000503000000020004" pitchFamily="2" charset="-78"/>
          </a:endParaRPr>
        </a:p>
      </dgm:t>
    </dgm:pt>
    <dgm:pt modelId="{9475C038-96CA-4A92-A81E-030EB7658980}" type="parTrans" cxnId="{8E3E5F6D-B254-4975-937E-A803BDCC6533}">
      <dgm:prSet/>
      <dgm:spPr/>
      <dgm:t>
        <a:bodyPr/>
        <a:lstStyle/>
        <a:p>
          <a:pPr rtl="1"/>
          <a:endParaRPr lang="en-US"/>
        </a:p>
      </dgm:t>
    </dgm:pt>
    <dgm:pt modelId="{36624FFA-902E-4E3B-8E79-DA8C3E75D02F}" type="sibTrans" cxnId="{8E3E5F6D-B254-4975-937E-A803BDCC6533}">
      <dgm:prSet/>
      <dgm:spPr/>
      <dgm:t>
        <a:bodyPr/>
        <a:lstStyle/>
        <a:p>
          <a:pPr rtl="1"/>
          <a:endParaRPr lang="en-US"/>
        </a:p>
      </dgm:t>
    </dgm:pt>
    <dgm:pt modelId="{E5BA303A-3171-4705-92EF-22E3A14B4B13}">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جِہَادٌ</a:t>
          </a:r>
          <a:endParaRPr lang="en-US"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gm:t>
    </dgm:pt>
    <dgm:pt modelId="{1AF1C5CF-1148-45D9-B380-45E80AABFF34}" type="parTrans" cxnId="{3460BC16-A51B-46CE-90C6-62E550F2FF55}">
      <dgm:prSet/>
      <dgm:spPr/>
      <dgm:t>
        <a:bodyPr/>
        <a:lstStyle/>
        <a:p>
          <a:endParaRPr lang="en-US"/>
        </a:p>
      </dgm:t>
    </dgm:pt>
    <dgm:pt modelId="{2F89E269-A838-47B0-AF21-64C4E61AF428}" type="sibTrans" cxnId="{3460BC16-A51B-46CE-90C6-62E550F2FF55}">
      <dgm:prSet/>
      <dgm:spPr/>
      <dgm:t>
        <a:bodyPr/>
        <a:lstStyle/>
        <a:p>
          <a:endParaRPr lang="en-US"/>
        </a:p>
      </dgm:t>
    </dgm:pt>
    <dgm:pt modelId="{2A51E000-D3FF-4974-B269-6C8DD8A1EE54}">
      <dgm:prSe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کشا کش یعنی کو ششو ں کا  با ہم ٹکرانا  </a:t>
          </a:r>
          <a:r>
            <a:rPr lang="en-US" dirty="0" smtClean="0">
              <a:latin typeface="Jameel Noori Nastaleeq" panose="02000503000000020004" pitchFamily="2" charset="-78"/>
              <a:cs typeface="Jameel Noori Nastaleeq" panose="02000503000000020004" pitchFamily="2" charset="-78"/>
            </a:rPr>
            <a:t>(To struggle against)</a:t>
          </a:r>
          <a:endParaRPr lang="en-US" dirty="0">
            <a:latin typeface="Jameel Noori Nastaleeq" panose="02000503000000020004" pitchFamily="2" charset="-78"/>
            <a:cs typeface="Jameel Noori Nastaleeq" panose="02000503000000020004" pitchFamily="2" charset="-78"/>
          </a:endParaRPr>
        </a:p>
      </dgm:t>
    </dgm:pt>
    <dgm:pt modelId="{6255FEC0-2B8F-4FBB-BC6A-601DB04F7803}" type="parTrans" cxnId="{61D133A5-94D4-4CA3-8564-18E40CF8A8AF}">
      <dgm:prSet/>
      <dgm:spPr/>
      <dgm:t>
        <a:bodyPr/>
        <a:lstStyle/>
        <a:p>
          <a:endParaRPr lang="en-US"/>
        </a:p>
      </dgm:t>
    </dgm:pt>
    <dgm:pt modelId="{00F7F904-997D-4353-99CE-FECF944F9867}" type="sibTrans" cxnId="{61D133A5-94D4-4CA3-8564-18E40CF8A8AF}">
      <dgm:prSet/>
      <dgm:spPr/>
      <dgm:t>
        <a:bodyPr/>
        <a:lstStyle/>
        <a:p>
          <a:endParaRPr lang="en-US"/>
        </a:p>
      </dgm:t>
    </dgm:pt>
    <dgm:pt modelId="{A646E33C-CD06-47C1-AE0C-3C3DC421732F}">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جِہَاد فِی سَبِیلِ اللہ</a:t>
          </a:r>
          <a:endParaRPr lang="en-US"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gm:t>
    </dgm:pt>
    <dgm:pt modelId="{F0F8F93C-FD5C-4DE7-928B-7CD2DE219F2C}" type="parTrans" cxnId="{028EC068-2979-4801-B948-0B7EC7C4339F}">
      <dgm:prSet/>
      <dgm:spPr/>
      <dgm:t>
        <a:bodyPr/>
        <a:lstStyle/>
        <a:p>
          <a:endParaRPr lang="en-US"/>
        </a:p>
      </dgm:t>
    </dgm:pt>
    <dgm:pt modelId="{EEF067D3-3C02-4188-B7EF-BAB3B3BE6711}" type="sibTrans" cxnId="{028EC068-2979-4801-B948-0B7EC7C4339F}">
      <dgm:prSet/>
      <dgm:spPr/>
      <dgm:t>
        <a:bodyPr/>
        <a:lstStyle/>
        <a:p>
          <a:endParaRPr lang="en-US"/>
        </a:p>
      </dgm:t>
    </dgm:pt>
    <dgm:pt modelId="{CF488B3A-F237-49F2-A6ED-AD57BE9901D7}">
      <dgm:prSe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ایسی کشا کش جس کا مقصد اللہ کے دین کی سر بلندی  ہو </a:t>
          </a:r>
          <a:endParaRPr lang="en-US" dirty="0">
            <a:latin typeface="Jameel Noori Nastaleeq" panose="02000503000000020004" pitchFamily="2" charset="-78"/>
            <a:cs typeface="Jameel Noori Nastaleeq" panose="02000503000000020004" pitchFamily="2" charset="-78"/>
          </a:endParaRPr>
        </a:p>
      </dgm:t>
    </dgm:pt>
    <dgm:pt modelId="{F97F2829-BC76-4E81-9053-D24F9DBE056D}" type="parTrans" cxnId="{BDA7B9CB-35BE-4CC4-9937-3C9673584D3D}">
      <dgm:prSet/>
      <dgm:spPr/>
      <dgm:t>
        <a:bodyPr/>
        <a:lstStyle/>
        <a:p>
          <a:endParaRPr lang="en-US"/>
        </a:p>
      </dgm:t>
    </dgm:pt>
    <dgm:pt modelId="{DE8D2B98-E7F0-464C-B1D4-F308B89E4F49}" type="sibTrans" cxnId="{BDA7B9CB-35BE-4CC4-9937-3C9673584D3D}">
      <dgm:prSet/>
      <dgm:spPr/>
      <dgm:t>
        <a:bodyPr/>
        <a:lstStyle/>
        <a:p>
          <a:endParaRPr lang="en-US"/>
        </a:p>
      </dgm:t>
    </dgm:pt>
    <dgm:pt modelId="{D9EA3315-F0D9-452E-A50A-61EE5B184591}" type="pres">
      <dgm:prSet presAssocID="{724361B4-9B9F-4084-A10C-F167166253CF}" presName="Name0" presStyleCnt="0">
        <dgm:presLayoutVars>
          <dgm:dir val="rev"/>
          <dgm:animLvl val="lvl"/>
          <dgm:resizeHandles val="exact"/>
        </dgm:presLayoutVars>
      </dgm:prSet>
      <dgm:spPr/>
      <dgm:t>
        <a:bodyPr/>
        <a:lstStyle/>
        <a:p>
          <a:endParaRPr lang="en-US"/>
        </a:p>
      </dgm:t>
    </dgm:pt>
    <dgm:pt modelId="{BAFE54F5-7E7B-4AB3-B44E-C2B2EC6768E6}" type="pres">
      <dgm:prSet presAssocID="{746169E1-B172-4D11-9C74-A1BB3239072B}" presName="linNode" presStyleCnt="0"/>
      <dgm:spPr/>
      <dgm:t>
        <a:bodyPr/>
        <a:lstStyle/>
        <a:p>
          <a:endParaRPr lang="en-US"/>
        </a:p>
      </dgm:t>
    </dgm:pt>
    <dgm:pt modelId="{140B052A-9417-4261-A4E8-79D0A81E74BC}" type="pres">
      <dgm:prSet presAssocID="{746169E1-B172-4D11-9C74-A1BB3239072B}" presName="parentText" presStyleLbl="node1" presStyleIdx="0" presStyleCnt="3" custScaleX="91877">
        <dgm:presLayoutVars>
          <dgm:chMax val="1"/>
          <dgm:bulletEnabled val="1"/>
        </dgm:presLayoutVars>
      </dgm:prSet>
      <dgm:spPr/>
      <dgm:t>
        <a:bodyPr/>
        <a:lstStyle/>
        <a:p>
          <a:endParaRPr lang="en-US"/>
        </a:p>
      </dgm:t>
    </dgm:pt>
    <dgm:pt modelId="{CBBF4EA5-B8BB-4C23-9569-A96E2BC727F4}" type="pres">
      <dgm:prSet presAssocID="{746169E1-B172-4D11-9C74-A1BB3239072B}" presName="descendantText" presStyleLbl="alignAccFollowNode1" presStyleIdx="0" presStyleCnt="3" custScaleX="102998">
        <dgm:presLayoutVars>
          <dgm:bulletEnabled val="1"/>
        </dgm:presLayoutVars>
      </dgm:prSet>
      <dgm:spPr/>
      <dgm:t>
        <a:bodyPr/>
        <a:lstStyle/>
        <a:p>
          <a:endParaRPr lang="en-US"/>
        </a:p>
      </dgm:t>
    </dgm:pt>
    <dgm:pt modelId="{E64FB4B3-60D6-4515-A5E0-F4BD10A4C074}" type="pres">
      <dgm:prSet presAssocID="{934DE7EA-3718-4275-92EB-2FC78FF3D169}" presName="sp" presStyleCnt="0"/>
      <dgm:spPr/>
      <dgm:t>
        <a:bodyPr/>
        <a:lstStyle/>
        <a:p>
          <a:endParaRPr lang="en-US"/>
        </a:p>
      </dgm:t>
    </dgm:pt>
    <dgm:pt modelId="{6BDB1788-2F63-41AF-9A98-FB05A0D0C297}" type="pres">
      <dgm:prSet presAssocID="{E5BA303A-3171-4705-92EF-22E3A14B4B13}" presName="linNode" presStyleCnt="0"/>
      <dgm:spPr/>
      <dgm:t>
        <a:bodyPr/>
        <a:lstStyle/>
        <a:p>
          <a:endParaRPr lang="en-US"/>
        </a:p>
      </dgm:t>
    </dgm:pt>
    <dgm:pt modelId="{8EFF2461-93F2-4D27-95A5-A65EA16B88A1}" type="pres">
      <dgm:prSet presAssocID="{E5BA303A-3171-4705-92EF-22E3A14B4B13}" presName="parentText" presStyleLbl="node1" presStyleIdx="1" presStyleCnt="3" custScaleX="91877">
        <dgm:presLayoutVars>
          <dgm:chMax val="1"/>
          <dgm:bulletEnabled val="1"/>
        </dgm:presLayoutVars>
      </dgm:prSet>
      <dgm:spPr/>
      <dgm:t>
        <a:bodyPr/>
        <a:lstStyle/>
        <a:p>
          <a:endParaRPr lang="en-US"/>
        </a:p>
      </dgm:t>
    </dgm:pt>
    <dgm:pt modelId="{5E06C89A-5ED0-4901-B923-8FBE5DF72618}" type="pres">
      <dgm:prSet presAssocID="{E5BA303A-3171-4705-92EF-22E3A14B4B13}" presName="descendantText" presStyleLbl="alignAccFollowNode1" presStyleIdx="1" presStyleCnt="3" custScaleX="102998">
        <dgm:presLayoutVars>
          <dgm:bulletEnabled val="1"/>
        </dgm:presLayoutVars>
      </dgm:prSet>
      <dgm:spPr/>
      <dgm:t>
        <a:bodyPr/>
        <a:lstStyle/>
        <a:p>
          <a:endParaRPr lang="en-US"/>
        </a:p>
      </dgm:t>
    </dgm:pt>
    <dgm:pt modelId="{BE65F5A4-1CFA-4BF8-928B-4C9DC095736C}" type="pres">
      <dgm:prSet presAssocID="{2F89E269-A838-47B0-AF21-64C4E61AF428}" presName="sp" presStyleCnt="0"/>
      <dgm:spPr/>
      <dgm:t>
        <a:bodyPr/>
        <a:lstStyle/>
        <a:p>
          <a:endParaRPr lang="en-US"/>
        </a:p>
      </dgm:t>
    </dgm:pt>
    <dgm:pt modelId="{2BF0C28C-8533-4B12-9BF5-7FA3FB77D6CD}" type="pres">
      <dgm:prSet presAssocID="{A646E33C-CD06-47C1-AE0C-3C3DC421732F}" presName="linNode" presStyleCnt="0"/>
      <dgm:spPr/>
      <dgm:t>
        <a:bodyPr/>
        <a:lstStyle/>
        <a:p>
          <a:endParaRPr lang="en-US"/>
        </a:p>
      </dgm:t>
    </dgm:pt>
    <dgm:pt modelId="{BCCFC471-293B-452E-AA9D-5E946CB82B9E}" type="pres">
      <dgm:prSet presAssocID="{A646E33C-CD06-47C1-AE0C-3C3DC421732F}" presName="parentText" presStyleLbl="node1" presStyleIdx="2" presStyleCnt="3" custScaleX="91877">
        <dgm:presLayoutVars>
          <dgm:chMax val="1"/>
          <dgm:bulletEnabled val="1"/>
        </dgm:presLayoutVars>
      </dgm:prSet>
      <dgm:spPr/>
      <dgm:t>
        <a:bodyPr/>
        <a:lstStyle/>
        <a:p>
          <a:endParaRPr lang="en-US"/>
        </a:p>
      </dgm:t>
    </dgm:pt>
    <dgm:pt modelId="{EEBDC441-4FDA-4645-9BE8-6FF77A18DC06}" type="pres">
      <dgm:prSet presAssocID="{A646E33C-CD06-47C1-AE0C-3C3DC421732F}" presName="descendantText" presStyleLbl="alignAccFollowNode1" presStyleIdx="2" presStyleCnt="3" custScaleX="102998">
        <dgm:presLayoutVars>
          <dgm:bulletEnabled val="1"/>
        </dgm:presLayoutVars>
      </dgm:prSet>
      <dgm:spPr/>
      <dgm:t>
        <a:bodyPr/>
        <a:lstStyle/>
        <a:p>
          <a:endParaRPr lang="en-US"/>
        </a:p>
      </dgm:t>
    </dgm:pt>
  </dgm:ptLst>
  <dgm:cxnLst>
    <dgm:cxn modelId="{3460BC16-A51B-46CE-90C6-62E550F2FF55}" srcId="{724361B4-9B9F-4084-A10C-F167166253CF}" destId="{E5BA303A-3171-4705-92EF-22E3A14B4B13}" srcOrd="1" destOrd="0" parTransId="{1AF1C5CF-1148-45D9-B380-45E80AABFF34}" sibTransId="{2F89E269-A838-47B0-AF21-64C4E61AF428}"/>
    <dgm:cxn modelId="{98A90586-CBA9-4DBC-B64D-17BE47332B55}" type="presOf" srcId="{724361B4-9B9F-4084-A10C-F167166253CF}" destId="{D9EA3315-F0D9-452E-A50A-61EE5B184591}" srcOrd="0" destOrd="0" presId="urn:microsoft.com/office/officeart/2005/8/layout/vList5"/>
    <dgm:cxn modelId="{028EC068-2979-4801-B948-0B7EC7C4339F}" srcId="{724361B4-9B9F-4084-A10C-F167166253CF}" destId="{A646E33C-CD06-47C1-AE0C-3C3DC421732F}" srcOrd="2" destOrd="0" parTransId="{F0F8F93C-FD5C-4DE7-928B-7CD2DE219F2C}" sibTransId="{EEF067D3-3C02-4188-B7EF-BAB3B3BE6711}"/>
    <dgm:cxn modelId="{8E3E5F6D-B254-4975-937E-A803BDCC6533}" srcId="{746169E1-B172-4D11-9C74-A1BB3239072B}" destId="{A4BA4725-1093-42EC-A2F5-FAA11FC3BCCB}" srcOrd="0" destOrd="0" parTransId="{9475C038-96CA-4A92-A81E-030EB7658980}" sibTransId="{36624FFA-902E-4E3B-8E79-DA8C3E75D02F}"/>
    <dgm:cxn modelId="{BDA7B9CB-35BE-4CC4-9937-3C9673584D3D}" srcId="{A646E33C-CD06-47C1-AE0C-3C3DC421732F}" destId="{CF488B3A-F237-49F2-A6ED-AD57BE9901D7}" srcOrd="0" destOrd="0" parTransId="{F97F2829-BC76-4E81-9053-D24F9DBE056D}" sibTransId="{DE8D2B98-E7F0-464C-B1D4-F308B89E4F49}"/>
    <dgm:cxn modelId="{F7E29EF9-F790-4019-996E-71333132DB97}" type="presOf" srcId="{2A51E000-D3FF-4974-B269-6C8DD8A1EE54}" destId="{5E06C89A-5ED0-4901-B923-8FBE5DF72618}" srcOrd="0" destOrd="0" presId="urn:microsoft.com/office/officeart/2005/8/layout/vList5"/>
    <dgm:cxn modelId="{F19A1D9A-EE26-47D4-B5CA-D23197C0987C}" type="presOf" srcId="{CF488B3A-F237-49F2-A6ED-AD57BE9901D7}" destId="{EEBDC441-4FDA-4645-9BE8-6FF77A18DC06}" srcOrd="0" destOrd="0" presId="urn:microsoft.com/office/officeart/2005/8/layout/vList5"/>
    <dgm:cxn modelId="{6AD44CB8-2099-4F0B-B28C-4648CA0A0493}" type="presOf" srcId="{746169E1-B172-4D11-9C74-A1BB3239072B}" destId="{140B052A-9417-4261-A4E8-79D0A81E74BC}" srcOrd="0" destOrd="0" presId="urn:microsoft.com/office/officeart/2005/8/layout/vList5"/>
    <dgm:cxn modelId="{82D88786-6FCF-4224-A355-3D8AEC46C0EF}" type="presOf" srcId="{A646E33C-CD06-47C1-AE0C-3C3DC421732F}" destId="{BCCFC471-293B-452E-AA9D-5E946CB82B9E}" srcOrd="0" destOrd="0" presId="urn:microsoft.com/office/officeart/2005/8/layout/vList5"/>
    <dgm:cxn modelId="{66BCB6A0-0CEE-45C0-859E-BBCB784A3200}" type="presOf" srcId="{A4BA4725-1093-42EC-A2F5-FAA11FC3BCCB}" destId="{CBBF4EA5-B8BB-4C23-9569-A96E2BC727F4}" srcOrd="0" destOrd="0" presId="urn:microsoft.com/office/officeart/2005/8/layout/vList5"/>
    <dgm:cxn modelId="{96099E8A-B6D0-4AFA-A262-0FE0360BCFA7}" type="presOf" srcId="{E5BA303A-3171-4705-92EF-22E3A14B4B13}" destId="{8EFF2461-93F2-4D27-95A5-A65EA16B88A1}" srcOrd="0" destOrd="0" presId="urn:microsoft.com/office/officeart/2005/8/layout/vList5"/>
    <dgm:cxn modelId="{1D57458F-EF0A-4221-83C8-C266265F3D05}" srcId="{724361B4-9B9F-4084-A10C-F167166253CF}" destId="{746169E1-B172-4D11-9C74-A1BB3239072B}" srcOrd="0" destOrd="0" parTransId="{F003AF89-7F1A-4B98-BE69-4EBD7BE894A3}" sibTransId="{934DE7EA-3718-4275-92EB-2FC78FF3D169}"/>
    <dgm:cxn modelId="{61D133A5-94D4-4CA3-8564-18E40CF8A8AF}" srcId="{E5BA303A-3171-4705-92EF-22E3A14B4B13}" destId="{2A51E000-D3FF-4974-B269-6C8DD8A1EE54}" srcOrd="0" destOrd="0" parTransId="{6255FEC0-2B8F-4FBB-BC6A-601DB04F7803}" sibTransId="{00F7F904-997D-4353-99CE-FECF944F9867}"/>
    <dgm:cxn modelId="{A04E0384-302C-430A-A7FF-8D74B713E764}" type="presParOf" srcId="{D9EA3315-F0D9-452E-A50A-61EE5B184591}" destId="{BAFE54F5-7E7B-4AB3-B44E-C2B2EC6768E6}" srcOrd="0" destOrd="0" presId="urn:microsoft.com/office/officeart/2005/8/layout/vList5"/>
    <dgm:cxn modelId="{88E805A8-DE1E-4D55-A6A9-10F9F4196964}" type="presParOf" srcId="{BAFE54F5-7E7B-4AB3-B44E-C2B2EC6768E6}" destId="{140B052A-9417-4261-A4E8-79D0A81E74BC}" srcOrd="0" destOrd="0" presId="urn:microsoft.com/office/officeart/2005/8/layout/vList5"/>
    <dgm:cxn modelId="{EF3FA903-AC22-4D74-9F5F-DC4B81420296}" type="presParOf" srcId="{BAFE54F5-7E7B-4AB3-B44E-C2B2EC6768E6}" destId="{CBBF4EA5-B8BB-4C23-9569-A96E2BC727F4}" srcOrd="1" destOrd="0" presId="urn:microsoft.com/office/officeart/2005/8/layout/vList5"/>
    <dgm:cxn modelId="{B0E674C6-6BA2-4C68-AE8D-3576E8A2E4D0}" type="presParOf" srcId="{D9EA3315-F0D9-452E-A50A-61EE5B184591}" destId="{E64FB4B3-60D6-4515-A5E0-F4BD10A4C074}" srcOrd="1" destOrd="0" presId="urn:microsoft.com/office/officeart/2005/8/layout/vList5"/>
    <dgm:cxn modelId="{6B72D6BA-461C-4039-9C6E-42893578EE79}" type="presParOf" srcId="{D9EA3315-F0D9-452E-A50A-61EE5B184591}" destId="{6BDB1788-2F63-41AF-9A98-FB05A0D0C297}" srcOrd="2" destOrd="0" presId="urn:microsoft.com/office/officeart/2005/8/layout/vList5"/>
    <dgm:cxn modelId="{71055F7E-2534-46A5-8833-D0D62E4BEAE8}" type="presParOf" srcId="{6BDB1788-2F63-41AF-9A98-FB05A0D0C297}" destId="{8EFF2461-93F2-4D27-95A5-A65EA16B88A1}" srcOrd="0" destOrd="0" presId="urn:microsoft.com/office/officeart/2005/8/layout/vList5"/>
    <dgm:cxn modelId="{09B57A53-71A7-4EF9-9C76-550759FE391A}" type="presParOf" srcId="{6BDB1788-2F63-41AF-9A98-FB05A0D0C297}" destId="{5E06C89A-5ED0-4901-B923-8FBE5DF72618}" srcOrd="1" destOrd="0" presId="urn:microsoft.com/office/officeart/2005/8/layout/vList5"/>
    <dgm:cxn modelId="{5DDC5997-CD5E-4B03-B45B-790354587961}" type="presParOf" srcId="{D9EA3315-F0D9-452E-A50A-61EE5B184591}" destId="{BE65F5A4-1CFA-4BF8-928B-4C9DC095736C}" srcOrd="3" destOrd="0" presId="urn:microsoft.com/office/officeart/2005/8/layout/vList5"/>
    <dgm:cxn modelId="{1A456FC9-93B5-42E2-A4FD-AFF90F54489C}" type="presParOf" srcId="{D9EA3315-F0D9-452E-A50A-61EE5B184591}" destId="{2BF0C28C-8533-4B12-9BF5-7FA3FB77D6CD}" srcOrd="4" destOrd="0" presId="urn:microsoft.com/office/officeart/2005/8/layout/vList5"/>
    <dgm:cxn modelId="{E6B5AD3D-D416-4760-B179-4263BB25B5C8}" type="presParOf" srcId="{2BF0C28C-8533-4B12-9BF5-7FA3FB77D6CD}" destId="{BCCFC471-293B-452E-AA9D-5E946CB82B9E}" srcOrd="0" destOrd="0" presId="urn:microsoft.com/office/officeart/2005/8/layout/vList5"/>
    <dgm:cxn modelId="{1388002D-53E4-4AA4-BE15-5C395DE19684}" type="presParOf" srcId="{2BF0C28C-8533-4B12-9BF5-7FA3FB77D6CD}" destId="{EEBDC441-4FDA-4645-9BE8-6FF77A18DC06}"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طریقہ میں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سلمان حکمرانوں سے مسلم معاشرے میں دین کو نافذ کرنے کا مطالبہ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حکومت یہ مطالبہ نہیں مانتی تو ہم اُن صحابہ کرامؓ   کے اسوہ پر عمل کریں گے جنہوں نے مکی دور میں ہر طرح کی تکالیف برداشت کیں لیکن جواب میں کوئی اقدام نہ کرتے ہوئے اپنے موقف پر ڈٹ کر صبر کا مظاہرہ کیا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rtl="1"/>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6AF7BF9B-D9DB-4BD1-852F-ACC58728FECC}"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B7C53A27-D348-4AAE-A6AD-F1196433D971}" type="presOf" srcId="{0967F7E4-F678-4578-8600-1B83ACEB6BBB}" destId="{D2B49F6D-4100-42FB-82A8-1CFAA91AE96A}" srcOrd="0" destOrd="0" presId="urn:microsoft.com/office/officeart/2005/8/layout/vList2"/>
    <dgm:cxn modelId="{58F3F68C-E877-4C50-B810-13CA3F7992D8}" type="presOf" srcId="{F65F6AD3-B7F6-4B96-8636-8E56B9B1141B}" destId="{17F36406-BC96-49D1-9ECB-E418070F97BB}" srcOrd="0" destOrd="0" presId="urn:microsoft.com/office/officeart/2005/8/layout/vList2"/>
    <dgm:cxn modelId="{BAC8AB1B-1A6C-4987-B88B-88DAF34BF1AA}" type="presParOf" srcId="{D76713C3-888F-4971-B388-C389CB2342AF}" destId="{D2B49F6D-4100-42FB-82A8-1CFAA91AE96A}" srcOrd="0" destOrd="0" presId="urn:microsoft.com/office/officeart/2005/8/layout/vList2"/>
    <dgm:cxn modelId="{ADB17796-0E57-4260-A7F4-AB0B7643D31E}" type="presParOf" srcId="{D76713C3-888F-4971-B388-C389CB2342AF}" destId="{824AB359-A07A-4C22-A3E8-D57F6C4A6AEE}" srcOrd="1" destOrd="0" presId="urn:microsoft.com/office/officeart/2005/8/layout/vList2"/>
    <dgm:cxn modelId="{6FBDBBE0-8A92-4B59-8B47-C0D0398920E9}" type="presParOf" srcId="{D76713C3-888F-4971-B388-C389CB2342AF}" destId="{17F36406-BC96-49D1-9ECB-E418070F97BB}"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حکومت اِن مظاہروں کے نتیجے میں پسپائی اختیار کرے اور منکرات کے خاتمے اور حدود اللہ کے نفاذ کا آغاز کردے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حکومت انقلابی تحریک کواپنے خلاف انا کا مسئلہ بنا لے اور اپنی بقاء اور مفادات کے تحفظ کے لئے تحریک کو مکمل طور پر کچلنے کا فیصلہ کرے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34B982C3-B5BA-42EE-9599-77EEDB2F302B}" type="presOf" srcId="{F65F6AD3-B7F6-4B96-8636-8E56B9B1141B}" destId="{17F36406-BC96-49D1-9ECB-E418070F97BB}" srcOrd="0" destOrd="0" presId="urn:microsoft.com/office/officeart/2005/8/layout/vList2"/>
    <dgm:cxn modelId="{30378C07-0B60-42D8-B985-0D45963F6A3C}" type="presOf" srcId="{724361B4-9B9F-4084-A10C-F167166253CF}" destId="{D76713C3-888F-4971-B388-C389CB2342AF}" srcOrd="0" destOrd="0" presId="urn:microsoft.com/office/officeart/2005/8/layout/vList2"/>
    <dgm:cxn modelId="{6A0B1A91-F4AC-4481-8588-8CF75505EB96}" type="presOf" srcId="{0967F7E4-F678-4578-8600-1B83ACEB6BBB}" destId="{D2B49F6D-4100-42FB-82A8-1CFAA91AE96A}" srcOrd="0" destOrd="0" presId="urn:microsoft.com/office/officeart/2005/8/layout/vList2"/>
    <dgm:cxn modelId="{B87E6402-3532-4786-AE71-D0F830659A75}" type="presParOf" srcId="{D76713C3-888F-4971-B388-C389CB2342AF}" destId="{D2B49F6D-4100-42FB-82A8-1CFAA91AE96A}" srcOrd="0" destOrd="0" presId="urn:microsoft.com/office/officeart/2005/8/layout/vList2"/>
    <dgm:cxn modelId="{B6C542E7-8F95-4F4F-A142-EEC6F685AC79}" type="presParOf" srcId="{D76713C3-888F-4971-B388-C389CB2342AF}" destId="{824AB359-A07A-4C22-A3E8-D57F6C4A6AEE}" srcOrd="1" destOrd="0" presId="urn:microsoft.com/office/officeart/2005/8/layout/vList2"/>
    <dgm:cxn modelId="{4DF7FF07-EB15-4B7E-8A63-2FBF33A97B59}" type="presParOf" srcId="{D76713C3-888F-4971-B388-C389CB2342AF}" destId="{17F36406-BC96-49D1-9ECB-E418070F97BB}"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لوگ اللہ کی راہ میں قربانیاں حتٰی کہ جان دینے پر تیارہوں اور ثابت قدمی سے میدان میں ڈٹے رہیں تو</a:t>
          </a:r>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بالآخر پولیس اور فوج جواب دے دے گی کہ یہ مظاہرین ہمارے ہی ہم مذہب اور ہم وطن ہی</a:t>
          </a:r>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ں</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lnSpc>
              <a:spcPct val="80000"/>
            </a:lnSpc>
            <a:spcBef>
              <a:spcPts val="0"/>
            </a:spcBef>
            <a:spcAft>
              <a:spcPts val="0"/>
            </a:spcAft>
          </a:pPr>
          <a:endParaRPr lang="en-US" sz="2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lnSpc>
              <a:spcPct val="80000"/>
            </a:lnSpc>
            <a:spcBef>
              <a:spcPts val="0"/>
            </a:spcBef>
            <a:spcAft>
              <a:spcPts val="0"/>
            </a:spcAft>
          </a:pPr>
          <a:endParaRPr lang="en-US" sz="2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D4960F7-9CDF-434A-AF26-66005E6D7B81}">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نتیجہ یہ نکلے گا کہ حکومت کا تختہ الٹ جائے گا اور اِن شاء اللہ انقلابی تحریک کامیابی سے ہمکنار ہوگی</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FAFF51B-6EC4-44A6-AF24-A0BFFC35733F}" type="parTrans" cxnId="{50A80330-F9FD-4973-9078-88C7DB5774A2}">
      <dgm:prSet/>
      <dgm:spPr/>
      <dgm:t>
        <a:bodyPr/>
        <a:lstStyle/>
        <a:p>
          <a:pPr>
            <a:lnSpc>
              <a:spcPct val="80000"/>
            </a:lnSpc>
          </a:pPr>
          <a:endParaRPr lang="en-US" sz="2600">
            <a:effectLst>
              <a:outerShdw blurRad="38100" dist="38100" dir="2700000" algn="tl">
                <a:srgbClr val="000000">
                  <a:alpha val="43137"/>
                </a:srgbClr>
              </a:outerShdw>
            </a:effectLst>
          </a:endParaRPr>
        </a:p>
      </dgm:t>
    </dgm:pt>
    <dgm:pt modelId="{EE19A5D5-D7C9-480A-A02C-8C8109317FC3}" type="sibTrans" cxnId="{50A80330-F9FD-4973-9078-88C7DB5774A2}">
      <dgm:prSet/>
      <dgm:spPr/>
      <dgm:t>
        <a:bodyPr/>
        <a:lstStyle/>
        <a:p>
          <a:pPr>
            <a:lnSpc>
              <a:spcPct val="80000"/>
            </a:lnSpc>
          </a:pPr>
          <a:endParaRPr lang="en-US" sz="2600">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2">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A8B0BCFA-A150-4BF2-A787-4D412EF25562}" type="pres">
      <dgm:prSet presAssocID="{DD4960F7-9CDF-434A-AF26-66005E6D7B81}" presName="parentText" presStyleLbl="node1" presStyleIdx="1" presStyleCnt="2">
        <dgm:presLayoutVars>
          <dgm:chMax val="0"/>
          <dgm:bulletEnabled val="1"/>
        </dgm:presLayoutVars>
      </dgm:prSet>
      <dgm:spPr/>
      <dgm:t>
        <a:bodyPr/>
        <a:lstStyle/>
        <a:p>
          <a:endParaRPr lang="en-US"/>
        </a:p>
      </dgm:t>
    </dgm:pt>
  </dgm:ptLst>
  <dgm:cxnLst>
    <dgm:cxn modelId="{50A80330-F9FD-4973-9078-88C7DB5774A2}" srcId="{724361B4-9B9F-4084-A10C-F167166253CF}" destId="{DD4960F7-9CDF-434A-AF26-66005E6D7B81}" srcOrd="1" destOrd="0" parTransId="{EFAFF51B-6EC4-44A6-AF24-A0BFFC35733F}" sibTransId="{EE19A5D5-D7C9-480A-A02C-8C8109317FC3}"/>
    <dgm:cxn modelId="{C7E006B0-E769-4138-8F09-DA8753C73467}" type="presOf" srcId="{DD4960F7-9CDF-434A-AF26-66005E6D7B81}" destId="{A8B0BCFA-A150-4BF2-A787-4D412EF25562}" srcOrd="0" destOrd="0" presId="urn:microsoft.com/office/officeart/2005/8/layout/vList2"/>
    <dgm:cxn modelId="{1EB98400-FF4C-423C-B32F-38E07AD15C61}" type="presOf" srcId="{724361B4-9B9F-4084-A10C-F167166253CF}" destId="{D76713C3-888F-4971-B388-C389CB2342AF}" srcOrd="0" destOrd="0" presId="urn:microsoft.com/office/officeart/2005/8/layout/vList2"/>
    <dgm:cxn modelId="{AA6E16E9-0930-4EDC-B658-863B839641CC}" type="presOf" srcId="{1F66E006-3BD7-4924-A4C7-D7283B446E63}" destId="{36010CB3-69C6-414D-BF7C-5DC00E40DC7C}"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83708FDA-9F28-493E-8E32-DA08EDBD5F20}" type="presParOf" srcId="{D76713C3-888F-4971-B388-C389CB2342AF}" destId="{36010CB3-69C6-414D-BF7C-5DC00E40DC7C}" srcOrd="0" destOrd="0" presId="urn:microsoft.com/office/officeart/2005/8/layout/vList2"/>
    <dgm:cxn modelId="{7823617D-7C2E-4414-8DEF-269A5822A56D}" type="presParOf" srcId="{D76713C3-888F-4971-B388-C389CB2342AF}" destId="{B2CF0B88-5221-405A-84CB-92F2688AED44}" srcOrd="1" destOrd="0" presId="urn:microsoft.com/office/officeart/2005/8/layout/vList2"/>
    <dgm:cxn modelId="{26E299EB-0A8C-4324-807A-841BFB7FCB64}" type="presParOf" srcId="{D76713C3-888F-4971-B388-C389CB2342AF}" destId="{A8B0BCFA-A150-4BF2-A787-4D412EF25562}"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49FD2C52-527E-4DFB-A82A-26EBF8BF46F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حکومتِ وقت اِس تحریک کو کچلنے میں کامیاب ہوجائے، تو جن لوگوں نے اِس راستے میں جانیں دی ہوں گی، اُن کی قربانیا ں ہرگز ضائع نہیں ہوں گی ۔ اِن شاء اللہ وہ اجرِ عظیم اور فوزِ کبیر سے نوازے جائیں گے ۔</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CB5DF41-612B-4093-A93A-86B801F479F3}" type="parTrans" cxnId="{44C0B87A-9DCE-4009-A63B-480CF40FD083}">
      <dgm:prSet/>
      <dgm:spPr/>
      <dgm:t>
        <a:bodyPr/>
        <a:lstStyle/>
        <a:p>
          <a:pPr algn="ctr" rtl="1">
            <a:lnSpc>
              <a:spcPct val="80000"/>
            </a:lnSpc>
            <a:spcBef>
              <a:spcPts val="0"/>
            </a:spcBef>
            <a:spcAft>
              <a:spcPts val="0"/>
            </a:spcAft>
          </a:pPr>
          <a:endParaRPr lang="en-US" sz="2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679CE6-C8F4-46F2-9446-F7CE4FA709C6}" type="sibTrans" cxnId="{44C0B87A-9DCE-4009-A63B-480CF40FD083}">
      <dgm:prSet/>
      <dgm:spPr/>
      <dgm:t>
        <a:bodyPr/>
        <a:lstStyle/>
        <a:p>
          <a:pPr algn="ctr" rtl="1">
            <a:lnSpc>
              <a:spcPct val="80000"/>
            </a:lnSpc>
            <a:spcBef>
              <a:spcPts val="0"/>
            </a:spcBef>
            <a:spcAft>
              <a:spcPts val="0"/>
            </a:spcAft>
          </a:pPr>
          <a:endParaRPr lang="en-US" sz="2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322705C-9024-4AC0-9656-356DC6B44EDC}">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شاء اللہ اِنہی جانثاروں اور سرفروشوں کے خون اور ہڈیوں کی کھاد سے جلد یا بدیر کوئی نئی اسلامی انقلابی تحریک ابھرے گی جو طاغوتی</a:t>
          </a:r>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استحصالی اور جابرانہ نظام کو للکارے گی</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CDB30A-A11A-4AF9-9C15-62A30D188CE1}" type="parTrans" cxnId="{16ACDE9A-3227-4894-B353-E445829DAAD3}">
      <dgm:prSet/>
      <dgm:spPr/>
      <dgm:t>
        <a:bodyPr/>
        <a:lstStyle/>
        <a:p>
          <a:pPr>
            <a:lnSpc>
              <a:spcPct val="80000"/>
            </a:lnSpc>
          </a:pPr>
          <a:endParaRPr lang="en-US" sz="2600">
            <a:effectLst>
              <a:outerShdw blurRad="38100" dist="38100" dir="2700000" algn="tl">
                <a:srgbClr val="000000">
                  <a:alpha val="43137"/>
                </a:srgbClr>
              </a:outerShdw>
            </a:effectLst>
          </a:endParaRPr>
        </a:p>
      </dgm:t>
    </dgm:pt>
    <dgm:pt modelId="{F157176C-6B5D-4FFE-A5CB-A26C5782C118}" type="sibTrans" cxnId="{16ACDE9A-3227-4894-B353-E445829DAAD3}">
      <dgm:prSet/>
      <dgm:spPr/>
      <dgm:t>
        <a:bodyPr/>
        <a:lstStyle/>
        <a:p>
          <a:pPr>
            <a:lnSpc>
              <a:spcPct val="80000"/>
            </a:lnSpc>
          </a:pPr>
          <a:endParaRPr lang="en-US" sz="2600">
            <a:effectLst>
              <a:outerShdw blurRad="38100" dist="38100" dir="2700000" algn="tl">
                <a:srgbClr val="000000">
                  <a:alpha val="43137"/>
                </a:srgbClr>
              </a:outerShdw>
            </a:effectLst>
          </a:endParaRPr>
        </a:p>
      </dgm:t>
    </dgm:pt>
    <dgm:pt modelId="{5E144A68-3AAA-4FE0-8DA5-CD7B9D295330}">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اوروہ وقت آکر رہے گا جس کی خبر نبی اکرم ﷺ نے دی ہے کہ پورے کرہ ٔ ارضی پر اللہ کا دین اُسی طرح غالب ہوکر رہے گا جس طرح آپ ﷺ کی حیاتِ طیبہ میں جزیرہ نمائے عرب پر غالب </a:t>
          </a:r>
          <a:r>
            <a:rPr lang="ar-SA" sz="26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ہوا تھا</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52733D2-712D-40D4-B9E1-54D2B9A65B7F}" type="parTrans" cxnId="{659A87B7-AB5F-428C-A4B9-B91EB5DC5A10}">
      <dgm:prSet/>
      <dgm:spPr/>
      <dgm:t>
        <a:bodyPr/>
        <a:lstStyle/>
        <a:p>
          <a:pPr>
            <a:lnSpc>
              <a:spcPct val="80000"/>
            </a:lnSpc>
          </a:pPr>
          <a:endParaRPr lang="en-US" sz="2600">
            <a:effectLst>
              <a:outerShdw blurRad="38100" dist="38100" dir="2700000" algn="tl">
                <a:srgbClr val="000000">
                  <a:alpha val="43137"/>
                </a:srgbClr>
              </a:outerShdw>
            </a:effectLst>
          </a:endParaRPr>
        </a:p>
      </dgm:t>
    </dgm:pt>
    <dgm:pt modelId="{72AEDBB6-EED3-40B9-BA64-C66FEAF74CFE}" type="sibTrans" cxnId="{659A87B7-AB5F-428C-A4B9-B91EB5DC5A10}">
      <dgm:prSet/>
      <dgm:spPr/>
      <dgm:t>
        <a:bodyPr/>
        <a:lstStyle/>
        <a:p>
          <a:pPr>
            <a:lnSpc>
              <a:spcPct val="80000"/>
            </a:lnSpc>
          </a:pPr>
          <a:endParaRPr lang="en-US" sz="2600">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4D4E3EF4-FE49-4208-AA63-01FAEB2F5245}" type="pres">
      <dgm:prSet presAssocID="{49FD2C52-527E-4DFB-A82A-26EBF8BF46F4}" presName="parentText" presStyleLbl="node1" presStyleIdx="0" presStyleCnt="3">
        <dgm:presLayoutVars>
          <dgm:chMax val="0"/>
          <dgm:bulletEnabled val="1"/>
        </dgm:presLayoutVars>
      </dgm:prSet>
      <dgm:spPr/>
      <dgm:t>
        <a:bodyPr/>
        <a:lstStyle/>
        <a:p>
          <a:endParaRPr lang="en-US"/>
        </a:p>
      </dgm:t>
    </dgm:pt>
    <dgm:pt modelId="{52235756-CD3D-457E-8E44-2CFABBE741D7}" type="pres">
      <dgm:prSet presAssocID="{BA679CE6-C8F4-46F2-9446-F7CE4FA709C6}" presName="spacer" presStyleCnt="0"/>
      <dgm:spPr/>
      <dgm:t>
        <a:bodyPr/>
        <a:lstStyle/>
        <a:p>
          <a:endParaRPr lang="en-US"/>
        </a:p>
      </dgm:t>
    </dgm:pt>
    <dgm:pt modelId="{536512D4-0B44-4B2A-91B1-DEE35C35C10A}" type="pres">
      <dgm:prSet presAssocID="{3322705C-9024-4AC0-9656-356DC6B44EDC}" presName="parentText" presStyleLbl="node1" presStyleIdx="1" presStyleCnt="3">
        <dgm:presLayoutVars>
          <dgm:chMax val="0"/>
          <dgm:bulletEnabled val="1"/>
        </dgm:presLayoutVars>
      </dgm:prSet>
      <dgm:spPr/>
      <dgm:t>
        <a:bodyPr/>
        <a:lstStyle/>
        <a:p>
          <a:endParaRPr lang="en-US"/>
        </a:p>
      </dgm:t>
    </dgm:pt>
    <dgm:pt modelId="{9796034A-5AE3-43D3-9714-F3F36C7A9616}" type="pres">
      <dgm:prSet presAssocID="{F157176C-6B5D-4FFE-A5CB-A26C5782C118}" presName="spacer" presStyleCnt="0"/>
      <dgm:spPr/>
    </dgm:pt>
    <dgm:pt modelId="{7634AE94-8DEB-4251-AA9D-826C4366065F}" type="pres">
      <dgm:prSet presAssocID="{5E144A68-3AAA-4FE0-8DA5-CD7B9D295330}" presName="parentText" presStyleLbl="node1" presStyleIdx="2" presStyleCnt="3">
        <dgm:presLayoutVars>
          <dgm:chMax val="0"/>
          <dgm:bulletEnabled val="1"/>
        </dgm:presLayoutVars>
      </dgm:prSet>
      <dgm:spPr/>
      <dgm:t>
        <a:bodyPr/>
        <a:lstStyle/>
        <a:p>
          <a:endParaRPr lang="en-US"/>
        </a:p>
      </dgm:t>
    </dgm:pt>
  </dgm:ptLst>
  <dgm:cxnLst>
    <dgm:cxn modelId="{44C0B87A-9DCE-4009-A63B-480CF40FD083}" srcId="{724361B4-9B9F-4084-A10C-F167166253CF}" destId="{49FD2C52-527E-4DFB-A82A-26EBF8BF46F4}" srcOrd="0" destOrd="0" parTransId="{6CB5DF41-612B-4093-A93A-86B801F479F3}" sibTransId="{BA679CE6-C8F4-46F2-9446-F7CE4FA709C6}"/>
    <dgm:cxn modelId="{9166D7C0-9CBE-4444-9892-3E99DFB03C4C}" type="presOf" srcId="{3322705C-9024-4AC0-9656-356DC6B44EDC}" destId="{536512D4-0B44-4B2A-91B1-DEE35C35C10A}" srcOrd="0" destOrd="0" presId="urn:microsoft.com/office/officeart/2005/8/layout/vList2"/>
    <dgm:cxn modelId="{16ACDE9A-3227-4894-B353-E445829DAAD3}" srcId="{724361B4-9B9F-4084-A10C-F167166253CF}" destId="{3322705C-9024-4AC0-9656-356DC6B44EDC}" srcOrd="1" destOrd="0" parTransId="{F3CDB30A-A11A-4AF9-9C15-62A30D188CE1}" sibTransId="{F157176C-6B5D-4FFE-A5CB-A26C5782C118}"/>
    <dgm:cxn modelId="{0968D446-352D-45FB-975E-6A449B84A34A}" type="presOf" srcId="{724361B4-9B9F-4084-A10C-F167166253CF}" destId="{D76713C3-888F-4971-B388-C389CB2342AF}" srcOrd="0" destOrd="0" presId="urn:microsoft.com/office/officeart/2005/8/layout/vList2"/>
    <dgm:cxn modelId="{659A87B7-AB5F-428C-A4B9-B91EB5DC5A10}" srcId="{724361B4-9B9F-4084-A10C-F167166253CF}" destId="{5E144A68-3AAA-4FE0-8DA5-CD7B9D295330}" srcOrd="2" destOrd="0" parTransId="{752733D2-712D-40D4-B9E1-54D2B9A65B7F}" sibTransId="{72AEDBB6-EED3-40B9-BA64-C66FEAF74CFE}"/>
    <dgm:cxn modelId="{FE843DF4-7D8E-46BE-9C60-7C3EBDF4B37B}" type="presOf" srcId="{5E144A68-3AAA-4FE0-8DA5-CD7B9D295330}" destId="{7634AE94-8DEB-4251-AA9D-826C4366065F}" srcOrd="0" destOrd="0" presId="urn:microsoft.com/office/officeart/2005/8/layout/vList2"/>
    <dgm:cxn modelId="{43D43E79-12E0-4290-83F0-6AC2362FE9D1}" type="presOf" srcId="{49FD2C52-527E-4DFB-A82A-26EBF8BF46F4}" destId="{4D4E3EF4-FE49-4208-AA63-01FAEB2F5245}" srcOrd="0" destOrd="0" presId="urn:microsoft.com/office/officeart/2005/8/layout/vList2"/>
    <dgm:cxn modelId="{79E7E7F7-9AA2-4D8F-8829-1452B3A39FE6}" type="presParOf" srcId="{D76713C3-888F-4971-B388-C389CB2342AF}" destId="{4D4E3EF4-FE49-4208-AA63-01FAEB2F5245}" srcOrd="0" destOrd="0" presId="urn:microsoft.com/office/officeart/2005/8/layout/vList2"/>
    <dgm:cxn modelId="{A5AC7016-AF48-42F9-867A-D4BB6FE3D3D9}" type="presParOf" srcId="{D76713C3-888F-4971-B388-C389CB2342AF}" destId="{52235756-CD3D-457E-8E44-2CFABBE741D7}" srcOrd="1" destOrd="0" presId="urn:microsoft.com/office/officeart/2005/8/layout/vList2"/>
    <dgm:cxn modelId="{908A9DB1-84A8-40E1-AAC7-09A1380A80DD}" type="presParOf" srcId="{D76713C3-888F-4971-B388-C389CB2342AF}" destId="{536512D4-0B44-4B2A-91B1-DEE35C35C10A}" srcOrd="2" destOrd="0" presId="urn:microsoft.com/office/officeart/2005/8/layout/vList2"/>
    <dgm:cxn modelId="{53AA459D-E566-480A-83B7-804F1A474009}" type="presParOf" srcId="{D76713C3-888F-4971-B388-C389CB2342AF}" destId="{9796034A-5AE3-43D3-9714-F3F36C7A9616}" srcOrd="3" destOrd="0" presId="urn:microsoft.com/office/officeart/2005/8/layout/vList2"/>
    <dgm:cxn modelId="{AF0C5B62-419A-4C0F-937B-1BC4E72C10B5}" type="presParOf" srcId="{D76713C3-888F-4971-B388-C389CB2342AF}" destId="{7634AE94-8DEB-4251-AA9D-826C4366065F}"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زمین پر اللہ کے دین کا نفاذ حقوق اللہ میں سے ہے</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3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کا نفاذ حقوق العباد میں سے بھی ہے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A006B53B-2938-43CD-9AB3-918D04831BD0}">
      <dgm:prSet phldrT="[Text]" custT="1"/>
      <dgm:spPr/>
      <dgm:t>
        <a:bodyPr/>
        <a:lstStyle/>
        <a:p>
          <a:pPr rtl="1">
            <a:lnSpc>
              <a:spcPct val="80000"/>
            </a:lnSpc>
            <a:spcBef>
              <a:spcPts val="0"/>
            </a:spcBef>
            <a:spcAft>
              <a:spcPts val="0"/>
            </a:spcAft>
          </a:pPr>
          <a:r>
            <a:rPr lang="ar-SA" sz="2600" dirty="0" smtClean="0">
              <a:latin typeface="Jameel Noori Nastaleeq" panose="02000503000000020004" pitchFamily="2" charset="-78"/>
              <a:cs typeface="Jameel Noori Nastaleeq" panose="02000503000000020004" pitchFamily="2" charset="-78"/>
            </a:rPr>
            <a:t>ایسے لوگ کافر، مشرک اور باغی ہیں جو اللہ کے نازل کردہ احکامات کے مطابق فیصلے نہیں کرتے  </a:t>
          </a:r>
          <a:endParaRPr lang="en-US" sz="2600" dirty="0">
            <a:latin typeface="Jameel Noori Nastaleeq" panose="02000503000000020004" pitchFamily="2" charset="-78"/>
            <a:cs typeface="Jameel Noori Nastaleeq" panose="02000503000000020004" pitchFamily="2" charset="-78"/>
          </a:endParaRPr>
        </a:p>
      </dgm:t>
    </dgm:pt>
    <dgm:pt modelId="{1F7B0D71-3865-431E-B0AD-E93D12E5C490}" type="parTrans" cxnId="{4CC2EC2C-BFC7-40E9-B56C-BEA00E0B2BA4}">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5E6C89E-9A7E-4A0F-BB9E-8EDFFAECFE9A}" type="sibTrans" cxnId="{4CC2EC2C-BFC7-40E9-B56C-BEA00E0B2BA4}">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74642A06-BD1D-4D15-8C60-3DC54577B074}">
      <dgm:prSet phldrT="[Text]" custT="1"/>
      <dgm:spPr/>
      <dgm:t>
        <a:bodyPr/>
        <a:lstStyle/>
        <a:p>
          <a:pPr rtl="1">
            <a:lnSpc>
              <a:spcPct val="80000"/>
            </a:lnSpc>
            <a:spcBef>
              <a:spcPts val="0"/>
            </a:spcBef>
            <a:spcAft>
              <a:spcPts val="0"/>
            </a:spcAft>
          </a:pPr>
          <a:r>
            <a:rPr lang="ar-SA" sz="2600" dirty="0" smtClean="0">
              <a:latin typeface="Jameel Noori Nastaleeq" panose="02000503000000020004" pitchFamily="2" charset="-78"/>
              <a:cs typeface="Jameel Noori Nastaleeq" panose="02000503000000020004" pitchFamily="2" charset="-78"/>
            </a:rPr>
            <a:t>کیوں کہ عدل و انصاف صرف اور صرف اللہ کے عطا کردہ نظام یعنی نظام خلافت کو قائم کرنے سے حاصل ہو سکتا ہے</a:t>
          </a:r>
          <a:endParaRPr lang="en-US" sz="2600" dirty="0">
            <a:latin typeface="Jameel Noori Nastaleeq" panose="02000503000000020004" pitchFamily="2" charset="-78"/>
            <a:cs typeface="Jameel Noori Nastaleeq" panose="02000503000000020004" pitchFamily="2" charset="-78"/>
          </a:endParaRPr>
        </a:p>
      </dgm:t>
    </dgm:pt>
    <dgm:pt modelId="{D4531104-C61C-4CB4-A805-A30A2A8DA73F}" type="parTrans" cxnId="{9B6B31A4-D6E0-4AE5-9691-B4D8A2E5BB7D}">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173917A0-DDF9-4870-BF6B-C17D113134A2}" type="sibTrans" cxnId="{9B6B31A4-D6E0-4AE5-9691-B4D8A2E5BB7D}">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584A47CD-AB7D-4516-8732-6B9EE63AD477}">
      <dgm:prSet phldrT="[Text]" custT="1"/>
      <dgm:spPr/>
      <dgm:t>
        <a:bodyPr/>
        <a:lstStyle/>
        <a:p>
          <a:pPr rtl="1">
            <a:lnSpc>
              <a:spcPct val="80000"/>
            </a:lnSpc>
            <a:spcBef>
              <a:spcPts val="0"/>
            </a:spcBef>
            <a:spcAft>
              <a:spcPts val="0"/>
            </a:spcAft>
          </a:pPr>
          <a:r>
            <a:rPr lang="ar-SA" sz="2600" dirty="0" smtClean="0">
              <a:latin typeface="Jameel Noori Nastaleeq" panose="02000503000000020004" pitchFamily="2" charset="-78"/>
              <a:cs typeface="Jameel Noori Nastaleeq" panose="02000503000000020004" pitchFamily="2" charset="-78"/>
            </a:rPr>
            <a:t>لہذا بندوں کوظلم و ستم سے بچانے کے لئے عدل کا علمبردار بن کر کھڑا ہونا ہماری   ذمہ داری ہے</a:t>
          </a:r>
          <a:endParaRPr lang="en-US" sz="2600" dirty="0">
            <a:latin typeface="Jameel Noori Nastaleeq" panose="02000503000000020004" pitchFamily="2" charset="-78"/>
            <a:cs typeface="Jameel Noori Nastaleeq" panose="02000503000000020004" pitchFamily="2" charset="-78"/>
          </a:endParaRPr>
        </a:p>
      </dgm:t>
    </dgm:pt>
    <dgm:pt modelId="{C9E6FC11-2824-4625-AA6A-1BE166E8ED4E}" type="parTrans" cxnId="{F4284C25-2688-4336-937E-B435AB07322B}">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6646471-726B-4F85-B096-FC6026E194FA}" type="sibTrans" cxnId="{F4284C25-2688-4336-937E-B435AB07322B}">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89849BA-131F-472A-B407-85332424187B}" type="pres">
      <dgm:prSet presAssocID="{0967F7E4-F678-4578-8600-1B83ACEB6BBB}" presName="childText" presStyleLbl="revTx" presStyleIdx="0" presStyleCnt="2">
        <dgm:presLayoutVars>
          <dgm:bulletEnabled val="1"/>
        </dgm:presLayoutVars>
      </dgm:prSet>
      <dgm:spPr/>
      <dgm:t>
        <a:bodyPr/>
        <a:lstStyle/>
        <a:p>
          <a:endParaRPr lang="en-US"/>
        </a:p>
      </dgm:t>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 modelId="{59C51625-DA3D-4F68-BFD0-30FA49E3F11C}" type="pres">
      <dgm:prSet presAssocID="{F65F6AD3-B7F6-4B96-8636-8E56B9B1141B}" presName="childText" presStyleLbl="revTx" presStyleIdx="1" presStyleCnt="2">
        <dgm:presLayoutVars>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E403A92-5033-4DBA-A70C-91A83A490119}" type="presOf" srcId="{584A47CD-AB7D-4516-8732-6B9EE63AD477}" destId="{59C51625-DA3D-4F68-BFD0-30FA49E3F11C}" srcOrd="0" destOrd="1"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7DD05ABD-911E-4C00-B207-AA57D5FD5E3C}" type="presOf" srcId="{A006B53B-2938-43CD-9AB3-918D04831BD0}" destId="{889849BA-131F-472A-B407-85332424187B}" srcOrd="0" destOrd="0" presId="urn:microsoft.com/office/officeart/2005/8/layout/vList2"/>
    <dgm:cxn modelId="{8E9CF1EE-F0C7-4621-8A68-52F1ADABD60F}" type="presOf" srcId="{0967F7E4-F678-4578-8600-1B83ACEB6BBB}" destId="{D2B49F6D-4100-42FB-82A8-1CFAA91AE96A}" srcOrd="0" destOrd="0" presId="urn:microsoft.com/office/officeart/2005/8/layout/vList2"/>
    <dgm:cxn modelId="{5D5E6173-455D-4F11-AD91-F9D776FC2C42}" type="presOf" srcId="{F65F6AD3-B7F6-4B96-8636-8E56B9B1141B}" destId="{17F36406-BC96-49D1-9ECB-E418070F97BB}" srcOrd="0" destOrd="0" presId="urn:microsoft.com/office/officeart/2005/8/layout/vList2"/>
    <dgm:cxn modelId="{9B6B31A4-D6E0-4AE5-9691-B4D8A2E5BB7D}" srcId="{F65F6AD3-B7F6-4B96-8636-8E56B9B1141B}" destId="{74642A06-BD1D-4D15-8C60-3DC54577B074}" srcOrd="0" destOrd="0" parTransId="{D4531104-C61C-4CB4-A805-A30A2A8DA73F}" sibTransId="{173917A0-DDF9-4870-BF6B-C17D113134A2}"/>
    <dgm:cxn modelId="{F4284C25-2688-4336-937E-B435AB07322B}" srcId="{F65F6AD3-B7F6-4B96-8636-8E56B9B1141B}" destId="{584A47CD-AB7D-4516-8732-6B9EE63AD477}" srcOrd="1" destOrd="0" parTransId="{C9E6FC11-2824-4625-AA6A-1BE166E8ED4E}" sibTransId="{C6646471-726B-4F85-B096-FC6026E194FA}"/>
    <dgm:cxn modelId="{E5D6B34C-4D65-453B-828C-B6FDF2F02410}" type="presOf" srcId="{74642A06-BD1D-4D15-8C60-3DC54577B074}" destId="{59C51625-DA3D-4F68-BFD0-30FA49E3F11C}" srcOrd="0" destOrd="0" presId="urn:microsoft.com/office/officeart/2005/8/layout/vList2"/>
    <dgm:cxn modelId="{11078771-741D-4CD9-8DCF-8E7FBED5668B}" type="presOf" srcId="{724361B4-9B9F-4084-A10C-F167166253CF}" destId="{D76713C3-888F-4971-B388-C389CB2342AF}" srcOrd="0" destOrd="0" presId="urn:microsoft.com/office/officeart/2005/8/layout/vList2"/>
    <dgm:cxn modelId="{4CC2EC2C-BFC7-40E9-B56C-BEA00E0B2BA4}" srcId="{0967F7E4-F678-4578-8600-1B83ACEB6BBB}" destId="{A006B53B-2938-43CD-9AB3-918D04831BD0}" srcOrd="0" destOrd="0" parTransId="{1F7B0D71-3865-431E-B0AD-E93D12E5C490}" sibTransId="{E5E6C89E-9A7E-4A0F-BB9E-8EDFFAECFE9A}"/>
    <dgm:cxn modelId="{B001F16B-B392-40B6-9D1A-C7F6365F428A}" type="presParOf" srcId="{D76713C3-888F-4971-B388-C389CB2342AF}" destId="{D2B49F6D-4100-42FB-82A8-1CFAA91AE96A}" srcOrd="0" destOrd="0" presId="urn:microsoft.com/office/officeart/2005/8/layout/vList2"/>
    <dgm:cxn modelId="{8EB6AD79-3654-46B9-8215-CCBC76F198AB}" type="presParOf" srcId="{D76713C3-888F-4971-B388-C389CB2342AF}" destId="{889849BA-131F-472A-B407-85332424187B}" srcOrd="1" destOrd="0" presId="urn:microsoft.com/office/officeart/2005/8/layout/vList2"/>
    <dgm:cxn modelId="{C38A493D-2C18-4AB9-B5E9-DA9B5C24B9D5}" type="presParOf" srcId="{D76713C3-888F-4971-B388-C389CB2342AF}" destId="{17F36406-BC96-49D1-9ECB-E418070F97BB}" srcOrd="2" destOrd="0" presId="urn:microsoft.com/office/officeart/2005/8/layout/vList2"/>
    <dgm:cxn modelId="{FD680CBA-EAAF-441F-A9AF-0C28D2756F84}" type="presParOf" srcId="{D76713C3-888F-4971-B388-C389CB2342AF}" destId="{59C51625-DA3D-4F68-BFD0-30FA49E3F11C}"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 د کو صر ف قتا ل یعنی جنگ کے معنی دے دیئے گئے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 د ہر مسلمان پر فرضِ عین ہے لیکن اِسے محض قتال سمجھتے ہوئے فر ض کفایہ قرار دے دیا گیا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45B7BA8-98EE-4552-97FC-207F9F70747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مسلمانوں کی ہر جنگ کو جہاد فی سبیل اللہ قرار دے دیا گیا جس سے اِس مقدس اصطلاح کا تقدس بری طرح سے مجروح ہوا</a:t>
          </a:r>
          <a:endParaRPr lang="en-US" sz="27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104388-7E03-4639-AF9E-F7494E540824}" type="parTrans" cxnId="{EF1056B2-44F8-4344-BC49-7A2265468110}">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E70552-D70F-4E35-8FF1-F50F4F4A206A}" type="sibTrans" cxnId="{EF1056B2-44F8-4344-BC49-7A2265468110}">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92A3E716-DF46-45A1-8B50-37038741E5FE}" type="pres">
      <dgm:prSet presAssocID="{145B7BA8-98EE-4552-97FC-207F9F70747E}" presName="parentText" presStyleLbl="node1" presStyleIdx="2" presStyleCnt="3">
        <dgm:presLayoutVars>
          <dgm:chMax val="0"/>
          <dgm:bulletEnabled val="1"/>
        </dgm:presLayoutVars>
      </dgm:prSet>
      <dgm:spPr/>
      <dgm:t>
        <a:bodyPr/>
        <a:lstStyle/>
        <a:p>
          <a:endParaRPr lang="en-US"/>
        </a:p>
      </dgm:t>
    </dgm:pt>
  </dgm:ptLst>
  <dgm:cxnLst>
    <dgm:cxn modelId="{3B96CD82-E55C-4953-BBFC-2AF31B84745C}" type="presOf" srcId="{724361B4-9B9F-4084-A10C-F167166253CF}" destId="{D76713C3-888F-4971-B388-C389CB2342AF}" srcOrd="0" destOrd="0" presId="urn:microsoft.com/office/officeart/2005/8/layout/vList2"/>
    <dgm:cxn modelId="{9A3B1346-C385-4698-8664-317BDFEA292E}" type="presOf" srcId="{145B7BA8-98EE-4552-97FC-207F9F70747E}" destId="{92A3E716-DF46-45A1-8B50-37038741E5FE}"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1BD41FE4-2649-47C8-8754-678FF9669264}" type="presOf" srcId="{0967F7E4-F678-4578-8600-1B83ACEB6BBB}" destId="{D2B49F6D-4100-42FB-82A8-1CFAA91AE96A}" srcOrd="0" destOrd="0" presId="urn:microsoft.com/office/officeart/2005/8/layout/vList2"/>
    <dgm:cxn modelId="{EF1056B2-44F8-4344-BC49-7A2265468110}" srcId="{724361B4-9B9F-4084-A10C-F167166253CF}" destId="{145B7BA8-98EE-4552-97FC-207F9F70747E}" srcOrd="2" destOrd="0" parTransId="{69104388-7E03-4639-AF9E-F7494E540824}" sibTransId="{89E70552-D70F-4E35-8FF1-F50F4F4A206A}"/>
    <dgm:cxn modelId="{8C50DCF3-21C4-40F4-8AD7-8A936F239EF0}" type="presOf" srcId="{F65F6AD3-B7F6-4B96-8636-8E56B9B1141B}" destId="{17F36406-BC96-49D1-9ECB-E418070F97BB}" srcOrd="0" destOrd="0" presId="urn:microsoft.com/office/officeart/2005/8/layout/vList2"/>
    <dgm:cxn modelId="{0A9475F2-9C87-426E-BFEE-71B98F5C55AB}" type="presParOf" srcId="{D76713C3-888F-4971-B388-C389CB2342AF}" destId="{D2B49F6D-4100-42FB-82A8-1CFAA91AE96A}" srcOrd="0" destOrd="0" presId="urn:microsoft.com/office/officeart/2005/8/layout/vList2"/>
    <dgm:cxn modelId="{AD5F0099-FCAF-4F0D-83C0-CFBECE207AF1}" type="presParOf" srcId="{D76713C3-888F-4971-B388-C389CB2342AF}" destId="{824AB359-A07A-4C22-A3E8-D57F6C4A6AEE}" srcOrd="1" destOrd="0" presId="urn:microsoft.com/office/officeart/2005/8/layout/vList2"/>
    <dgm:cxn modelId="{00A0AC81-10D4-4B71-B154-0E170E01E276}" type="presParOf" srcId="{D76713C3-888F-4971-B388-C389CB2342AF}" destId="{17F36406-BC96-49D1-9ECB-E418070F97BB}" srcOrd="2" destOrd="0" presId="urn:microsoft.com/office/officeart/2005/8/layout/vList2"/>
    <dgm:cxn modelId="{4136490E-9510-402F-A1B6-F582F8D8E8B0}" type="presParOf" srcId="{D76713C3-888F-4971-B388-C389CB2342AF}" destId="{7C0AEA88-264B-4340-8E11-5DD22B0EEFBB}" srcOrd="3" destOrd="0" presId="urn:microsoft.com/office/officeart/2005/8/layout/vList2"/>
    <dgm:cxn modelId="{6B692AEB-3C34-407E-990D-2076AAEECA6B}" type="presParOf" srcId="{D76713C3-888F-4971-B388-C389CB2342AF}" destId="{92A3E716-DF46-45A1-8B50-37038741E5FE}"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منزل : ذاتی زندگی میں اللہ کی کا مل بندگی 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AD4B1F5C-2D73-475C-8579-7585F19D9A6E}" type="presOf" srcId="{0967F7E4-F678-4578-8600-1B83ACEB6BBB}" destId="{D2B49F6D-4100-42FB-82A8-1CFAA91AE96A}" srcOrd="0" destOrd="0" presId="urn:microsoft.com/office/officeart/2005/8/layout/vList2"/>
    <dgm:cxn modelId="{B9308CC5-44DD-4440-B77C-8C029DC27111}" type="presOf" srcId="{724361B4-9B9F-4084-A10C-F167166253CF}" destId="{D76713C3-888F-4971-B388-C389CB2342AF}" srcOrd="0" destOrd="0" presId="urn:microsoft.com/office/officeart/2005/8/layout/vList2"/>
    <dgm:cxn modelId="{58A377AB-E513-4E57-9364-FC3867C0FBBB}"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نفس کے خلا ف جہاد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شیطان کے خلاف جہاد</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r>
            <a:rPr lang="ar-SA" sz="2600" dirty="0" smtClean="0">
              <a:latin typeface="Jameel Noori Nastaleeq" panose="02000503000000020004" pitchFamily="2" charset="-78"/>
              <a:cs typeface="Jameel Noori Nastaleeq" panose="02000503000000020004" pitchFamily="2" charset="-78"/>
            </a:rPr>
            <a:t>اللہ کی بندگی کے حوالے سے ایک بڑی رکاوٹ یہ نفس پیدا کرتا ہے</a:t>
          </a:r>
          <a:endParaRPr lang="en-US" sz="26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27D32A2-A821-485E-AE20-22C43DE8B2B2}">
      <dgm:prSet phldrT="[Text]" custT="1"/>
      <dgm:spPr>
        <a:ln>
          <a:solidFill>
            <a:srgbClr val="1A3F6D">
              <a:alpha val="90000"/>
            </a:srgbClr>
          </a:solidFill>
        </a:ln>
      </dgm:spPr>
      <dgm:t>
        <a:bodyPr/>
        <a:lstStyle/>
        <a:p>
          <a:pPr rtl="1"/>
          <a:r>
            <a:rPr lang="ar-SA" sz="2600" dirty="0" smtClean="0">
              <a:latin typeface="Jameel Noori Nastaleeq" panose="02000503000000020004" pitchFamily="2" charset="-78"/>
              <a:cs typeface="Jameel Noori Nastaleeq" panose="02000503000000020004" pitchFamily="2" charset="-78"/>
            </a:rPr>
            <a:t>ذاتی زندگی میں اللہ کی کا مل بندگی کے لئے دوسری بڑی رکاوٹ شیطا ن ہے</a:t>
          </a:r>
          <a:endParaRPr lang="en-US" sz="2600" dirty="0">
            <a:latin typeface="Jameel Noori Nastaleeq" panose="02000503000000020004" pitchFamily="2" charset="-78"/>
            <a:cs typeface="Jameel Noori Nastaleeq" panose="02000503000000020004" pitchFamily="2" charset="-78"/>
          </a:endParaRPr>
        </a:p>
      </dgm:t>
    </dgm:pt>
    <dgm:pt modelId="{65611C77-0B36-4C1A-AE65-BB1FFD53138E}" type="par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4E43E9D-5074-4907-AC85-9E1EF1AE5643}" type="sib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EC12FBB-7842-4550-BED0-B92F520FDE5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بگڑ ے ہو ئے معا شرے کے خلاف جہاد</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E286FC-EE13-4E94-883D-CD8308DDC52D}" type="par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0ECE11A-8A26-400D-A53A-465B3AB7F88E}" type="sib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D3F5066B-060F-4EE9-B671-39050D748039}">
      <dgm:prSet phldrT="[Text]" custT="1"/>
      <dgm:spPr>
        <a:ln>
          <a:solidFill>
            <a:srgbClr val="1A3F6D">
              <a:alpha val="90000"/>
            </a:srgbClr>
          </a:solidFill>
        </a:ln>
      </dgm:spPr>
      <dgm:t>
        <a:bodyPr/>
        <a:lstStyle/>
        <a:p>
          <a:pPr rtl="1"/>
          <a:r>
            <a:rPr lang="ar-SA" sz="2600" dirty="0" smtClean="0">
              <a:latin typeface="Jameel Noori Nastaleeq" panose="02000503000000020004" pitchFamily="2" charset="-78"/>
              <a:cs typeface="Jameel Noori Nastaleeq" panose="02000503000000020004" pitchFamily="2" charset="-78"/>
            </a:rPr>
            <a:t>بگڑا ہوا معاشرہ انسان کو دنیا داری کے مقابلہ میں داخل کر دیتا ہے</a:t>
          </a:r>
          <a:endParaRPr lang="en-US" sz="2600" dirty="0">
            <a:latin typeface="Jameel Noori Nastaleeq" panose="02000503000000020004" pitchFamily="2" charset="-78"/>
            <a:cs typeface="Jameel Noori Nastaleeq" panose="02000503000000020004" pitchFamily="2" charset="-78"/>
          </a:endParaRPr>
        </a:p>
      </dgm:t>
    </dgm:pt>
    <dgm:pt modelId="{C7B17E9B-182C-41C5-A59B-CDB2A06AB61F}" type="par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634BBC5-C8D2-4B80-944B-938629C6EE6B}" type="sib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3">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3">
        <dgm:presLayoutVars>
          <dgm:bulletEnabled val="1"/>
        </dgm:presLayoutVars>
      </dgm:prSet>
      <dgm:spPr/>
      <dgm:t>
        <a:bodyPr/>
        <a:lstStyle/>
        <a:p>
          <a:endParaRPr lang="en-US"/>
        </a:p>
      </dgm:t>
    </dgm:pt>
    <dgm:pt modelId="{E0348ABE-776C-45A5-9C6A-C0BE4C937CBF}" type="pres">
      <dgm:prSet presAssocID="{0E459A7A-5915-4682-BB5D-0D8F1CDB5542}" presName="sp" presStyleCnt="0"/>
      <dgm:spPr/>
      <dgm:t>
        <a:bodyPr/>
        <a:lstStyle/>
        <a:p>
          <a:endParaRPr lang="en-US"/>
        </a:p>
      </dgm:t>
    </dgm:pt>
    <dgm:pt modelId="{B318151E-2A9A-4983-8231-201B819B624F}" type="pres">
      <dgm:prSet presAssocID="{CB19D91D-14EC-48CE-B0B0-45C853B33B6E}" presName="linNode" presStyleCnt="0"/>
      <dgm:spPr/>
      <dgm:t>
        <a:bodyPr/>
        <a:lstStyle/>
        <a:p>
          <a:endParaRPr lang="en-US"/>
        </a:p>
      </dgm:t>
    </dgm:pt>
    <dgm:pt modelId="{FD66F19E-9ABE-4772-A2D5-73552DAE6C0C}" type="pres">
      <dgm:prSet presAssocID="{CB19D91D-14EC-48CE-B0B0-45C853B33B6E}" presName="parentText" presStyleLbl="node1" presStyleIdx="1" presStyleCnt="3">
        <dgm:presLayoutVars>
          <dgm:chMax val="1"/>
          <dgm:bulletEnabled val="1"/>
        </dgm:presLayoutVars>
      </dgm:prSet>
      <dgm:spPr/>
      <dgm:t>
        <a:bodyPr/>
        <a:lstStyle/>
        <a:p>
          <a:endParaRPr lang="en-US"/>
        </a:p>
      </dgm:t>
    </dgm:pt>
    <dgm:pt modelId="{2F24FA34-B549-4800-B0CA-CEA1BE9539C0}" type="pres">
      <dgm:prSet presAssocID="{CB19D91D-14EC-48CE-B0B0-45C853B33B6E}" presName="descendantText" presStyleLbl="alignAccFollowNode1" presStyleIdx="1" presStyleCnt="3">
        <dgm:presLayoutVars>
          <dgm:bulletEnabled val="1"/>
        </dgm:presLayoutVars>
      </dgm:prSet>
      <dgm:spPr/>
      <dgm:t>
        <a:bodyPr/>
        <a:lstStyle/>
        <a:p>
          <a:endParaRPr lang="en-US"/>
        </a:p>
      </dgm:t>
    </dgm:pt>
    <dgm:pt modelId="{D3240A71-5F0B-46DC-B133-B28A59FEBFD6}" type="pres">
      <dgm:prSet presAssocID="{C2E32C0D-A0CD-49B5-99CF-9E8C8F21E1F0}" presName="sp" presStyleCnt="0"/>
      <dgm:spPr/>
      <dgm:t>
        <a:bodyPr/>
        <a:lstStyle/>
        <a:p>
          <a:endParaRPr lang="en-US"/>
        </a:p>
      </dgm:t>
    </dgm:pt>
    <dgm:pt modelId="{9FF757F3-F5F6-4688-9668-CAE2B5A012AE}" type="pres">
      <dgm:prSet presAssocID="{4EC12FBB-7842-4550-BED0-B92F520FDE5F}" presName="linNode" presStyleCnt="0"/>
      <dgm:spPr/>
      <dgm:t>
        <a:bodyPr/>
        <a:lstStyle/>
        <a:p>
          <a:endParaRPr lang="en-US"/>
        </a:p>
      </dgm:t>
    </dgm:pt>
    <dgm:pt modelId="{DFBF1CA7-B119-4A85-96DB-96B5220ABA92}" type="pres">
      <dgm:prSet presAssocID="{4EC12FBB-7842-4550-BED0-B92F520FDE5F}" presName="parentText" presStyleLbl="node1" presStyleIdx="2" presStyleCnt="3">
        <dgm:presLayoutVars>
          <dgm:chMax val="1"/>
          <dgm:bulletEnabled val="1"/>
        </dgm:presLayoutVars>
      </dgm:prSet>
      <dgm:spPr/>
      <dgm:t>
        <a:bodyPr/>
        <a:lstStyle/>
        <a:p>
          <a:endParaRPr lang="en-US"/>
        </a:p>
      </dgm:t>
    </dgm:pt>
    <dgm:pt modelId="{F3EB8E7E-DD48-4411-BB6A-901D1DAF1E62}" type="pres">
      <dgm:prSet presAssocID="{4EC12FBB-7842-4550-BED0-B92F520FDE5F}" presName="descendantText" presStyleLbl="alignAccFollowNode1" presStyleIdx="2" presStyleCnt="3">
        <dgm:presLayoutVars>
          <dgm:bulletEnabled val="1"/>
        </dgm:presLayoutVars>
      </dgm:prSet>
      <dgm:spPr/>
      <dgm:t>
        <a:bodyPr/>
        <a:lstStyle/>
        <a:p>
          <a:endParaRPr lang="en-US"/>
        </a:p>
      </dgm:t>
    </dgm:pt>
  </dgm:ptLst>
  <dgm:cxnLst>
    <dgm:cxn modelId="{E93DA543-C7C1-4695-BD24-B7D827A5A7FF}" srcId="{724361B4-9B9F-4084-A10C-F167166253CF}" destId="{1F66E006-3BD7-4924-A4C7-D7283B446E63}" srcOrd="0" destOrd="0" parTransId="{937535E6-CAB6-43EE-B10C-B28DEBF816A2}" sibTransId="{0E459A7A-5915-4682-BB5D-0D8F1CDB5542}"/>
    <dgm:cxn modelId="{A7205793-1FED-4862-B1A8-5CFAC690737F}" type="presOf" srcId="{D3F5066B-060F-4EE9-B671-39050D748039}" destId="{F3EB8E7E-DD48-4411-BB6A-901D1DAF1E62}" srcOrd="0" destOrd="0" presId="urn:microsoft.com/office/officeart/2005/8/layout/vList5"/>
    <dgm:cxn modelId="{8129C4C6-1C97-4E37-AC40-4894A9EFB61B}" srcId="{724361B4-9B9F-4084-A10C-F167166253CF}" destId="{4EC12FBB-7842-4550-BED0-B92F520FDE5F}" srcOrd="2" destOrd="0" parTransId="{99E286FC-EE13-4E94-883D-CD8308DDC52D}" sibTransId="{80ECE11A-8A26-400D-A53A-465B3AB7F88E}"/>
    <dgm:cxn modelId="{FE99841D-44DF-43C6-B500-C576736E4216}" type="presOf" srcId="{4EC12FBB-7842-4550-BED0-B92F520FDE5F}" destId="{DFBF1CA7-B119-4A85-96DB-96B5220ABA92}" srcOrd="0" destOrd="0" presId="urn:microsoft.com/office/officeart/2005/8/layout/vList5"/>
    <dgm:cxn modelId="{31874BEF-AE25-4C4B-957D-8EDF841AAD63}" type="presOf" srcId="{E27D32A2-A821-485E-AE20-22C43DE8B2B2}" destId="{2F24FA34-B549-4800-B0CA-CEA1BE9539C0}" srcOrd="0" destOrd="0" presId="urn:microsoft.com/office/officeart/2005/8/layout/vList5"/>
    <dgm:cxn modelId="{391A21B8-C59A-4A3A-A66B-E9C8E1794BE8}" srcId="{4EC12FBB-7842-4550-BED0-B92F520FDE5F}" destId="{D3F5066B-060F-4EE9-B671-39050D748039}" srcOrd="0" destOrd="0" parTransId="{C7B17E9B-182C-41C5-A59B-CDB2A06AB61F}" sibTransId="{5634BBC5-C8D2-4B80-944B-938629C6EE6B}"/>
    <dgm:cxn modelId="{3DB7EA77-A8E6-405E-969E-3A919D8CF79B}" srcId="{724361B4-9B9F-4084-A10C-F167166253CF}" destId="{CB19D91D-14EC-48CE-B0B0-45C853B33B6E}" srcOrd="1" destOrd="0" parTransId="{460369F6-AF75-4473-8A44-6383E2233E68}" sibTransId="{C2E32C0D-A0CD-49B5-99CF-9E8C8F21E1F0}"/>
    <dgm:cxn modelId="{D37782FA-6CE4-4DFE-A1BE-44A4A54E27AA}" type="presOf" srcId="{929CC147-ACAC-4D93-9CFB-1F5C7DEC3A73}" destId="{6B6872AB-5CC3-4894-82E1-E3092B3E3DC8}" srcOrd="0" destOrd="0" presId="urn:microsoft.com/office/officeart/2005/8/layout/vList5"/>
    <dgm:cxn modelId="{425237D4-7881-4C61-864B-F97F6F4401A6}" type="presOf" srcId="{CB19D91D-14EC-48CE-B0B0-45C853B33B6E}" destId="{FD66F19E-9ABE-4772-A2D5-73552DAE6C0C}" srcOrd="0" destOrd="0" presId="urn:microsoft.com/office/officeart/2005/8/layout/vList5"/>
    <dgm:cxn modelId="{585DC61F-BD6C-40F6-A3F3-F11152A61B8C}" srcId="{CB19D91D-14EC-48CE-B0B0-45C853B33B6E}" destId="{E27D32A2-A821-485E-AE20-22C43DE8B2B2}" srcOrd="0" destOrd="0" parTransId="{65611C77-0B36-4C1A-AE65-BB1FFD53138E}" sibTransId="{C4E43E9D-5074-4907-AC85-9E1EF1AE5643}"/>
    <dgm:cxn modelId="{84982A35-A3E3-4986-AF0E-11956A430D74}" type="presOf" srcId="{724361B4-9B9F-4084-A10C-F167166253CF}" destId="{E32F4BC0-C50B-4F63-B47C-7C9688AEB904}" srcOrd="0" destOrd="0" presId="urn:microsoft.com/office/officeart/2005/8/layout/vList5"/>
    <dgm:cxn modelId="{E3235FBA-1A48-4BC2-B67D-20DF35A9AD27}" type="presOf" srcId="{1F66E006-3BD7-4924-A4C7-D7283B446E63}" destId="{46C6140A-575A-4DC5-902A-9AF578FEE527}" srcOrd="0" destOrd="0" presId="urn:microsoft.com/office/officeart/2005/8/layout/vList5"/>
    <dgm:cxn modelId="{364598F3-2AF7-4ABB-8A47-08CF92D6F1F7}" srcId="{1F66E006-3BD7-4924-A4C7-D7283B446E63}" destId="{929CC147-ACAC-4D93-9CFB-1F5C7DEC3A73}" srcOrd="0" destOrd="0" parTransId="{CD345B09-563E-41D0-91A5-E40009C01090}" sibTransId="{6F8541F9-7725-4BCD-9215-DDCD9B2C8D6C}"/>
    <dgm:cxn modelId="{A3568AD5-8E49-4114-BB50-4BD280D39486}" type="presParOf" srcId="{E32F4BC0-C50B-4F63-B47C-7C9688AEB904}" destId="{F69A1FE6-E1A2-4D37-A381-430A9E01BD08}" srcOrd="0" destOrd="0" presId="urn:microsoft.com/office/officeart/2005/8/layout/vList5"/>
    <dgm:cxn modelId="{9DEB08AE-040D-4059-8013-F0982C522A00}" type="presParOf" srcId="{F69A1FE6-E1A2-4D37-A381-430A9E01BD08}" destId="{46C6140A-575A-4DC5-902A-9AF578FEE527}" srcOrd="0" destOrd="0" presId="urn:microsoft.com/office/officeart/2005/8/layout/vList5"/>
    <dgm:cxn modelId="{F76BA1B1-D8B8-4205-B1CB-51B3E8BF9E76}" type="presParOf" srcId="{F69A1FE6-E1A2-4D37-A381-430A9E01BD08}" destId="{6B6872AB-5CC3-4894-82E1-E3092B3E3DC8}" srcOrd="1" destOrd="0" presId="urn:microsoft.com/office/officeart/2005/8/layout/vList5"/>
    <dgm:cxn modelId="{768E1024-D6D5-4955-BDB7-CDA041DA8CCC}" type="presParOf" srcId="{E32F4BC0-C50B-4F63-B47C-7C9688AEB904}" destId="{E0348ABE-776C-45A5-9C6A-C0BE4C937CBF}" srcOrd="1" destOrd="0" presId="urn:microsoft.com/office/officeart/2005/8/layout/vList5"/>
    <dgm:cxn modelId="{4A178C29-09D2-4499-A22C-8D30AB4D9072}" type="presParOf" srcId="{E32F4BC0-C50B-4F63-B47C-7C9688AEB904}" destId="{B318151E-2A9A-4983-8231-201B819B624F}" srcOrd="2" destOrd="0" presId="urn:microsoft.com/office/officeart/2005/8/layout/vList5"/>
    <dgm:cxn modelId="{229E4C03-B47C-4C27-8317-82232A70EEAF}" type="presParOf" srcId="{B318151E-2A9A-4983-8231-201B819B624F}" destId="{FD66F19E-9ABE-4772-A2D5-73552DAE6C0C}" srcOrd="0" destOrd="0" presId="urn:microsoft.com/office/officeart/2005/8/layout/vList5"/>
    <dgm:cxn modelId="{B30E31FE-C310-4377-8582-A3303C2DE6F2}" type="presParOf" srcId="{B318151E-2A9A-4983-8231-201B819B624F}" destId="{2F24FA34-B549-4800-B0CA-CEA1BE9539C0}" srcOrd="1" destOrd="0" presId="urn:microsoft.com/office/officeart/2005/8/layout/vList5"/>
    <dgm:cxn modelId="{BFE767EA-301E-4B54-B4B3-915CCE027F4F}" type="presParOf" srcId="{E32F4BC0-C50B-4F63-B47C-7C9688AEB904}" destId="{D3240A71-5F0B-46DC-B133-B28A59FEBFD6}" srcOrd="3" destOrd="0" presId="urn:microsoft.com/office/officeart/2005/8/layout/vList5"/>
    <dgm:cxn modelId="{76E2DBB3-0605-425C-908B-52F0481A8023}" type="presParOf" srcId="{E32F4BC0-C50B-4F63-B47C-7C9688AEB904}" destId="{9FF757F3-F5F6-4688-9668-CAE2B5A012AE}" srcOrd="4" destOrd="0" presId="urn:microsoft.com/office/officeart/2005/8/layout/vList5"/>
    <dgm:cxn modelId="{B8550857-6375-4FA0-8600-40D9468B7DFA}" type="presParOf" srcId="{9FF757F3-F5F6-4688-9668-CAE2B5A012AE}" destId="{DFBF1CA7-B119-4A85-96DB-96B5220ABA92}" srcOrd="0" destOrd="0" presId="urn:microsoft.com/office/officeart/2005/8/layout/vList5"/>
    <dgm:cxn modelId="{424EA4B7-FA62-4F90-9D86-FA5F1864E96B}" type="presParOf" srcId="{9FF757F3-F5F6-4688-9668-CAE2B5A012AE}" destId="{F3EB8E7E-DD48-4411-BB6A-901D1DAF1E62}"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منزل : ذاتی زندگی میں اللہ کی کا مل بندگی کے لئے جہاد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endParaRPr lang="en-US" sz="3200"/>
        </a:p>
      </dgm:t>
    </dgm:pt>
    <dgm:pt modelId="{99D09C75-CF2B-439D-B311-7F3BDBD8EA47}" type="sibTrans" cxnId="{4A7A59C9-17A6-426B-AEF5-4F4F61E09184}">
      <dgm:prSet/>
      <dgm:spPr/>
      <dgm:t>
        <a:bodyPr/>
        <a:lstStyle/>
        <a:p>
          <a:pPr rtl="1"/>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9EBB2A85-CAFC-414A-827E-E49C5C2BB8B9}" type="presOf" srcId="{724361B4-9B9F-4084-A10C-F167166253CF}" destId="{D76713C3-888F-4971-B388-C389CB2342AF}" srcOrd="0" destOrd="0" presId="urn:microsoft.com/office/officeart/2005/8/layout/vList2"/>
    <dgm:cxn modelId="{166DF365-A49D-47DF-ACBE-EDAA57F20661}" type="presOf" srcId="{0967F7E4-F678-4578-8600-1B83ACEB6BBB}" destId="{D2B49F6D-4100-42FB-82A8-1CFAA91AE96A}" srcOrd="0" destOrd="0" presId="urn:microsoft.com/office/officeart/2005/8/layout/vList2"/>
    <dgm:cxn modelId="{2D8E90CC-2972-4813-BB45-C400BDD0C3F0}"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B19D91D-14EC-48CE-B0B0-45C853B33B6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مال</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60369F6-AF75-4473-8A44-6383E2233E68}" type="par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2E32C0D-A0CD-49B5-99CF-9E8C8F21E1F0}" type="sibTrans" cxnId="{3DB7EA77-A8E6-405E-969E-3A919D8CF79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29CC147-ACAC-4D93-9CFB-1F5C7DEC3A73}">
      <dgm:prSet phldrT="[Text]" custT="1"/>
      <dgm:spPr>
        <a:ln>
          <a:solidFill>
            <a:srgbClr val="1A3F6D">
              <a:alpha val="90000"/>
            </a:srgbClr>
          </a:solidFill>
        </a:ln>
      </dgm:spPr>
      <dgm:t>
        <a:bodyPr/>
        <a:lstStyle/>
        <a:p>
          <a:pPr rtl="1"/>
          <a:r>
            <a:rPr lang="ar-SA" sz="2500" dirty="0" smtClean="0">
              <a:latin typeface="Jameel Noori Nastaleeq" panose="02000503000000020004" pitchFamily="2" charset="-78"/>
              <a:cs typeface="Jameel Noori Nastaleeq" panose="02000503000000020004" pitchFamily="2" charset="-78"/>
            </a:rPr>
            <a:t>تمام نفسانی بیماریوں کے لئے شفا،شیطان کے حملوں کا علاج اورغلط معاشرتی رجحانات کا توڑ</a:t>
          </a:r>
          <a:endParaRPr lang="en-US" sz="2500" dirty="0">
            <a:latin typeface="Jameel Noori Nastaleeq" panose="02000503000000020004" pitchFamily="2" charset="-78"/>
            <a:cs typeface="Jameel Noori Nastaleeq" panose="02000503000000020004" pitchFamily="2" charset="-78"/>
          </a:endParaRPr>
        </a:p>
      </dgm:t>
    </dgm:pt>
    <dgm:pt modelId="{CD345B09-563E-41D0-91A5-E40009C01090}" type="par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F8541F9-7725-4BCD-9215-DDCD9B2C8D6C}" type="sibTrans" cxnId="{364598F3-2AF7-4ABB-8A47-08CF92D6F1F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27D32A2-A821-485E-AE20-22C43DE8B2B2}">
      <dgm:prSet phldrT="[Text]" custT="1"/>
      <dgm:spPr>
        <a:ln>
          <a:solidFill>
            <a:srgbClr val="1A3F6D">
              <a:alpha val="90000"/>
            </a:srgbClr>
          </a:solidFill>
        </a:ln>
      </dgm:spPr>
      <dgm:t>
        <a:bodyPr/>
        <a:lstStyle/>
        <a:p>
          <a:pPr rtl="1"/>
          <a:r>
            <a:rPr lang="ar-SA" sz="2500" dirty="0" smtClean="0">
              <a:latin typeface="Jameel Noori Nastaleeq" panose="02000503000000020004" pitchFamily="2" charset="-78"/>
              <a:cs typeface="Jameel Noori Nastaleeq" panose="02000503000000020004" pitchFamily="2" charset="-78"/>
            </a:rPr>
            <a:t>اللہ کی راہ میں مال خرچ کرناتزکیۂ نفس کااہم ذریعہ </a:t>
          </a:r>
          <a:endParaRPr lang="en-US" sz="2500" dirty="0">
            <a:latin typeface="Jameel Noori Nastaleeq" panose="02000503000000020004" pitchFamily="2" charset="-78"/>
            <a:cs typeface="Jameel Noori Nastaleeq" panose="02000503000000020004" pitchFamily="2" charset="-78"/>
          </a:endParaRPr>
        </a:p>
      </dgm:t>
    </dgm:pt>
    <dgm:pt modelId="{65611C77-0B36-4C1A-AE65-BB1FFD53138E}" type="par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4E43E9D-5074-4907-AC85-9E1EF1AE5643}" type="sibTrans" cxnId="{585DC61F-BD6C-40F6-A3F3-F11152A61B8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EC12FBB-7842-4550-BED0-B92F520FDE5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بذلِ نفس</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E286FC-EE13-4E94-883D-CD8308DDC52D}" type="par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0ECE11A-8A26-400D-A53A-465B3AB7F88E}" type="sibTrans" cxnId="{8129C4C6-1C97-4E37-AC40-4894A9EFB61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D3F5066B-060F-4EE9-B671-39050D748039}">
      <dgm:prSet phldrT="[Text]" custT="1"/>
      <dgm:spPr>
        <a:ln>
          <a:solidFill>
            <a:srgbClr val="1A3F6D">
              <a:alpha val="90000"/>
            </a:srgbClr>
          </a:solidFill>
        </a:ln>
      </dgm:spPr>
      <dgm:t>
        <a:bodyPr/>
        <a:lstStyle/>
        <a:p>
          <a:pPr rtl="1"/>
          <a:r>
            <a:rPr lang="ar-SA" sz="2500" dirty="0" smtClean="0">
              <a:latin typeface="Jameel Noori Nastaleeq" panose="02000503000000020004" pitchFamily="2" charset="-78"/>
              <a:cs typeface="Jameel Noori Nastaleeq" panose="02000503000000020004" pitchFamily="2" charset="-78"/>
            </a:rPr>
            <a:t>اللہ کی اطاعت ا ور فرمانبرداری کے لئے جان کھپانا</a:t>
          </a:r>
          <a:endParaRPr lang="en-US" sz="2500" dirty="0">
            <a:latin typeface="Jameel Noori Nastaleeq" panose="02000503000000020004" pitchFamily="2" charset="-78"/>
            <a:cs typeface="Jameel Noori Nastaleeq" panose="02000503000000020004" pitchFamily="2" charset="-78"/>
          </a:endParaRPr>
        </a:p>
      </dgm:t>
    </dgm:pt>
    <dgm:pt modelId="{C7B17E9B-182C-41C5-A59B-CDB2A06AB61F}" type="par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634BBC5-C8D2-4B80-944B-938629C6EE6B}" type="sibTrans" cxnId="{391A21B8-C59A-4A3A-A66B-E9C8E1794BE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C48AB8E-C003-4D95-A11A-EA3A17143BA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پاکیزہ ماحول</a:t>
          </a:r>
          <a:endParaRPr lang="en-US" sz="2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7D62AB8-7A35-4802-99B4-97F8ACF89479}" type="parTrans" cxnId="{9C18073B-42A7-41B1-A254-D5905C668A97}">
      <dgm:prSet/>
      <dgm:spPr/>
      <dgm:t>
        <a:bodyPr/>
        <a:lstStyle/>
        <a:p>
          <a:endParaRPr lang="en-US"/>
        </a:p>
      </dgm:t>
    </dgm:pt>
    <dgm:pt modelId="{415AFE9D-F4DD-4D44-835A-DE31F8156903}" type="sibTrans" cxnId="{9C18073B-42A7-41B1-A254-D5905C668A97}">
      <dgm:prSet/>
      <dgm:spPr/>
      <dgm:t>
        <a:bodyPr/>
        <a:lstStyle/>
        <a:p>
          <a:endParaRPr lang="en-US"/>
        </a:p>
      </dgm:t>
    </dgm:pt>
    <dgm:pt modelId="{AE60F3A7-99A5-405A-8273-A940D594C24A}">
      <dgm:prSet phldrT="[Text]" custT="1"/>
      <dgm:spPr>
        <a:ln>
          <a:solidFill>
            <a:srgbClr val="1A3F6D">
              <a:alpha val="90000"/>
            </a:srgbClr>
          </a:solidFill>
        </a:ln>
      </dgm:spPr>
      <dgm:t>
        <a:bodyPr/>
        <a:lstStyle/>
        <a:p>
          <a:pPr rtl="1"/>
          <a:r>
            <a:rPr lang="ur-PK" sz="2500" dirty="0" smtClean="0">
              <a:latin typeface="Jameel Noori Nastaleeq" panose="02000503000000020004" pitchFamily="2" charset="-78"/>
              <a:cs typeface="Jameel Noori Nastaleeq" panose="02000503000000020004" pitchFamily="2" charset="-78"/>
            </a:rPr>
            <a:t>پاکیزہ ماحول سے وابستگی</a:t>
          </a:r>
          <a:endParaRPr lang="en-US" sz="2500" dirty="0">
            <a:latin typeface="Jameel Noori Nastaleeq" panose="02000503000000020004" pitchFamily="2" charset="-78"/>
            <a:cs typeface="Jameel Noori Nastaleeq" panose="02000503000000020004" pitchFamily="2" charset="-78"/>
          </a:endParaRPr>
        </a:p>
      </dgm:t>
    </dgm:pt>
    <dgm:pt modelId="{13FAD9ED-CC83-41CB-AF25-22F061CFA5A4}" type="parTrans" cxnId="{7C69E61D-8EFB-4190-964E-199657AA97B4}">
      <dgm:prSet/>
      <dgm:spPr/>
      <dgm:t>
        <a:bodyPr/>
        <a:lstStyle/>
        <a:p>
          <a:endParaRPr lang="en-US"/>
        </a:p>
      </dgm:t>
    </dgm:pt>
    <dgm:pt modelId="{2E4746A7-D63C-4790-8BE1-758ACA1FE337}" type="sibTrans" cxnId="{7C69E61D-8EFB-4190-964E-199657AA97B4}">
      <dgm:prSet/>
      <dgm:spPr/>
      <dgm:t>
        <a:bodyPr/>
        <a:lstStyle/>
        <a:p>
          <a:endParaRPr lang="en-US"/>
        </a:p>
      </dgm:t>
    </dgm:pt>
    <dgm:pt modelId="{E32F4BC0-C50B-4F63-B47C-7C9688AEB904}" type="pres">
      <dgm:prSet presAssocID="{724361B4-9B9F-4084-A10C-F167166253CF}" presName="Name0" presStyleCnt="0">
        <dgm:presLayoutVars>
          <dgm:dir val="rev"/>
          <dgm:animLvl val="lvl"/>
          <dgm:resizeHandles val="exact"/>
        </dgm:presLayoutVars>
      </dgm:prSet>
      <dgm:spPr/>
      <dgm:t>
        <a:bodyPr/>
        <a:lstStyle/>
        <a:p>
          <a:endParaRPr lang="en-US"/>
        </a:p>
      </dgm:t>
    </dgm:pt>
    <dgm:pt modelId="{F69A1FE6-E1A2-4D37-A381-430A9E01BD08}" type="pres">
      <dgm:prSet presAssocID="{1F66E006-3BD7-4924-A4C7-D7283B446E63}" presName="linNode" presStyleCnt="0"/>
      <dgm:spPr/>
      <dgm:t>
        <a:bodyPr/>
        <a:lstStyle/>
        <a:p>
          <a:endParaRPr lang="en-US"/>
        </a:p>
      </dgm:t>
    </dgm:pt>
    <dgm:pt modelId="{46C6140A-575A-4DC5-902A-9AF578FEE527}" type="pres">
      <dgm:prSet presAssocID="{1F66E006-3BD7-4924-A4C7-D7283B446E63}" presName="parentText" presStyleLbl="node1" presStyleIdx="0" presStyleCnt="4" custScaleX="55975">
        <dgm:presLayoutVars>
          <dgm:chMax val="1"/>
          <dgm:bulletEnabled val="1"/>
        </dgm:presLayoutVars>
      </dgm:prSet>
      <dgm:spPr/>
      <dgm:t>
        <a:bodyPr/>
        <a:lstStyle/>
        <a:p>
          <a:endParaRPr lang="en-US"/>
        </a:p>
      </dgm:t>
    </dgm:pt>
    <dgm:pt modelId="{6B6872AB-5CC3-4894-82E1-E3092B3E3DC8}" type="pres">
      <dgm:prSet presAssocID="{1F66E006-3BD7-4924-A4C7-D7283B446E63}" presName="descendantText" presStyleLbl="alignAccFollowNode1" presStyleIdx="0" presStyleCnt="4" custScaleX="121006" custScaleY="90072">
        <dgm:presLayoutVars>
          <dgm:bulletEnabled val="1"/>
        </dgm:presLayoutVars>
      </dgm:prSet>
      <dgm:spPr/>
      <dgm:t>
        <a:bodyPr/>
        <a:lstStyle/>
        <a:p>
          <a:endParaRPr lang="en-US"/>
        </a:p>
      </dgm:t>
    </dgm:pt>
    <dgm:pt modelId="{E0348ABE-776C-45A5-9C6A-C0BE4C937CBF}" type="pres">
      <dgm:prSet presAssocID="{0E459A7A-5915-4682-BB5D-0D8F1CDB5542}" presName="sp" presStyleCnt="0"/>
      <dgm:spPr/>
      <dgm:t>
        <a:bodyPr/>
        <a:lstStyle/>
        <a:p>
          <a:endParaRPr lang="en-US"/>
        </a:p>
      </dgm:t>
    </dgm:pt>
    <dgm:pt modelId="{B318151E-2A9A-4983-8231-201B819B624F}" type="pres">
      <dgm:prSet presAssocID="{CB19D91D-14EC-48CE-B0B0-45C853B33B6E}" presName="linNode" presStyleCnt="0"/>
      <dgm:spPr/>
      <dgm:t>
        <a:bodyPr/>
        <a:lstStyle/>
        <a:p>
          <a:endParaRPr lang="en-US"/>
        </a:p>
      </dgm:t>
    </dgm:pt>
    <dgm:pt modelId="{FD66F19E-9ABE-4772-A2D5-73552DAE6C0C}" type="pres">
      <dgm:prSet presAssocID="{CB19D91D-14EC-48CE-B0B0-45C853B33B6E}" presName="parentText" presStyleLbl="node1" presStyleIdx="1" presStyleCnt="4" custScaleX="55975">
        <dgm:presLayoutVars>
          <dgm:chMax val="1"/>
          <dgm:bulletEnabled val="1"/>
        </dgm:presLayoutVars>
      </dgm:prSet>
      <dgm:spPr/>
      <dgm:t>
        <a:bodyPr/>
        <a:lstStyle/>
        <a:p>
          <a:endParaRPr lang="en-US"/>
        </a:p>
      </dgm:t>
    </dgm:pt>
    <dgm:pt modelId="{2F24FA34-B549-4800-B0CA-CEA1BE9539C0}" type="pres">
      <dgm:prSet presAssocID="{CB19D91D-14EC-48CE-B0B0-45C853B33B6E}" presName="descendantText" presStyleLbl="alignAccFollowNode1" presStyleIdx="1" presStyleCnt="4" custScaleX="121006" custScaleY="90072">
        <dgm:presLayoutVars>
          <dgm:bulletEnabled val="1"/>
        </dgm:presLayoutVars>
      </dgm:prSet>
      <dgm:spPr/>
      <dgm:t>
        <a:bodyPr/>
        <a:lstStyle/>
        <a:p>
          <a:endParaRPr lang="en-US"/>
        </a:p>
      </dgm:t>
    </dgm:pt>
    <dgm:pt modelId="{D3240A71-5F0B-46DC-B133-B28A59FEBFD6}" type="pres">
      <dgm:prSet presAssocID="{C2E32C0D-A0CD-49B5-99CF-9E8C8F21E1F0}" presName="sp" presStyleCnt="0"/>
      <dgm:spPr/>
      <dgm:t>
        <a:bodyPr/>
        <a:lstStyle/>
        <a:p>
          <a:endParaRPr lang="en-US"/>
        </a:p>
      </dgm:t>
    </dgm:pt>
    <dgm:pt modelId="{9FF757F3-F5F6-4688-9668-CAE2B5A012AE}" type="pres">
      <dgm:prSet presAssocID="{4EC12FBB-7842-4550-BED0-B92F520FDE5F}" presName="linNode" presStyleCnt="0"/>
      <dgm:spPr/>
      <dgm:t>
        <a:bodyPr/>
        <a:lstStyle/>
        <a:p>
          <a:endParaRPr lang="en-US"/>
        </a:p>
      </dgm:t>
    </dgm:pt>
    <dgm:pt modelId="{DFBF1CA7-B119-4A85-96DB-96B5220ABA92}" type="pres">
      <dgm:prSet presAssocID="{4EC12FBB-7842-4550-BED0-B92F520FDE5F}" presName="parentText" presStyleLbl="node1" presStyleIdx="2" presStyleCnt="4" custScaleX="55975">
        <dgm:presLayoutVars>
          <dgm:chMax val="1"/>
          <dgm:bulletEnabled val="1"/>
        </dgm:presLayoutVars>
      </dgm:prSet>
      <dgm:spPr/>
      <dgm:t>
        <a:bodyPr/>
        <a:lstStyle/>
        <a:p>
          <a:endParaRPr lang="en-US"/>
        </a:p>
      </dgm:t>
    </dgm:pt>
    <dgm:pt modelId="{F3EB8E7E-DD48-4411-BB6A-901D1DAF1E62}" type="pres">
      <dgm:prSet presAssocID="{4EC12FBB-7842-4550-BED0-B92F520FDE5F}" presName="descendantText" presStyleLbl="alignAccFollowNode1" presStyleIdx="2" presStyleCnt="4" custScaleX="121006" custScaleY="90072">
        <dgm:presLayoutVars>
          <dgm:bulletEnabled val="1"/>
        </dgm:presLayoutVars>
      </dgm:prSet>
      <dgm:spPr/>
      <dgm:t>
        <a:bodyPr/>
        <a:lstStyle/>
        <a:p>
          <a:endParaRPr lang="en-US"/>
        </a:p>
      </dgm:t>
    </dgm:pt>
    <dgm:pt modelId="{0AD00EB0-2290-4394-9BA2-22B0D2BC7CC1}" type="pres">
      <dgm:prSet presAssocID="{80ECE11A-8A26-400D-A53A-465B3AB7F88E}" presName="sp" presStyleCnt="0"/>
      <dgm:spPr/>
      <dgm:t>
        <a:bodyPr/>
        <a:lstStyle/>
        <a:p>
          <a:endParaRPr lang="en-US"/>
        </a:p>
      </dgm:t>
    </dgm:pt>
    <dgm:pt modelId="{3A5EDC4C-12FE-4B72-BCC4-C51DCFC54BB2}" type="pres">
      <dgm:prSet presAssocID="{3C48AB8E-C003-4D95-A11A-EA3A17143BAA}" presName="linNode" presStyleCnt="0"/>
      <dgm:spPr/>
    </dgm:pt>
    <dgm:pt modelId="{A1F3FD38-14CE-4589-964B-858BF6CEB885}" type="pres">
      <dgm:prSet presAssocID="{3C48AB8E-C003-4D95-A11A-EA3A17143BAA}" presName="parentText" presStyleLbl="node1" presStyleIdx="3" presStyleCnt="4" custScaleX="55975">
        <dgm:presLayoutVars>
          <dgm:chMax val="1"/>
          <dgm:bulletEnabled val="1"/>
        </dgm:presLayoutVars>
      </dgm:prSet>
      <dgm:spPr/>
      <dgm:t>
        <a:bodyPr/>
        <a:lstStyle/>
        <a:p>
          <a:endParaRPr lang="en-US"/>
        </a:p>
      </dgm:t>
    </dgm:pt>
    <dgm:pt modelId="{AD606175-6E55-4FF5-9C56-1FFBA99C11E7}" type="pres">
      <dgm:prSet presAssocID="{3C48AB8E-C003-4D95-A11A-EA3A17143BAA}" presName="descendantText" presStyleLbl="alignAccFollowNode1" presStyleIdx="3" presStyleCnt="4" custScaleX="121006" custScaleY="90072">
        <dgm:presLayoutVars>
          <dgm:bulletEnabled val="1"/>
        </dgm:presLayoutVars>
      </dgm:prSet>
      <dgm:spPr/>
      <dgm:t>
        <a:bodyPr/>
        <a:lstStyle/>
        <a:p>
          <a:endParaRPr lang="en-US"/>
        </a:p>
      </dgm:t>
    </dgm:pt>
  </dgm:ptLst>
  <dgm:cxnLst>
    <dgm:cxn modelId="{BC59AA1E-0C94-4D20-98E8-8F2BC09628F6}" type="presOf" srcId="{4EC12FBB-7842-4550-BED0-B92F520FDE5F}" destId="{DFBF1CA7-B119-4A85-96DB-96B5220ABA92}" srcOrd="0" destOrd="0" presId="urn:microsoft.com/office/officeart/2005/8/layout/vList5"/>
    <dgm:cxn modelId="{4077C12A-C218-44EB-86A5-6F35CF76C157}" type="presOf" srcId="{CB19D91D-14EC-48CE-B0B0-45C853B33B6E}" destId="{FD66F19E-9ABE-4772-A2D5-73552DAE6C0C}" srcOrd="0" destOrd="0" presId="urn:microsoft.com/office/officeart/2005/8/layout/vList5"/>
    <dgm:cxn modelId="{E93DA543-C7C1-4695-BD24-B7D827A5A7FF}" srcId="{724361B4-9B9F-4084-A10C-F167166253CF}" destId="{1F66E006-3BD7-4924-A4C7-D7283B446E63}" srcOrd="0" destOrd="0" parTransId="{937535E6-CAB6-43EE-B10C-B28DEBF816A2}" sibTransId="{0E459A7A-5915-4682-BB5D-0D8F1CDB5542}"/>
    <dgm:cxn modelId="{9C18073B-42A7-41B1-A254-D5905C668A97}" srcId="{724361B4-9B9F-4084-A10C-F167166253CF}" destId="{3C48AB8E-C003-4D95-A11A-EA3A17143BAA}" srcOrd="3" destOrd="0" parTransId="{C7D62AB8-7A35-4802-99B4-97F8ACF89479}" sibTransId="{415AFE9D-F4DD-4D44-835A-DE31F8156903}"/>
    <dgm:cxn modelId="{8129C4C6-1C97-4E37-AC40-4894A9EFB61B}" srcId="{724361B4-9B9F-4084-A10C-F167166253CF}" destId="{4EC12FBB-7842-4550-BED0-B92F520FDE5F}" srcOrd="2" destOrd="0" parTransId="{99E286FC-EE13-4E94-883D-CD8308DDC52D}" sibTransId="{80ECE11A-8A26-400D-A53A-465B3AB7F88E}"/>
    <dgm:cxn modelId="{A8AA9853-3509-47B4-AE8C-641D2FDB2FE6}" type="presOf" srcId="{3C48AB8E-C003-4D95-A11A-EA3A17143BAA}" destId="{A1F3FD38-14CE-4589-964B-858BF6CEB885}" srcOrd="0" destOrd="0" presId="urn:microsoft.com/office/officeart/2005/8/layout/vList5"/>
    <dgm:cxn modelId="{A6170CCE-248A-48C0-98B8-858349F81843}" type="presOf" srcId="{E27D32A2-A821-485E-AE20-22C43DE8B2B2}" destId="{2F24FA34-B549-4800-B0CA-CEA1BE9539C0}" srcOrd="0" destOrd="0" presId="urn:microsoft.com/office/officeart/2005/8/layout/vList5"/>
    <dgm:cxn modelId="{391A21B8-C59A-4A3A-A66B-E9C8E1794BE8}" srcId="{4EC12FBB-7842-4550-BED0-B92F520FDE5F}" destId="{D3F5066B-060F-4EE9-B671-39050D748039}" srcOrd="0" destOrd="0" parTransId="{C7B17E9B-182C-41C5-A59B-CDB2A06AB61F}" sibTransId="{5634BBC5-C8D2-4B80-944B-938629C6EE6B}"/>
    <dgm:cxn modelId="{08C1848B-94A3-4DFB-B4F2-3C4294F345A2}" type="presOf" srcId="{AE60F3A7-99A5-405A-8273-A940D594C24A}" destId="{AD606175-6E55-4FF5-9C56-1FFBA99C11E7}" srcOrd="0" destOrd="0" presId="urn:microsoft.com/office/officeart/2005/8/layout/vList5"/>
    <dgm:cxn modelId="{3DB7EA77-A8E6-405E-969E-3A919D8CF79B}" srcId="{724361B4-9B9F-4084-A10C-F167166253CF}" destId="{CB19D91D-14EC-48CE-B0B0-45C853B33B6E}" srcOrd="1" destOrd="0" parTransId="{460369F6-AF75-4473-8A44-6383E2233E68}" sibTransId="{C2E32C0D-A0CD-49B5-99CF-9E8C8F21E1F0}"/>
    <dgm:cxn modelId="{68772821-83BD-4483-8BC2-B218F7EFCE48}" type="presOf" srcId="{929CC147-ACAC-4D93-9CFB-1F5C7DEC3A73}" destId="{6B6872AB-5CC3-4894-82E1-E3092B3E3DC8}" srcOrd="0" destOrd="0" presId="urn:microsoft.com/office/officeart/2005/8/layout/vList5"/>
    <dgm:cxn modelId="{7C69E61D-8EFB-4190-964E-199657AA97B4}" srcId="{3C48AB8E-C003-4D95-A11A-EA3A17143BAA}" destId="{AE60F3A7-99A5-405A-8273-A940D594C24A}" srcOrd="0" destOrd="0" parTransId="{13FAD9ED-CC83-41CB-AF25-22F061CFA5A4}" sibTransId="{2E4746A7-D63C-4790-8BE1-758ACA1FE337}"/>
    <dgm:cxn modelId="{585DC61F-BD6C-40F6-A3F3-F11152A61B8C}" srcId="{CB19D91D-14EC-48CE-B0B0-45C853B33B6E}" destId="{E27D32A2-A821-485E-AE20-22C43DE8B2B2}" srcOrd="0" destOrd="0" parTransId="{65611C77-0B36-4C1A-AE65-BB1FFD53138E}" sibTransId="{C4E43E9D-5074-4907-AC85-9E1EF1AE5643}"/>
    <dgm:cxn modelId="{8101C121-77E4-47CE-A869-F6903CD6796B}" type="presOf" srcId="{1F66E006-3BD7-4924-A4C7-D7283B446E63}" destId="{46C6140A-575A-4DC5-902A-9AF578FEE527}" srcOrd="0" destOrd="0" presId="urn:microsoft.com/office/officeart/2005/8/layout/vList5"/>
    <dgm:cxn modelId="{1BDFF543-4065-4C0E-A250-EF537BC078A7}" type="presOf" srcId="{D3F5066B-060F-4EE9-B671-39050D748039}" destId="{F3EB8E7E-DD48-4411-BB6A-901D1DAF1E62}" srcOrd="0" destOrd="0" presId="urn:microsoft.com/office/officeart/2005/8/layout/vList5"/>
    <dgm:cxn modelId="{10386465-98AE-42FD-A5E9-E6167CCB9832}" type="presOf" srcId="{724361B4-9B9F-4084-A10C-F167166253CF}" destId="{E32F4BC0-C50B-4F63-B47C-7C9688AEB904}" srcOrd="0" destOrd="0" presId="urn:microsoft.com/office/officeart/2005/8/layout/vList5"/>
    <dgm:cxn modelId="{364598F3-2AF7-4ABB-8A47-08CF92D6F1F7}" srcId="{1F66E006-3BD7-4924-A4C7-D7283B446E63}" destId="{929CC147-ACAC-4D93-9CFB-1F5C7DEC3A73}" srcOrd="0" destOrd="0" parTransId="{CD345B09-563E-41D0-91A5-E40009C01090}" sibTransId="{6F8541F9-7725-4BCD-9215-DDCD9B2C8D6C}"/>
    <dgm:cxn modelId="{55F7042A-94CF-48D6-AFDD-5F06A8EC1AC7}" type="presParOf" srcId="{E32F4BC0-C50B-4F63-B47C-7C9688AEB904}" destId="{F69A1FE6-E1A2-4D37-A381-430A9E01BD08}" srcOrd="0" destOrd="0" presId="urn:microsoft.com/office/officeart/2005/8/layout/vList5"/>
    <dgm:cxn modelId="{3CAFB926-8F0E-4634-B976-664995E9050A}" type="presParOf" srcId="{F69A1FE6-E1A2-4D37-A381-430A9E01BD08}" destId="{46C6140A-575A-4DC5-902A-9AF578FEE527}" srcOrd="0" destOrd="0" presId="urn:microsoft.com/office/officeart/2005/8/layout/vList5"/>
    <dgm:cxn modelId="{AB8558B8-3387-4CF4-8290-2B341606643F}" type="presParOf" srcId="{F69A1FE6-E1A2-4D37-A381-430A9E01BD08}" destId="{6B6872AB-5CC3-4894-82E1-E3092B3E3DC8}" srcOrd="1" destOrd="0" presId="urn:microsoft.com/office/officeart/2005/8/layout/vList5"/>
    <dgm:cxn modelId="{E3737FFE-0847-4CB5-868E-E423F336877E}" type="presParOf" srcId="{E32F4BC0-C50B-4F63-B47C-7C9688AEB904}" destId="{E0348ABE-776C-45A5-9C6A-C0BE4C937CBF}" srcOrd="1" destOrd="0" presId="urn:microsoft.com/office/officeart/2005/8/layout/vList5"/>
    <dgm:cxn modelId="{8131956A-6E14-4C79-AA28-4B5EBD601114}" type="presParOf" srcId="{E32F4BC0-C50B-4F63-B47C-7C9688AEB904}" destId="{B318151E-2A9A-4983-8231-201B819B624F}" srcOrd="2" destOrd="0" presId="urn:microsoft.com/office/officeart/2005/8/layout/vList5"/>
    <dgm:cxn modelId="{1BB36E21-4D0A-4DA9-9A3E-E5D564280807}" type="presParOf" srcId="{B318151E-2A9A-4983-8231-201B819B624F}" destId="{FD66F19E-9ABE-4772-A2D5-73552DAE6C0C}" srcOrd="0" destOrd="0" presId="urn:microsoft.com/office/officeart/2005/8/layout/vList5"/>
    <dgm:cxn modelId="{D49EE896-9152-445A-B30C-76DDFA14A6C6}" type="presParOf" srcId="{B318151E-2A9A-4983-8231-201B819B624F}" destId="{2F24FA34-B549-4800-B0CA-CEA1BE9539C0}" srcOrd="1" destOrd="0" presId="urn:microsoft.com/office/officeart/2005/8/layout/vList5"/>
    <dgm:cxn modelId="{78A7EA19-005B-40A1-AE75-2F705CCCDAFB}" type="presParOf" srcId="{E32F4BC0-C50B-4F63-B47C-7C9688AEB904}" destId="{D3240A71-5F0B-46DC-B133-B28A59FEBFD6}" srcOrd="3" destOrd="0" presId="urn:microsoft.com/office/officeart/2005/8/layout/vList5"/>
    <dgm:cxn modelId="{8854019B-A0B3-48ED-A144-333AD00C5ECF}" type="presParOf" srcId="{E32F4BC0-C50B-4F63-B47C-7C9688AEB904}" destId="{9FF757F3-F5F6-4688-9668-CAE2B5A012AE}" srcOrd="4" destOrd="0" presId="urn:microsoft.com/office/officeart/2005/8/layout/vList5"/>
    <dgm:cxn modelId="{437BD178-7B4A-4031-AA92-02D178929E93}" type="presParOf" srcId="{9FF757F3-F5F6-4688-9668-CAE2B5A012AE}" destId="{DFBF1CA7-B119-4A85-96DB-96B5220ABA92}" srcOrd="0" destOrd="0" presId="urn:microsoft.com/office/officeart/2005/8/layout/vList5"/>
    <dgm:cxn modelId="{28E79A28-C89B-4F85-8A62-DC37E7DFE3CB}" type="presParOf" srcId="{9FF757F3-F5F6-4688-9668-CAE2B5A012AE}" destId="{F3EB8E7E-DD48-4411-BB6A-901D1DAF1E62}" srcOrd="1" destOrd="0" presId="urn:microsoft.com/office/officeart/2005/8/layout/vList5"/>
    <dgm:cxn modelId="{1977BEE7-F7F2-4D7F-9B3D-8F6195263DB7}" type="presParOf" srcId="{E32F4BC0-C50B-4F63-B47C-7C9688AEB904}" destId="{0AD00EB0-2290-4394-9BA2-22B0D2BC7CC1}" srcOrd="5" destOrd="0" presId="urn:microsoft.com/office/officeart/2005/8/layout/vList5"/>
    <dgm:cxn modelId="{104CAC1E-2CE7-45D9-911E-4EE81852CEBF}" type="presParOf" srcId="{E32F4BC0-C50B-4F63-B47C-7C9688AEB904}" destId="{3A5EDC4C-12FE-4B72-BCC4-C51DCFC54BB2}" srcOrd="6" destOrd="0" presId="urn:microsoft.com/office/officeart/2005/8/layout/vList5"/>
    <dgm:cxn modelId="{6A5474D3-6935-4405-9337-FD89EC3A7DEB}" type="presParOf" srcId="{3A5EDC4C-12FE-4B72-BCC4-C51DCFC54BB2}" destId="{A1F3FD38-14CE-4589-964B-858BF6CEB885}" srcOrd="0" destOrd="0" presId="urn:microsoft.com/office/officeart/2005/8/layout/vList5"/>
    <dgm:cxn modelId="{C2F0690F-A272-43A9-90AE-4CB0912E501A}" type="presParOf" srcId="{3A5EDC4C-12FE-4B72-BCC4-C51DCFC54BB2}" destId="{AD606175-6E55-4FF5-9C56-1FFBA99C11E7}"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912504" y="1430"/>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1430"/>
        <a:ext cx="2888284" cy="611318"/>
      </dsp:txXfrm>
    </dsp:sp>
    <dsp:sp modelId="{FE8363C5-272F-4652-9371-B4A53CBDBB54}">
      <dsp:nvSpPr>
        <dsp:cNvPr id="0" name=""/>
        <dsp:cNvSpPr/>
      </dsp:nvSpPr>
      <dsp:spPr>
        <a:xfrm rot="10800000">
          <a:off x="1206513" y="5339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460210" y="53393"/>
        <a:ext cx="2397275" cy="507394"/>
      </dsp:txXfrm>
    </dsp:sp>
    <dsp:sp modelId="{92AA1496-1A9D-4127-9074-5B287A06C5F1}">
      <dsp:nvSpPr>
        <dsp:cNvPr id="0" name=""/>
        <dsp:cNvSpPr/>
      </dsp:nvSpPr>
      <dsp:spPr>
        <a:xfrm rot="10800000">
          <a:off x="3912504" y="698334"/>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698334"/>
        <a:ext cx="2888284" cy="611318"/>
      </dsp:txXfrm>
    </dsp:sp>
    <dsp:sp modelId="{71F9798A-EF2A-454A-B9CD-A44B256DC1EA}">
      <dsp:nvSpPr>
        <dsp:cNvPr id="0" name=""/>
        <dsp:cNvSpPr/>
      </dsp:nvSpPr>
      <dsp:spPr>
        <a:xfrm rot="10800000">
          <a:off x="1206513" y="750296"/>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460210" y="750296"/>
        <a:ext cx="2397275" cy="507394"/>
      </dsp:txXfrm>
    </dsp:sp>
    <dsp:sp modelId="{4126A610-2CCE-4B06-A29F-0223994C73EF}">
      <dsp:nvSpPr>
        <dsp:cNvPr id="0" name=""/>
        <dsp:cNvSpPr/>
      </dsp:nvSpPr>
      <dsp:spPr>
        <a:xfrm rot="10800000">
          <a:off x="3912504" y="1395238"/>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sp:txBody>
      <dsp:txXfrm rot="10800000">
        <a:off x="4218163" y="1395238"/>
        <a:ext cx="2888284" cy="611318"/>
      </dsp:txXfrm>
    </dsp:sp>
    <dsp:sp modelId="{ACE2A377-0506-4ED5-B0D6-68213B77C015}">
      <dsp:nvSpPr>
        <dsp:cNvPr id="0" name=""/>
        <dsp:cNvSpPr/>
      </dsp:nvSpPr>
      <dsp:spPr>
        <a:xfrm rot="10800000">
          <a:off x="1206513" y="1447200"/>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460210" y="1447200"/>
        <a:ext cx="2397275" cy="507394"/>
      </dsp:txXfrm>
    </dsp:sp>
    <dsp:sp modelId="{0D93DD93-DD0D-478D-A5EF-03D4D39780DC}">
      <dsp:nvSpPr>
        <dsp:cNvPr id="0" name=""/>
        <dsp:cNvSpPr/>
      </dsp:nvSpPr>
      <dsp:spPr>
        <a:xfrm rot="10800000">
          <a:off x="3912504" y="2092141"/>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18163" y="2092141"/>
        <a:ext cx="2888284" cy="611318"/>
      </dsp:txXfrm>
    </dsp:sp>
    <dsp:sp modelId="{37900F7A-BA6B-45F1-AC4D-5C79E61058E6}">
      <dsp:nvSpPr>
        <dsp:cNvPr id="0" name=""/>
        <dsp:cNvSpPr/>
      </dsp:nvSpPr>
      <dsp:spPr>
        <a:xfrm rot="10800000">
          <a:off x="1206513" y="214410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460210" y="2144103"/>
        <a:ext cx="2397275" cy="507394"/>
      </dsp:txXfrm>
    </dsp:sp>
    <dsp:sp modelId="{F942E1B5-7A46-4370-B61D-75B7DB373EAF}">
      <dsp:nvSpPr>
        <dsp:cNvPr id="0" name=""/>
        <dsp:cNvSpPr/>
      </dsp:nvSpPr>
      <dsp:spPr>
        <a:xfrm rot="10800000">
          <a:off x="3912504" y="2789045"/>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18163" y="2789045"/>
        <a:ext cx="2888284" cy="611318"/>
      </dsp:txXfrm>
    </dsp:sp>
    <dsp:sp modelId="{27C32174-0740-4362-8EE3-5F21619528FA}">
      <dsp:nvSpPr>
        <dsp:cNvPr id="0" name=""/>
        <dsp:cNvSpPr/>
      </dsp:nvSpPr>
      <dsp:spPr>
        <a:xfrm rot="10800000">
          <a:off x="1206513" y="2841007"/>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460210" y="2841007"/>
        <a:ext cx="2397275" cy="507394"/>
      </dsp:txXfrm>
    </dsp:sp>
    <dsp:sp modelId="{C37DC2FA-CB51-4BE8-B28E-BE7CBBCC56FA}">
      <dsp:nvSpPr>
        <dsp:cNvPr id="0" name=""/>
        <dsp:cNvSpPr/>
      </dsp:nvSpPr>
      <dsp:spPr>
        <a:xfrm rot="10800000">
          <a:off x="1198492" y="3485949"/>
          <a:ext cx="6213614"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504151" y="3485949"/>
        <a:ext cx="5602296" cy="6113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6918960"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 کو اللہ کی بندگی کی دعوت دینے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6848618" cy="6501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2764720" y="-2681688"/>
          <a:ext cx="654341"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6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دلائل کے ساتھ معاشرے کی ذہین اقلیت کو دین کی طرف متوجہ کرنا</a:t>
          </a:r>
          <a:endParaRPr lang="en-US" sz="2400" kern="1200" dirty="0">
            <a:latin typeface="Jameel Noori Nastaleeq" panose="02000503000000020004" pitchFamily="2" charset="-78"/>
            <a:cs typeface="Jameel Noori Nastaleeq" panose="02000503000000020004" pitchFamily="2" charset="-78"/>
          </a:endParaRPr>
        </a:p>
      </dsp:txBody>
      <dsp:txXfrm rot="5400000">
        <a:off x="31942" y="114974"/>
        <a:ext cx="6151840" cy="590457"/>
      </dsp:txXfrm>
    </dsp:sp>
    <dsp:sp modelId="{46C6140A-575A-4DC5-902A-9AF578FEE527}">
      <dsp:nvSpPr>
        <dsp:cNvPr id="0" name=""/>
        <dsp:cNvSpPr/>
      </dsp:nvSpPr>
      <dsp:spPr>
        <a:xfrm>
          <a:off x="6183782" y="1239"/>
          <a:ext cx="3478377" cy="81792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حکمت کے ذریعہ دعوت</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3710" y="41167"/>
        <a:ext cx="3398521" cy="738071"/>
      </dsp:txXfrm>
    </dsp:sp>
    <dsp:sp modelId="{2F24FA34-B549-4800-B0CA-CEA1BE9539C0}">
      <dsp:nvSpPr>
        <dsp:cNvPr id="0" name=""/>
        <dsp:cNvSpPr/>
      </dsp:nvSpPr>
      <dsp:spPr>
        <a:xfrm rot="16200000">
          <a:off x="2764720" y="-1822864"/>
          <a:ext cx="654341"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6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درد بھری مؤثر نصیحت کے ذریعہ عوام الناس کو غفلت سے نکال کردین پر عمل کے لئے آمادہ کرنا</a:t>
          </a:r>
          <a:endParaRPr lang="en-US" sz="2400" kern="1200" dirty="0">
            <a:latin typeface="Jameel Noori Nastaleeq" panose="02000503000000020004" pitchFamily="2" charset="-78"/>
            <a:cs typeface="Jameel Noori Nastaleeq" panose="02000503000000020004" pitchFamily="2" charset="-78"/>
          </a:endParaRPr>
        </a:p>
      </dsp:txBody>
      <dsp:txXfrm rot="5400000">
        <a:off x="31942" y="973798"/>
        <a:ext cx="6151840" cy="590457"/>
      </dsp:txXfrm>
    </dsp:sp>
    <dsp:sp modelId="{FD66F19E-9ABE-4772-A2D5-73552DAE6C0C}">
      <dsp:nvSpPr>
        <dsp:cNvPr id="0" name=""/>
        <dsp:cNvSpPr/>
      </dsp:nvSpPr>
      <dsp:spPr>
        <a:xfrm>
          <a:off x="6183782" y="860062"/>
          <a:ext cx="3478377" cy="81792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موعظۂ حسنہ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3710" y="899990"/>
        <a:ext cx="3398521" cy="738071"/>
      </dsp:txXfrm>
    </dsp:sp>
    <dsp:sp modelId="{F3EB8E7E-DD48-4411-BB6A-901D1DAF1E62}">
      <dsp:nvSpPr>
        <dsp:cNvPr id="0" name=""/>
        <dsp:cNvSpPr/>
      </dsp:nvSpPr>
      <dsp:spPr>
        <a:xfrm rot="16200000">
          <a:off x="2764720" y="-964041"/>
          <a:ext cx="654341"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60000"/>
            </a:lnSpc>
            <a:spcBef>
              <a:spcPct val="0"/>
            </a:spcBef>
            <a:spcAft>
              <a:spcPts val="0"/>
            </a:spcAft>
            <a:buChar char="••"/>
          </a:pPr>
          <a:r>
            <a:rPr lang="ur-PK" sz="2400" kern="1200" dirty="0" smtClean="0">
              <a:latin typeface="Jameel Noori Nastaleeq" panose="02000503000000020004" pitchFamily="2" charset="-78"/>
              <a:cs typeface="Jameel Noori Nastaleeq" panose="02000503000000020004" pitchFamily="2" charset="-78"/>
            </a:rPr>
            <a:t>ا</a:t>
          </a:r>
          <a:r>
            <a:rPr lang="ar-SA" sz="2400" kern="1200" dirty="0" smtClean="0">
              <a:latin typeface="Jameel Noori Nastaleeq" panose="02000503000000020004" pitchFamily="2" charset="-78"/>
              <a:cs typeface="Jameel Noori Nastaleeq" panose="02000503000000020004" pitchFamily="2" charset="-78"/>
            </a:rPr>
            <a:t>عتراضات کرنے ، فتنے اٹھانے اور گمراہ کن نظریات کا پرچار کرنے والوں کے ساتھ شائستہ اسلوب سے مباحثہ کرنا</a:t>
          </a:r>
          <a:endParaRPr lang="en-US" sz="2400" kern="1200" dirty="0">
            <a:latin typeface="Jameel Noori Nastaleeq" panose="02000503000000020004" pitchFamily="2" charset="-78"/>
            <a:cs typeface="Jameel Noori Nastaleeq" panose="02000503000000020004" pitchFamily="2" charset="-78"/>
          </a:endParaRPr>
        </a:p>
      </dsp:txBody>
      <dsp:txXfrm rot="5400000">
        <a:off x="31942" y="1832621"/>
        <a:ext cx="6151840" cy="590457"/>
      </dsp:txXfrm>
    </dsp:sp>
    <dsp:sp modelId="{DFBF1CA7-B119-4A85-96DB-96B5220ABA92}">
      <dsp:nvSpPr>
        <dsp:cNvPr id="0" name=""/>
        <dsp:cNvSpPr/>
      </dsp:nvSpPr>
      <dsp:spPr>
        <a:xfrm>
          <a:off x="6183782" y="1718886"/>
          <a:ext cx="3478377" cy="81792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مجادلۂ احسن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3710" y="1758814"/>
        <a:ext cx="3398521" cy="7380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6851596"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 کو اللہ کی بندگی کی دعوت دینے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6781254" cy="6501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3265021" y="-3187064"/>
          <a:ext cx="381124" cy="6905465"/>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dirty="0" smtClean="0">
              <a:latin typeface="Jameel Noori Nastaleeq" panose="02000503000000020004" pitchFamily="2" charset="-78"/>
              <a:cs typeface="Jameel Noori Nastaleeq" panose="02000503000000020004" pitchFamily="2" charset="-78"/>
            </a:rPr>
            <a:t>غفلت سے نکالنے،</a:t>
          </a:r>
          <a:r>
            <a:rPr lang="ur-PK" sz="2400" kern="1200" dirty="0" smtClean="0">
              <a:latin typeface="Jameel Noori Nastaleeq" panose="02000503000000020004" pitchFamily="2" charset="-78"/>
              <a:cs typeface="Jameel Noori Nastaleeq" panose="02000503000000020004" pitchFamily="2" charset="-78"/>
            </a:rPr>
            <a:t> </a:t>
          </a:r>
          <a:r>
            <a:rPr lang="ar-SA" sz="2400" kern="1200" dirty="0" smtClean="0">
              <a:latin typeface="Jameel Noori Nastaleeq" panose="02000503000000020004" pitchFamily="2" charset="-78"/>
              <a:cs typeface="Jameel Noori Nastaleeq" panose="02000503000000020004" pitchFamily="2" charset="-78"/>
            </a:rPr>
            <a:t>اشکالات دور کرنے اور باطل نظریات کا رد کرنے کے لئے</a:t>
          </a:r>
          <a:endParaRPr lang="en-US" sz="2400" kern="1200" dirty="0">
            <a:latin typeface="Jameel Noori Nastaleeq" panose="02000503000000020004" pitchFamily="2" charset="-78"/>
            <a:cs typeface="Jameel Noori Nastaleeq" panose="02000503000000020004" pitchFamily="2" charset="-78"/>
          </a:endParaRPr>
        </a:p>
      </dsp:txBody>
      <dsp:txXfrm rot="5400000">
        <a:off x="21456" y="93711"/>
        <a:ext cx="6886860" cy="343914"/>
      </dsp:txXfrm>
    </dsp:sp>
    <dsp:sp modelId="{46C6140A-575A-4DC5-902A-9AF578FEE527}">
      <dsp:nvSpPr>
        <dsp:cNvPr id="0" name=""/>
        <dsp:cNvSpPr/>
      </dsp:nvSpPr>
      <dsp:spPr>
        <a:xfrm>
          <a:off x="6908316" y="1209"/>
          <a:ext cx="2750992" cy="52891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934136" y="27029"/>
        <a:ext cx="2699352" cy="477276"/>
      </dsp:txXfrm>
    </dsp:sp>
    <dsp:sp modelId="{2F24FA34-B549-4800-B0CA-CEA1BE9539C0}">
      <dsp:nvSpPr>
        <dsp:cNvPr id="0" name=""/>
        <dsp:cNvSpPr/>
      </dsp:nvSpPr>
      <dsp:spPr>
        <a:xfrm rot="16200000">
          <a:off x="3265021" y="-2631702"/>
          <a:ext cx="381124" cy="6905465"/>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spc="-10" baseline="0" dirty="0" smtClean="0">
              <a:latin typeface="Jameel Noori Nastaleeq" panose="02000503000000020004" pitchFamily="2" charset="-78"/>
              <a:cs typeface="Jameel Noori Nastaleeq" panose="02000503000000020004" pitchFamily="2" charset="-78"/>
            </a:rPr>
            <a:t>تقریر و تحریرکے ذریعہ دوسروں کو اللہ کی بندگی کی دعوت دینا اور مخالفانہ نظریات کی نفی کرنا</a:t>
          </a:r>
          <a:endParaRPr lang="en-US" sz="2400" kern="1200" spc="-10" baseline="0" dirty="0">
            <a:latin typeface="Jameel Noori Nastaleeq" panose="02000503000000020004" pitchFamily="2" charset="-78"/>
            <a:cs typeface="Jameel Noori Nastaleeq" panose="02000503000000020004" pitchFamily="2" charset="-78"/>
          </a:endParaRPr>
        </a:p>
      </dsp:txBody>
      <dsp:txXfrm rot="5400000">
        <a:off x="21456" y="649073"/>
        <a:ext cx="6886860" cy="343914"/>
      </dsp:txXfrm>
    </dsp:sp>
    <dsp:sp modelId="{FD66F19E-9ABE-4772-A2D5-73552DAE6C0C}">
      <dsp:nvSpPr>
        <dsp:cNvPr id="0" name=""/>
        <dsp:cNvSpPr/>
      </dsp:nvSpPr>
      <dsp:spPr>
        <a:xfrm>
          <a:off x="6908316" y="556571"/>
          <a:ext cx="2750992" cy="52891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زبان اور قلم</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934136" y="582391"/>
        <a:ext cx="2699352" cy="477276"/>
      </dsp:txXfrm>
    </dsp:sp>
    <dsp:sp modelId="{F3EB8E7E-DD48-4411-BB6A-901D1DAF1E62}">
      <dsp:nvSpPr>
        <dsp:cNvPr id="0" name=""/>
        <dsp:cNvSpPr/>
      </dsp:nvSpPr>
      <dsp:spPr>
        <a:xfrm rot="16200000">
          <a:off x="3265021" y="-2076340"/>
          <a:ext cx="381124" cy="6905465"/>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dirty="0" smtClean="0">
              <a:latin typeface="Jameel Noori Nastaleeq" panose="02000503000000020004" pitchFamily="2" charset="-78"/>
              <a:cs typeface="Jameel Noori Nastaleeq" panose="02000503000000020004" pitchFamily="2" charset="-78"/>
            </a:rPr>
            <a:t>دینی تعلیمات کے فروغ کے لئے مختلف اُمور پر مال خرچ کرنا</a:t>
          </a:r>
          <a:endParaRPr lang="en-US" sz="2400" kern="1200" dirty="0">
            <a:latin typeface="Jameel Noori Nastaleeq" panose="02000503000000020004" pitchFamily="2" charset="-78"/>
            <a:cs typeface="Jameel Noori Nastaleeq" panose="02000503000000020004" pitchFamily="2" charset="-78"/>
          </a:endParaRPr>
        </a:p>
      </dsp:txBody>
      <dsp:txXfrm rot="5400000">
        <a:off x="21456" y="1204435"/>
        <a:ext cx="6886860" cy="343914"/>
      </dsp:txXfrm>
    </dsp:sp>
    <dsp:sp modelId="{DFBF1CA7-B119-4A85-96DB-96B5220ABA92}">
      <dsp:nvSpPr>
        <dsp:cNvPr id="0" name=""/>
        <dsp:cNvSpPr/>
      </dsp:nvSpPr>
      <dsp:spPr>
        <a:xfrm>
          <a:off x="6908316" y="1111933"/>
          <a:ext cx="2750992" cy="52891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1">
            <a:lnSpc>
              <a:spcPct val="90000"/>
            </a:lnSpc>
            <a:spcBef>
              <a:spcPct val="0"/>
            </a:spcBef>
            <a:spcAft>
              <a:spcPct val="35000"/>
            </a:spcAft>
          </a:pPr>
          <a:r>
            <a:rPr lang="ur-PK"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مال</a:t>
          </a:r>
          <a:endParaRPr lang="en-US" sz="27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934136" y="1137753"/>
        <a:ext cx="2699352" cy="477276"/>
      </dsp:txXfrm>
    </dsp:sp>
    <dsp:sp modelId="{AD606175-6E55-4FF5-9C56-1FFBA99C11E7}">
      <dsp:nvSpPr>
        <dsp:cNvPr id="0" name=""/>
        <dsp:cNvSpPr/>
      </dsp:nvSpPr>
      <dsp:spPr>
        <a:xfrm rot="16200000">
          <a:off x="3265021" y="-1520978"/>
          <a:ext cx="381124" cy="6905465"/>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dirty="0" smtClean="0">
              <a:latin typeface="Jameel Noori Nastaleeq" panose="02000503000000020004" pitchFamily="2" charset="-78"/>
              <a:cs typeface="Jameel Noori Nastaleeq" panose="02000503000000020004" pitchFamily="2" charset="-78"/>
            </a:rPr>
            <a:t>دینی تعلیمات سیکھنے اور عام کرنے کے لئے اپنی توانائی اور وقت لگانا</a:t>
          </a:r>
          <a:endParaRPr lang="en-US" sz="2400" kern="1200" dirty="0">
            <a:latin typeface="Jameel Noori Nastaleeq" panose="02000503000000020004" pitchFamily="2" charset="-78"/>
            <a:cs typeface="Jameel Noori Nastaleeq" panose="02000503000000020004" pitchFamily="2" charset="-78"/>
          </a:endParaRPr>
        </a:p>
      </dsp:txBody>
      <dsp:txXfrm rot="5400000">
        <a:off x="21456" y="1759797"/>
        <a:ext cx="6886860" cy="343914"/>
      </dsp:txXfrm>
    </dsp:sp>
    <dsp:sp modelId="{A1F3FD38-14CE-4589-964B-858BF6CEB885}">
      <dsp:nvSpPr>
        <dsp:cNvPr id="0" name=""/>
        <dsp:cNvSpPr/>
      </dsp:nvSpPr>
      <dsp:spPr>
        <a:xfrm>
          <a:off x="6908316" y="1667295"/>
          <a:ext cx="2750992" cy="52891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بذلِ نفس</a:t>
          </a:r>
          <a:endParaRPr lang="en-US" sz="2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934136" y="1693115"/>
        <a:ext cx="2699352" cy="477276"/>
      </dsp:txXfrm>
    </dsp:sp>
    <dsp:sp modelId="{56B4D7F6-901B-4164-BDE0-F277080C7045}">
      <dsp:nvSpPr>
        <dsp:cNvPr id="0" name=""/>
        <dsp:cNvSpPr/>
      </dsp:nvSpPr>
      <dsp:spPr>
        <a:xfrm rot="16200000">
          <a:off x="3261320" y="-969927"/>
          <a:ext cx="423133" cy="6914087"/>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dirty="0" smtClean="0">
              <a:latin typeface="Jameel Noori Nastaleeq" panose="02000503000000020004" pitchFamily="2" charset="-78"/>
              <a:cs typeface="Jameel Noori Nastaleeq" panose="02000503000000020004" pitchFamily="2" charset="-78"/>
            </a:rPr>
            <a:t>اجتماعیت میں </a:t>
          </a:r>
          <a:r>
            <a:rPr lang="ur-PK" sz="2400" kern="1200" dirty="0" smtClean="0">
              <a:latin typeface="Jameel Noori Nastaleeq" panose="02000503000000020004" pitchFamily="2" charset="-78"/>
              <a:cs typeface="Jameel Noori Nastaleeq" panose="02000503000000020004" pitchFamily="2" charset="-78"/>
            </a:rPr>
            <a:t>رہتے ہوئے </a:t>
          </a:r>
          <a:r>
            <a:rPr lang="ar-SA" sz="2400" kern="1200" dirty="0" smtClean="0">
              <a:latin typeface="Jameel Noori Nastaleeq" panose="02000503000000020004" pitchFamily="2" charset="-78"/>
              <a:cs typeface="Jameel Noori Nastaleeq" panose="02000503000000020004" pitchFamily="2" charset="-78"/>
            </a:rPr>
            <a:t>دعوتِ دین کا کام </a:t>
          </a:r>
          <a:r>
            <a:rPr lang="ur-PK" sz="2400" kern="1200" dirty="0" smtClean="0">
              <a:latin typeface="Jameel Noori Nastaleeq" panose="02000503000000020004" pitchFamily="2" charset="-78"/>
              <a:cs typeface="Jameel Noori Nastaleeq" panose="02000503000000020004" pitchFamily="2" charset="-78"/>
            </a:rPr>
            <a:t>زیادہ </a:t>
          </a:r>
          <a:r>
            <a:rPr lang="ar-SA" sz="2400" kern="1200" dirty="0" smtClean="0">
              <a:latin typeface="Jameel Noori Nastaleeq" panose="02000503000000020004" pitchFamily="2" charset="-78"/>
              <a:cs typeface="Jameel Noori Nastaleeq" panose="02000503000000020004" pitchFamily="2" charset="-78"/>
            </a:rPr>
            <a:t>مؤثر انداز سے کیا جا سکتا ہے</a:t>
          </a:r>
          <a:endParaRPr lang="en-US" sz="2400" kern="1200" dirty="0">
            <a:latin typeface="Jameel Noori Nastaleeq" panose="02000503000000020004" pitchFamily="2" charset="-78"/>
            <a:cs typeface="Jameel Noori Nastaleeq" panose="02000503000000020004" pitchFamily="2" charset="-78"/>
          </a:endParaRPr>
        </a:p>
      </dsp:txBody>
      <dsp:txXfrm rot="5400000">
        <a:off x="36499" y="2296206"/>
        <a:ext cx="6893431" cy="381821"/>
      </dsp:txXfrm>
    </dsp:sp>
    <dsp:sp modelId="{4B3FAEA1-1583-49BF-BD9B-3F30C4AA2405}">
      <dsp:nvSpPr>
        <dsp:cNvPr id="0" name=""/>
        <dsp:cNvSpPr/>
      </dsp:nvSpPr>
      <dsp:spPr>
        <a:xfrm>
          <a:off x="6929930" y="2222658"/>
          <a:ext cx="2729378" cy="52891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1">
            <a:lnSpc>
              <a:spcPct val="90000"/>
            </a:lnSpc>
            <a:spcBef>
              <a:spcPct val="0"/>
            </a:spcBef>
            <a:spcAft>
              <a:spcPct val="35000"/>
            </a:spcAft>
          </a:pPr>
          <a:r>
            <a:rPr lang="ar-SA"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کسی اجتماعیت یا ادارے سے وابستگی</a:t>
          </a:r>
          <a:endParaRPr lang="en-US" sz="25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955750" y="2248478"/>
        <a:ext cx="2677738" cy="4772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5073111"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کے غلبہ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5002769" cy="6501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2728877" y="-2637680"/>
          <a:ext cx="726027"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70000"/>
            </a:lnSpc>
            <a:spcBef>
              <a:spcPct val="0"/>
            </a:spcBef>
            <a:spcAft>
              <a:spcPts val="0"/>
            </a:spcAft>
            <a:buChar char="••"/>
          </a:pPr>
          <a:r>
            <a:rPr lang="ar-SA" sz="2300" kern="1200" dirty="0" smtClean="0">
              <a:latin typeface="Jameel Noori Nastaleeq" panose="02000503000000020004" pitchFamily="2" charset="-78"/>
              <a:cs typeface="Jameel Noori Nastaleeq" panose="02000503000000020004" pitchFamily="2" charset="-78"/>
            </a:rPr>
            <a:t>ہر طنزو تشدد کے مقا بلہ میں جو ا بی اقدام کیے بغیراپنے موقف پر ڈٹے رہنا</a:t>
          </a:r>
          <a:endParaRPr lang="en-US" sz="2300" kern="1200" dirty="0">
            <a:latin typeface="Jameel Noori Nastaleeq" panose="02000503000000020004" pitchFamily="2" charset="-78"/>
            <a:cs typeface="Jameel Noori Nastaleeq" panose="02000503000000020004" pitchFamily="2" charset="-78"/>
          </a:endParaRPr>
        </a:p>
        <a:p>
          <a:pPr marL="228600" lvl="1" indent="-228600" algn="r" defTabSz="1022350" rtl="1">
            <a:lnSpc>
              <a:spcPct val="70000"/>
            </a:lnSpc>
            <a:spcBef>
              <a:spcPct val="0"/>
            </a:spcBef>
            <a:spcAft>
              <a:spcPts val="0"/>
            </a:spcAft>
            <a:buChar char="••"/>
          </a:pPr>
          <a:r>
            <a:rPr lang="ur-PK" sz="2300" kern="1200" dirty="0" smtClean="0">
              <a:latin typeface="Jameel Noori Nastaleeq" panose="02000503000000020004" pitchFamily="2" charset="-78"/>
              <a:cs typeface="Jameel Noori Nastaleeq" panose="02000503000000020004" pitchFamily="2" charset="-78"/>
            </a:rPr>
            <a:t>مک</a:t>
          </a:r>
          <a:r>
            <a:rPr lang="ar-SA" sz="2300" kern="1200" dirty="0" smtClean="0">
              <a:latin typeface="Jameel Noori Nastaleeq" panose="02000503000000020004" pitchFamily="2" charset="-78"/>
              <a:cs typeface="Jameel Noori Nastaleeq" panose="02000503000000020004" pitchFamily="2" charset="-78"/>
            </a:rPr>
            <a:t>ی دور میں صحابہ کرام  ؓ   کو اِسی روش کی تلقین</a:t>
          </a:r>
          <a:endParaRPr lang="en-US" sz="2300" kern="1200" dirty="0">
            <a:latin typeface="Jameel Noori Nastaleeq" panose="02000503000000020004" pitchFamily="2" charset="-78"/>
            <a:cs typeface="Jameel Noori Nastaleeq" panose="02000503000000020004" pitchFamily="2" charset="-78"/>
          </a:endParaRPr>
        </a:p>
      </dsp:txBody>
      <dsp:txXfrm rot="5400000">
        <a:off x="35442" y="126639"/>
        <a:ext cx="6148340" cy="655143"/>
      </dsp:txXfrm>
    </dsp:sp>
    <dsp:sp modelId="{46C6140A-575A-4DC5-902A-9AF578FEE527}">
      <dsp:nvSpPr>
        <dsp:cNvPr id="0" name=""/>
        <dsp:cNvSpPr/>
      </dsp:nvSpPr>
      <dsp:spPr>
        <a:xfrm>
          <a:off x="6183782" y="443"/>
          <a:ext cx="3478377" cy="90753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محض </a:t>
          </a:r>
        </a:p>
        <a:p>
          <a:pPr lvl="0" algn="ctr" defTabSz="1244600" rtl="1">
            <a:lnSpc>
              <a:spcPct val="50000"/>
            </a:lnSpc>
            <a:spcBef>
              <a:spcPct val="0"/>
            </a:spcBef>
            <a:spcAft>
              <a:spcPts val="0"/>
            </a:spcAft>
          </a:pP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Passive Resistance</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8084" y="44745"/>
        <a:ext cx="3389773" cy="8189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3151322"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محض کی پالیسی کی حکمت</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3080980" cy="6501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969"/>
          <a:ext cx="9077762" cy="796331"/>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نظامِ باطل کے پاس انقلابی جماعت کو مکمل طور پر کچلنے کا اخلاقی جواز نہ ہو</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874" y="39843"/>
        <a:ext cx="9000014" cy="718583"/>
      </dsp:txXfrm>
    </dsp:sp>
    <dsp:sp modelId="{4D4E3EF4-FE49-4208-AA63-01FAEB2F5245}">
      <dsp:nvSpPr>
        <dsp:cNvPr id="0" name=""/>
        <dsp:cNvSpPr/>
      </dsp:nvSpPr>
      <dsp:spPr>
        <a:xfrm>
          <a:off x="0" y="810913"/>
          <a:ext cx="9077762" cy="796331"/>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برائی کا جواب برائی سے نہ دے کر</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خاموش اکثریت کی ہمدردیاں حاصل کر کے اپنی تعداد میں اضافہ کیا جائے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874" y="849787"/>
        <a:ext cx="9000014" cy="718583"/>
      </dsp:txXfrm>
    </dsp:sp>
    <dsp:sp modelId="{A5C9E1AC-9C67-45A9-B9C4-777CECEB678F}">
      <dsp:nvSpPr>
        <dsp:cNvPr id="0" name=""/>
        <dsp:cNvSpPr/>
      </dsp:nvSpPr>
      <dsp:spPr>
        <a:xfrm>
          <a:off x="0" y="1620857"/>
          <a:ext cx="9077762" cy="796331"/>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ساتھیوں کی تربیت کے لئے مہلت لی جاسکے</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874" y="1659731"/>
        <a:ext cx="9000014" cy="718583"/>
      </dsp:txXfrm>
    </dsp:sp>
    <dsp:sp modelId="{4BD59710-1814-4C00-A041-8117170EDD88}">
      <dsp:nvSpPr>
        <dsp:cNvPr id="0" name=""/>
        <dsp:cNvSpPr/>
      </dsp:nvSpPr>
      <dsp:spPr>
        <a:xfrm>
          <a:off x="0" y="2430801"/>
          <a:ext cx="9077762" cy="796331"/>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ساتھیوں میں انتقام کے جذبہ کو پکایا جائے تاکہ وقت آنے پر باطل کے خلاف بھر پور وار کیا جا سکے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874" y="2469675"/>
        <a:ext cx="9000014" cy="71858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5073111"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کے غلبہ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5002769" cy="6501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3206003" y="-3105559"/>
          <a:ext cx="744642" cy="714474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70000"/>
            </a:lnSpc>
            <a:spcBef>
              <a:spcPct val="0"/>
            </a:spcBef>
            <a:spcAft>
              <a:spcPts val="0"/>
            </a:spcAft>
            <a:buChar char="••"/>
          </a:pPr>
          <a:r>
            <a:rPr lang="ar-SA" sz="2300" kern="1200" dirty="0" smtClean="0">
              <a:latin typeface="Jameel Noori Nastaleeq" panose="02000503000000020004" pitchFamily="2" charset="-78"/>
              <a:cs typeface="Jameel Noori Nastaleeq" panose="02000503000000020004" pitchFamily="2" charset="-78"/>
            </a:rPr>
            <a:t>ہر طنزو تشدد کے مقا بلہ میں جو ا بی اقدام کیے بغیراپنے موقف پر ڈٹے رہنا</a:t>
          </a:r>
          <a:endParaRPr lang="en-US" sz="2300" kern="1200" dirty="0">
            <a:latin typeface="Jameel Noori Nastaleeq" panose="02000503000000020004" pitchFamily="2" charset="-78"/>
            <a:cs typeface="Jameel Noori Nastaleeq" panose="02000503000000020004" pitchFamily="2" charset="-78"/>
          </a:endParaRPr>
        </a:p>
        <a:p>
          <a:pPr marL="228600" lvl="1" indent="-228600" algn="r" defTabSz="1022350" rtl="1">
            <a:lnSpc>
              <a:spcPct val="70000"/>
            </a:lnSpc>
            <a:spcBef>
              <a:spcPct val="0"/>
            </a:spcBef>
            <a:spcAft>
              <a:spcPts val="0"/>
            </a:spcAft>
            <a:buChar char="••"/>
          </a:pPr>
          <a:r>
            <a:rPr lang="ur-PK" sz="2300" kern="1200" dirty="0" smtClean="0">
              <a:latin typeface="Jameel Noori Nastaleeq" panose="02000503000000020004" pitchFamily="2" charset="-78"/>
              <a:cs typeface="Jameel Noori Nastaleeq" panose="02000503000000020004" pitchFamily="2" charset="-78"/>
            </a:rPr>
            <a:t>مک</a:t>
          </a:r>
          <a:r>
            <a:rPr lang="ar-SA" sz="2300" kern="1200" dirty="0" smtClean="0">
              <a:latin typeface="Jameel Noori Nastaleeq" panose="02000503000000020004" pitchFamily="2" charset="-78"/>
              <a:cs typeface="Jameel Noori Nastaleeq" panose="02000503000000020004" pitchFamily="2" charset="-78"/>
            </a:rPr>
            <a:t>ی دور میں صحابہ کرام  ؓ   کو اِسی روش کی تلقین</a:t>
          </a:r>
          <a:endParaRPr lang="en-US" sz="2300" kern="1200" dirty="0">
            <a:latin typeface="Jameel Noori Nastaleeq" panose="02000503000000020004" pitchFamily="2" charset="-78"/>
            <a:cs typeface="Jameel Noori Nastaleeq" panose="02000503000000020004" pitchFamily="2" charset="-78"/>
          </a:endParaRPr>
        </a:p>
      </dsp:txBody>
      <dsp:txXfrm rot="5400000">
        <a:off x="42303" y="130841"/>
        <a:ext cx="7108392" cy="671942"/>
      </dsp:txXfrm>
    </dsp:sp>
    <dsp:sp modelId="{46C6140A-575A-4DC5-902A-9AF578FEE527}">
      <dsp:nvSpPr>
        <dsp:cNvPr id="0" name=""/>
        <dsp:cNvSpPr/>
      </dsp:nvSpPr>
      <dsp:spPr>
        <a:xfrm>
          <a:off x="7150696" y="1410"/>
          <a:ext cx="2505510" cy="9308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محض </a:t>
          </a:r>
        </a:p>
        <a:p>
          <a:pPr lvl="0" algn="ctr" defTabSz="1244600" rtl="1">
            <a:lnSpc>
              <a:spcPct val="50000"/>
            </a:lnSpc>
            <a:spcBef>
              <a:spcPct val="0"/>
            </a:spcBef>
            <a:spcAft>
              <a:spcPts val="0"/>
            </a:spcAft>
          </a:pP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Passive Resistance</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196134" y="46848"/>
        <a:ext cx="2414634" cy="839926"/>
      </dsp:txXfrm>
    </dsp:sp>
    <dsp:sp modelId="{B4A473C8-FCF6-4FF7-9345-A43F616A7A0E}">
      <dsp:nvSpPr>
        <dsp:cNvPr id="0" name=""/>
        <dsp:cNvSpPr/>
      </dsp:nvSpPr>
      <dsp:spPr>
        <a:xfrm rot="16200000">
          <a:off x="3206003" y="-2128216"/>
          <a:ext cx="744642" cy="714474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70000"/>
            </a:lnSpc>
            <a:spcBef>
              <a:spcPct val="0"/>
            </a:spcBef>
            <a:spcAft>
              <a:spcPts val="0"/>
            </a:spcAft>
            <a:buChar char="••"/>
          </a:pPr>
          <a:r>
            <a:rPr lang="ar-SA" sz="2300" kern="1200" dirty="0" smtClean="0">
              <a:latin typeface="Jameel Noori Nastaleeq" panose="02000503000000020004" pitchFamily="2" charset="-78"/>
              <a:cs typeface="Jameel Noori Nastaleeq" panose="02000503000000020004" pitchFamily="2" charset="-78"/>
            </a:rPr>
            <a:t>منا سب قو ت و اسبا ب فراہم ہو تے ہی نظامِ باطل کو چھیڑنا</a:t>
          </a:r>
          <a:endParaRPr lang="en-US" sz="2300" kern="1200" dirty="0">
            <a:latin typeface="Jameel Noori Nastaleeq" panose="02000503000000020004" pitchFamily="2" charset="-78"/>
            <a:cs typeface="Jameel Noori Nastaleeq" panose="02000503000000020004" pitchFamily="2" charset="-78"/>
          </a:endParaRPr>
        </a:p>
        <a:p>
          <a:pPr marL="228600" lvl="1" indent="-228600" algn="r" defTabSz="1022350" rtl="1">
            <a:lnSpc>
              <a:spcPct val="70000"/>
            </a:lnSpc>
            <a:spcBef>
              <a:spcPct val="0"/>
            </a:spcBef>
            <a:spcAft>
              <a:spcPts val="0"/>
            </a:spcAft>
            <a:buChar char="••"/>
          </a:pPr>
          <a:r>
            <a:rPr lang="ur-PK" sz="2300" kern="1200" dirty="0" smtClean="0">
              <a:latin typeface="Jameel Noori Nastaleeq" panose="02000503000000020004" pitchFamily="2" charset="-78"/>
              <a:cs typeface="Jameel Noori Nastaleeq" panose="02000503000000020004" pitchFamily="2" charset="-78"/>
            </a:rPr>
            <a:t>آپﷺ کا </a:t>
          </a:r>
          <a:r>
            <a:rPr lang="ar-SA" sz="2300" kern="1200" dirty="0" smtClean="0">
              <a:latin typeface="Jameel Noori Nastaleeq" panose="02000503000000020004" pitchFamily="2" charset="-78"/>
              <a:cs typeface="Jameel Noori Nastaleeq" panose="02000503000000020004" pitchFamily="2" charset="-78"/>
            </a:rPr>
            <a:t>ہجرت ِ مدینہ کے چھ ماہ بعد قریش کی تجارت کے خلاف اقدا</a:t>
          </a:r>
          <a:r>
            <a:rPr lang="ur-PK" sz="2300" kern="1200" dirty="0" smtClean="0">
              <a:latin typeface="Jameel Noori Nastaleeq" panose="02000503000000020004" pitchFamily="2" charset="-78"/>
              <a:cs typeface="Jameel Noori Nastaleeq" panose="02000503000000020004" pitchFamily="2" charset="-78"/>
            </a:rPr>
            <a:t>م</a:t>
          </a:r>
          <a:endParaRPr lang="en-US" sz="2300" kern="1200" dirty="0">
            <a:latin typeface="Jameel Noori Nastaleeq" panose="02000503000000020004" pitchFamily="2" charset="-78"/>
            <a:cs typeface="Jameel Noori Nastaleeq" panose="02000503000000020004" pitchFamily="2" charset="-78"/>
          </a:endParaRPr>
        </a:p>
      </dsp:txBody>
      <dsp:txXfrm rot="5400000">
        <a:off x="42303" y="1108184"/>
        <a:ext cx="7108392" cy="671942"/>
      </dsp:txXfrm>
    </dsp:sp>
    <dsp:sp modelId="{1C421115-38FA-44D2-A22E-4E3CC369D42E}">
      <dsp:nvSpPr>
        <dsp:cNvPr id="0" name=""/>
        <dsp:cNvSpPr/>
      </dsp:nvSpPr>
      <dsp:spPr>
        <a:xfrm>
          <a:off x="7150696" y="978753"/>
          <a:ext cx="2505510" cy="9308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اقدام </a:t>
          </a:r>
          <a:endPar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244600" rtl="1">
            <a:lnSpc>
              <a:spcPct val="70000"/>
            </a:lnSpc>
            <a:spcBef>
              <a:spcPct val="0"/>
            </a:spcBef>
            <a:spcAft>
              <a:spcPts val="0"/>
            </a:spcAft>
          </a:pP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Active Resistance</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196134" y="1024191"/>
        <a:ext cx="2414634" cy="839926"/>
      </dsp:txXfrm>
    </dsp:sp>
    <dsp:sp modelId="{D746E215-CC62-42C9-973E-46C25BDBABF6}">
      <dsp:nvSpPr>
        <dsp:cNvPr id="0" name=""/>
        <dsp:cNvSpPr/>
      </dsp:nvSpPr>
      <dsp:spPr>
        <a:xfrm rot="16200000">
          <a:off x="3206003" y="-1150873"/>
          <a:ext cx="744642" cy="714474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70000"/>
            </a:lnSpc>
            <a:spcBef>
              <a:spcPct val="0"/>
            </a:spcBef>
            <a:spcAft>
              <a:spcPts val="0"/>
            </a:spcAft>
            <a:buChar char="••"/>
          </a:pPr>
          <a:r>
            <a:rPr lang="ur-PK" sz="2300" kern="1200" dirty="0" smtClean="0">
              <a:latin typeface="Jameel Noori Nastaleeq" panose="02000503000000020004" pitchFamily="2" charset="-78"/>
              <a:cs typeface="Jameel Noori Nastaleeq" panose="02000503000000020004" pitchFamily="2" charset="-78"/>
            </a:rPr>
            <a:t>ا</a:t>
          </a:r>
          <a:r>
            <a:rPr lang="ar-SA" sz="2300" kern="1200" dirty="0" smtClean="0">
              <a:latin typeface="Jameel Noori Nastaleeq" panose="02000503000000020004" pitchFamily="2" charset="-78"/>
              <a:cs typeface="Jameel Noori Nastaleeq" panose="02000503000000020004" pitchFamily="2" charset="-78"/>
            </a:rPr>
            <a:t>قدام کے نتیجہ میں نظامِ با طل کے ردعمل کا پا مردی سے مقا بلہ کرنا</a:t>
          </a:r>
          <a:endParaRPr lang="en-US" sz="2300" kern="1200" dirty="0">
            <a:latin typeface="Jameel Noori Nastaleeq" panose="02000503000000020004" pitchFamily="2" charset="-78"/>
            <a:cs typeface="Jameel Noori Nastaleeq" panose="02000503000000020004" pitchFamily="2" charset="-78"/>
          </a:endParaRPr>
        </a:p>
        <a:p>
          <a:pPr marL="228600" lvl="1" indent="-228600" algn="r" defTabSz="1022350" rtl="1">
            <a:lnSpc>
              <a:spcPct val="70000"/>
            </a:lnSpc>
            <a:spcBef>
              <a:spcPct val="0"/>
            </a:spcBef>
            <a:spcAft>
              <a:spcPts val="0"/>
            </a:spcAft>
            <a:buChar char="••"/>
          </a:pPr>
          <a:r>
            <a:rPr lang="ar-SA" sz="2300" kern="1200" spc="-10" baseline="0" dirty="0" smtClean="0">
              <a:latin typeface="Jameel Noori Nastaleeq" panose="02000503000000020004" pitchFamily="2" charset="-78"/>
              <a:cs typeface="Jameel Noori Nastaleeq" panose="02000503000000020004" pitchFamily="2" charset="-78"/>
            </a:rPr>
            <a:t>جہاد فی سبیل اللہ کی اعلیٰ ترین صورت قتال فی سبیل اللہ </a:t>
          </a:r>
          <a:r>
            <a:rPr lang="ur-PK" sz="2300" kern="1200" spc="-10" baseline="0" dirty="0" smtClean="0">
              <a:latin typeface="Jameel Noori Nastaleeq" panose="02000503000000020004" pitchFamily="2" charset="-78"/>
              <a:cs typeface="Jameel Noori Nastaleeq" panose="02000503000000020004" pitchFamily="2" charset="-78"/>
            </a:rPr>
            <a:t>کا </a:t>
          </a:r>
          <a:r>
            <a:rPr lang="ar-SA" sz="2300" kern="1200" spc="-10" baseline="0" dirty="0" smtClean="0">
              <a:latin typeface="Jameel Noori Nastaleeq" panose="02000503000000020004" pitchFamily="2" charset="-78"/>
              <a:cs typeface="Jameel Noori Nastaleeq" panose="02000503000000020004" pitchFamily="2" charset="-78"/>
            </a:rPr>
            <a:t>یہ مرحلہ غزوۂ بدر </a:t>
          </a:r>
          <a:r>
            <a:rPr lang="ur-PK" sz="2300" kern="1200" spc="-10" baseline="0" dirty="0" smtClean="0">
              <a:latin typeface="Jameel Noori Nastaleeq" panose="02000503000000020004" pitchFamily="2" charset="-78"/>
              <a:cs typeface="Jameel Noori Nastaleeq" panose="02000503000000020004" pitchFamily="2" charset="-78"/>
            </a:rPr>
            <a:t>سے </a:t>
          </a:r>
          <a:r>
            <a:rPr lang="ar-SA" sz="2300" kern="1200" spc="-10" baseline="0" dirty="0" smtClean="0">
              <a:latin typeface="Jameel Noori Nastaleeq" panose="02000503000000020004" pitchFamily="2" charset="-78"/>
              <a:cs typeface="Jameel Noori Nastaleeq" panose="02000503000000020004" pitchFamily="2" charset="-78"/>
            </a:rPr>
            <a:t>فتح مکہ تک جاری رہا</a:t>
          </a:r>
          <a:endParaRPr lang="en-US" sz="2300" kern="1200" spc="-10" baseline="0" dirty="0">
            <a:latin typeface="Jameel Noori Nastaleeq" panose="02000503000000020004" pitchFamily="2" charset="-78"/>
            <a:cs typeface="Jameel Noori Nastaleeq" panose="02000503000000020004" pitchFamily="2" charset="-78"/>
          </a:endParaRPr>
        </a:p>
      </dsp:txBody>
      <dsp:txXfrm rot="5400000">
        <a:off x="42303" y="2085527"/>
        <a:ext cx="7108392" cy="671942"/>
      </dsp:txXfrm>
    </dsp:sp>
    <dsp:sp modelId="{3D076ACC-07F3-4866-8764-172AA2574170}">
      <dsp:nvSpPr>
        <dsp:cNvPr id="0" name=""/>
        <dsp:cNvSpPr/>
      </dsp:nvSpPr>
      <dsp:spPr>
        <a:xfrm>
          <a:off x="7150696" y="1956095"/>
          <a:ext cx="2505510" cy="9308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80000"/>
            </a:lnSpc>
            <a:spcBef>
              <a:spcPct val="0"/>
            </a:spcBef>
            <a:spcAft>
              <a:spcPts val="0"/>
            </a:spcAft>
          </a:pPr>
          <a:r>
            <a:rPr lang="ur-PK" sz="2800" kern="1200" dirty="0" smtClean="0">
              <a:latin typeface="Jameel Noori Nastaleeq" panose="02000503000000020004" pitchFamily="2" charset="-78"/>
              <a:cs typeface="Jameel Noori Nastaleeq" panose="02000503000000020004" pitchFamily="2" charset="-78"/>
            </a:rPr>
            <a:t>مسلح تصادم </a:t>
          </a:r>
          <a:endParaRPr lang="ar-SA" sz="2800" kern="1200" dirty="0" smtClean="0">
            <a:latin typeface="Jameel Noori Nastaleeq" panose="02000503000000020004" pitchFamily="2" charset="-78"/>
            <a:cs typeface="Jameel Noori Nastaleeq" panose="02000503000000020004" pitchFamily="2" charset="-78"/>
          </a:endParaRPr>
        </a:p>
        <a:p>
          <a:pPr lvl="0" algn="ctr" defTabSz="1244600" rtl="1">
            <a:lnSpc>
              <a:spcPct val="70000"/>
            </a:lnSpc>
            <a:spcBef>
              <a:spcPct val="0"/>
            </a:spcBef>
            <a:spcAft>
              <a:spcPts val="0"/>
            </a:spcAft>
          </a:pPr>
          <a:r>
            <a:rPr lang="ur-PK" sz="2400" kern="1200" dirty="0" smtClean="0">
              <a:latin typeface="Jameel Noori Nastaleeq" panose="02000503000000020004" pitchFamily="2" charset="-78"/>
              <a:cs typeface="Jameel Noori Nastaleeq" panose="02000503000000020004" pitchFamily="2" charset="-78"/>
            </a:rPr>
            <a:t>(</a:t>
          </a:r>
          <a:r>
            <a:rPr lang="en-US" sz="2400" kern="1200" dirty="0" smtClean="0">
              <a:latin typeface="Jameel Noori Nastaleeq" panose="02000503000000020004" pitchFamily="2" charset="-78"/>
              <a:cs typeface="Jameel Noori Nastaleeq" panose="02000503000000020004" pitchFamily="2" charset="-78"/>
            </a:rPr>
            <a:t>Armed Conflict</a:t>
          </a:r>
          <a:r>
            <a:rPr lang="ur-PK" sz="2400" kern="1200" dirty="0" smtClean="0">
              <a:latin typeface="Jameel Noori Nastaleeq" panose="02000503000000020004" pitchFamily="2" charset="-78"/>
              <a:cs typeface="Jameel Noori Nastaleeq" panose="02000503000000020004" pitchFamily="2" charset="-78"/>
            </a:rPr>
            <a:t>)</a:t>
          </a:r>
          <a:endParaRPr lang="en-US" sz="2400" kern="1200" dirty="0">
            <a:latin typeface="Jameel Noori Nastaleeq" panose="02000503000000020004" pitchFamily="2" charset="-78"/>
            <a:cs typeface="Jameel Noori Nastaleeq" panose="02000503000000020004" pitchFamily="2" charset="-78"/>
          </a:endParaRPr>
        </a:p>
      </dsp:txBody>
      <dsp:txXfrm>
        <a:off x="7196134" y="2001533"/>
        <a:ext cx="2414634" cy="839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40"/>
          <a:ext cx="6474048" cy="67286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10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 کیدی اسلوب میں جہاد فی سبیل اللہ کا حکم</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847" y="33487"/>
        <a:ext cx="6408354" cy="607170"/>
      </dsp:txXfrm>
    </dsp:sp>
    <dsp:sp modelId="{17F36406-BC96-49D1-9ECB-E418070F97BB}">
      <dsp:nvSpPr>
        <dsp:cNvPr id="0" name=""/>
        <dsp:cNvSpPr/>
      </dsp:nvSpPr>
      <dsp:spPr>
        <a:xfrm>
          <a:off x="0" y="684122"/>
          <a:ext cx="6474048" cy="67286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10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ا ور اُس کے رسولﷺسے محبت کا عملی ثبو</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847" y="716969"/>
        <a:ext cx="6408354" cy="607170"/>
      </dsp:txXfrm>
    </dsp:sp>
    <dsp:sp modelId="{92A3E716-DF46-45A1-8B50-37038741E5FE}">
      <dsp:nvSpPr>
        <dsp:cNvPr id="0" name=""/>
        <dsp:cNvSpPr/>
      </dsp:nvSpPr>
      <dsp:spPr>
        <a:xfrm>
          <a:off x="0" y="1367603"/>
          <a:ext cx="6474048" cy="67286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10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دل میں ایمانِ حقیقی ہونے کی لازمی علامت</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847" y="1400450"/>
        <a:ext cx="6408354" cy="607170"/>
      </dsp:txXfrm>
    </dsp:sp>
    <dsp:sp modelId="{537105C9-2A9A-4E8A-8894-81DA2093D440}">
      <dsp:nvSpPr>
        <dsp:cNvPr id="0" name=""/>
        <dsp:cNvSpPr/>
      </dsp:nvSpPr>
      <dsp:spPr>
        <a:xfrm>
          <a:off x="0" y="2051085"/>
          <a:ext cx="6474048" cy="67286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10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ہدا یت کے حصول کا یقینی ذریعہ</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847" y="2083932"/>
        <a:ext cx="6408354" cy="607170"/>
      </dsp:txXfrm>
    </dsp:sp>
    <dsp:sp modelId="{ED2A4225-411F-4502-98C1-F827F5ED5EAC}">
      <dsp:nvSpPr>
        <dsp:cNvPr id="0" name=""/>
        <dsp:cNvSpPr/>
      </dsp:nvSpPr>
      <dsp:spPr>
        <a:xfrm>
          <a:off x="0" y="2734566"/>
          <a:ext cx="6474048" cy="67286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10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روزِ قیامت درد نا ک عذا ب سے نجات کا ذریعہ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847" y="2767413"/>
        <a:ext cx="6408354" cy="607170"/>
      </dsp:txXfrm>
    </dsp:sp>
    <dsp:sp modelId="{AB49B7CA-4037-4D2F-B85B-B793D5B12692}">
      <dsp:nvSpPr>
        <dsp:cNvPr id="0" name=""/>
        <dsp:cNvSpPr/>
      </dsp:nvSpPr>
      <dsp:spPr>
        <a:xfrm>
          <a:off x="0" y="3418047"/>
          <a:ext cx="6474048" cy="67286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100000"/>
            </a:lnSpc>
            <a:spcBef>
              <a:spcPct val="0"/>
            </a:spcBef>
            <a:spcAft>
              <a:spcPts val="0"/>
            </a:spcAft>
          </a:pPr>
          <a:r>
            <a:rPr lang="ar-SA"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قربِ الٰہی اور فلاحِ اُخروی کے حصول کا یقینی ذریعہ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847" y="3450894"/>
        <a:ext cx="6408354" cy="6071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5073111"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منزل :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کے غلبہ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5002769" cy="6501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3206003" y="-3105559"/>
          <a:ext cx="744642" cy="714474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80000"/>
            </a:lnSpc>
            <a:spcBef>
              <a:spcPct val="0"/>
            </a:spcBef>
            <a:spcAft>
              <a:spcPts val="0"/>
            </a:spcAft>
            <a:buChar char="••"/>
          </a:pPr>
          <a:r>
            <a:rPr lang="ar-SA" sz="2300" kern="1200" dirty="0" smtClean="0">
              <a:latin typeface="Jameel Noori Nastaleeq" panose="02000503000000020004" pitchFamily="2" charset="-78"/>
              <a:cs typeface="Jameel Noori Nastaleeq" panose="02000503000000020004" pitchFamily="2" charset="-78"/>
            </a:rPr>
            <a:t>جنگی ضروریات کے لئے خوراک،ہتھیار اور دیگر وسائل فراہم کرنے کے لئے مال خرچ کرنا</a:t>
          </a:r>
          <a:endParaRPr lang="en-US" sz="2300" kern="1200" dirty="0">
            <a:latin typeface="Jameel Noori Nastaleeq" panose="02000503000000020004" pitchFamily="2" charset="-78"/>
            <a:cs typeface="Jameel Noori Nastaleeq" panose="02000503000000020004" pitchFamily="2" charset="-78"/>
          </a:endParaRPr>
        </a:p>
      </dsp:txBody>
      <dsp:txXfrm rot="5400000">
        <a:off x="42303" y="130841"/>
        <a:ext cx="7108392" cy="671942"/>
      </dsp:txXfrm>
    </dsp:sp>
    <dsp:sp modelId="{46C6140A-575A-4DC5-902A-9AF578FEE527}">
      <dsp:nvSpPr>
        <dsp:cNvPr id="0" name=""/>
        <dsp:cNvSpPr/>
      </dsp:nvSpPr>
      <dsp:spPr>
        <a:xfrm>
          <a:off x="7150696" y="1410"/>
          <a:ext cx="2505510" cy="9308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مال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196134" y="46848"/>
        <a:ext cx="2414634" cy="839926"/>
      </dsp:txXfrm>
    </dsp:sp>
    <dsp:sp modelId="{B4A473C8-FCF6-4FF7-9345-A43F616A7A0E}">
      <dsp:nvSpPr>
        <dsp:cNvPr id="0" name=""/>
        <dsp:cNvSpPr/>
      </dsp:nvSpPr>
      <dsp:spPr>
        <a:xfrm rot="16200000">
          <a:off x="3206003" y="-2128216"/>
          <a:ext cx="744642" cy="714474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80000"/>
            </a:lnSpc>
            <a:spcBef>
              <a:spcPct val="0"/>
            </a:spcBef>
            <a:spcAft>
              <a:spcPts val="0"/>
            </a:spcAft>
            <a:buChar char="••"/>
          </a:pPr>
          <a:r>
            <a:rPr lang="ar-SA" sz="2300" kern="1200" dirty="0" smtClean="0">
              <a:latin typeface="Jameel Noori Nastaleeq" panose="02000503000000020004" pitchFamily="2" charset="-78"/>
              <a:cs typeface="Jameel Noori Nastaleeq" panose="02000503000000020004" pitchFamily="2" charset="-78"/>
            </a:rPr>
            <a:t>نقدِ جان ہتھیلی پر رکھ کر میدان میں آجانااور شہادت کی آرزو کے ساتھ مردانہ وار لڑنا یا جنگ کے دوران کوئی بھی ذمہ داری ادا کرنا</a:t>
          </a:r>
          <a:endParaRPr lang="en-US" sz="2300" kern="1200" dirty="0">
            <a:latin typeface="Jameel Noori Nastaleeq" panose="02000503000000020004" pitchFamily="2" charset="-78"/>
            <a:cs typeface="Jameel Noori Nastaleeq" panose="02000503000000020004" pitchFamily="2" charset="-78"/>
          </a:endParaRPr>
        </a:p>
      </dsp:txBody>
      <dsp:txXfrm rot="5400000">
        <a:off x="42303" y="1108184"/>
        <a:ext cx="7108392" cy="671942"/>
      </dsp:txXfrm>
    </dsp:sp>
    <dsp:sp modelId="{1C421115-38FA-44D2-A22E-4E3CC369D42E}">
      <dsp:nvSpPr>
        <dsp:cNvPr id="0" name=""/>
        <dsp:cNvSpPr/>
      </dsp:nvSpPr>
      <dsp:spPr>
        <a:xfrm>
          <a:off x="7150696" y="978753"/>
          <a:ext cx="2505510" cy="9308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بذلِ نفس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196134" y="1024191"/>
        <a:ext cx="2414634" cy="839926"/>
      </dsp:txXfrm>
    </dsp:sp>
    <dsp:sp modelId="{D746E215-CC62-42C9-973E-46C25BDBABF6}">
      <dsp:nvSpPr>
        <dsp:cNvPr id="0" name=""/>
        <dsp:cNvSpPr/>
      </dsp:nvSpPr>
      <dsp:spPr>
        <a:xfrm rot="16200000">
          <a:off x="3206003" y="-1150873"/>
          <a:ext cx="744642" cy="714474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22350" rtl="1">
            <a:lnSpc>
              <a:spcPct val="80000"/>
            </a:lnSpc>
            <a:spcBef>
              <a:spcPct val="0"/>
            </a:spcBef>
            <a:spcAft>
              <a:spcPts val="0"/>
            </a:spcAft>
            <a:buChar char="••"/>
          </a:pPr>
          <a:r>
            <a:rPr lang="ar-SA" sz="2300" kern="1200" dirty="0" smtClean="0">
              <a:latin typeface="Jameel Noori Nastaleeq" panose="02000503000000020004" pitchFamily="2" charset="-78"/>
              <a:cs typeface="Jameel Noori Nastaleeq" panose="02000503000000020004" pitchFamily="2" charset="-78"/>
            </a:rPr>
            <a:t>ایسی جماعت میں شامل ہونا جو سمع وطاعت</a:t>
          </a:r>
          <a:r>
            <a:rPr lang="en-US" sz="2300" kern="1200" dirty="0" smtClean="0">
              <a:latin typeface="Jameel Noori Nastaleeq" panose="02000503000000020004" pitchFamily="2" charset="-78"/>
              <a:cs typeface="Jameel Noori Nastaleeq" panose="02000503000000020004" pitchFamily="2" charset="-78"/>
            </a:rPr>
            <a:t>(</a:t>
          </a:r>
          <a:r>
            <a:rPr lang="en-US" sz="2300" i="1" kern="1200" dirty="0" smtClean="0">
              <a:latin typeface="Jameel Noori Nastaleeq" panose="02000503000000020004" pitchFamily="2" charset="-78"/>
              <a:cs typeface="Jameel Noori Nastaleeq" panose="02000503000000020004" pitchFamily="2" charset="-78"/>
            </a:rPr>
            <a:t>Listen &amp; Obey</a:t>
          </a:r>
          <a:r>
            <a:rPr lang="en-US" sz="2300" kern="1200" dirty="0" smtClean="0">
              <a:latin typeface="Jameel Noori Nastaleeq" panose="02000503000000020004" pitchFamily="2" charset="-78"/>
              <a:cs typeface="Jameel Noori Nastaleeq" panose="02000503000000020004" pitchFamily="2" charset="-78"/>
            </a:rPr>
            <a:t>)</a:t>
          </a:r>
          <a:r>
            <a:rPr lang="ar-SA" sz="2300" kern="1200" dirty="0" smtClean="0">
              <a:latin typeface="Jameel Noori Nastaleeq" panose="02000503000000020004" pitchFamily="2" charset="-78"/>
              <a:cs typeface="Jameel Noori Nastaleeq" panose="02000503000000020004" pitchFamily="2" charset="-78"/>
            </a:rPr>
            <a:t>کے اصول پر منظم کی گئی ہو</a:t>
          </a:r>
          <a:endParaRPr lang="en-US" sz="2300" kern="1200" dirty="0">
            <a:latin typeface="Jameel Noori Nastaleeq" panose="02000503000000020004" pitchFamily="2" charset="-78"/>
            <a:cs typeface="Jameel Noori Nastaleeq" panose="02000503000000020004" pitchFamily="2" charset="-78"/>
          </a:endParaRPr>
        </a:p>
      </dsp:txBody>
      <dsp:txXfrm rot="5400000">
        <a:off x="42303" y="2085527"/>
        <a:ext cx="7108392" cy="671942"/>
      </dsp:txXfrm>
    </dsp:sp>
    <dsp:sp modelId="{3D076ACC-07F3-4866-8764-172AA2574170}">
      <dsp:nvSpPr>
        <dsp:cNvPr id="0" name=""/>
        <dsp:cNvSpPr/>
      </dsp:nvSpPr>
      <dsp:spPr>
        <a:xfrm>
          <a:off x="7150696" y="1956095"/>
          <a:ext cx="2505510" cy="9308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میں شمولیت</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196134" y="2001533"/>
        <a:ext cx="2414634" cy="8399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44"/>
          <a:ext cx="3151322" cy="72009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ur-PK" sz="4000" i="1"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 اہم نکات</a:t>
          </a:r>
          <a:endParaRPr lang="en-US" sz="4000" i="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52" y="35396"/>
        <a:ext cx="3081018" cy="6497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75501"/>
          <a:ext cx="9573708" cy="1444949"/>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دو منزلوں کا جہاد اُسی وقت جہاد فی سبیل اللہ ہوگاجب کہ تیسری منزل یعنی غلبۂ دین کی جدوجہد پیشِ نظر ہو</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537" y="146038"/>
        <a:ext cx="9432634" cy="1303875"/>
      </dsp:txXfrm>
    </dsp:sp>
    <dsp:sp modelId="{4D4E3EF4-FE49-4208-AA63-01FAEB2F5245}">
      <dsp:nvSpPr>
        <dsp:cNvPr id="0" name=""/>
        <dsp:cNvSpPr/>
      </dsp:nvSpPr>
      <dsp:spPr>
        <a:xfrm>
          <a:off x="0" y="1707651"/>
          <a:ext cx="9573708" cy="1444949"/>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باطل نظام کافرانہ،مشرکانہ اور فاسقانہ ہے لہذا اِس کے تحت زندگی بسر کرنا گناہ ہے۔ اِس کا کفارہ یہ ہے کہ </a:t>
          </a:r>
          <a:endPar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نظام کو مٹانے اور اِس کی جگہ اللہ کے دین کو غالب کرنے کے لئے مسلسل جدوجہد کی جائے۔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537" y="1778188"/>
        <a:ext cx="9432634" cy="13038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4261"/>
          <a:ext cx="5048204"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ts val="0"/>
            </a:spcAft>
          </a:pPr>
          <a:r>
            <a:rPr lang="ar-SA" sz="2800" kern="1200" dirty="0" smtClean="0">
              <a:latin typeface="Jameel Noori Nastaleeq" panose="02000503000000020004" pitchFamily="2" charset="-78"/>
              <a:cs typeface="Jameel Noori Nastaleeq" panose="02000503000000020004" pitchFamily="2" charset="-78"/>
            </a:rPr>
            <a:t>جہادعام ہے اور قتال خاص</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70867"/>
        <a:ext cx="4954992" cy="861508"/>
      </dsp:txXfrm>
    </dsp:sp>
    <dsp:sp modelId="{17F36406-BC96-49D1-9ECB-E418070F97BB}">
      <dsp:nvSpPr>
        <dsp:cNvPr id="0" name=""/>
        <dsp:cNvSpPr/>
      </dsp:nvSpPr>
      <dsp:spPr>
        <a:xfrm>
          <a:off x="0" y="1125861"/>
          <a:ext cx="5048204"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ts val="0"/>
            </a:spcAft>
          </a:pPr>
          <a:r>
            <a:rPr lang="ar-SA" sz="2800" kern="1200" dirty="0" smtClean="0">
              <a:latin typeface="Jameel Noori Nastaleeq" panose="02000503000000020004" pitchFamily="2" charset="-78"/>
              <a:cs typeface="Jameel Noori Nastaleeq" panose="02000503000000020004" pitchFamily="2" charset="-78"/>
            </a:rPr>
            <a:t>جہاد کی اعلیٰ ترین صورت قتال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1172467"/>
        <a:ext cx="4954992" cy="861508"/>
      </dsp:txXfrm>
    </dsp:sp>
    <dsp:sp modelId="{92A3E716-DF46-45A1-8B50-37038741E5FE}">
      <dsp:nvSpPr>
        <dsp:cNvPr id="0" name=""/>
        <dsp:cNvSpPr/>
      </dsp:nvSpPr>
      <dsp:spPr>
        <a:xfrm>
          <a:off x="0" y="2227461"/>
          <a:ext cx="5048204"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ts val="0"/>
            </a:spcAft>
          </a:pPr>
          <a:r>
            <a:rPr lang="ar-SA" sz="2800" kern="1200" dirty="0" smtClean="0">
              <a:latin typeface="Jameel Noori Nastaleeq" panose="02000503000000020004" pitchFamily="2" charset="-78"/>
              <a:cs typeface="Jameel Noori Nastaleeq" panose="02000503000000020004" pitchFamily="2" charset="-78"/>
            </a:rPr>
            <a:t>جہاد ہر مسلمان پر ہر وقت فرض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2274067"/>
        <a:ext cx="4954992" cy="86150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4261"/>
          <a:ext cx="892278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گویا جہاد تو نبی اکرمﷺ  کی بعثت کے آغاز ہی سے شروع ہوگیا اور پورے مکی دور میں بھی جاری رہا </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70867"/>
        <a:ext cx="8829568" cy="861508"/>
      </dsp:txXfrm>
    </dsp:sp>
    <dsp:sp modelId="{17F36406-BC96-49D1-9ECB-E418070F97BB}">
      <dsp:nvSpPr>
        <dsp:cNvPr id="0" name=""/>
        <dsp:cNvSpPr/>
      </dsp:nvSpPr>
      <dsp:spPr>
        <a:xfrm>
          <a:off x="0" y="1125861"/>
          <a:ext cx="892278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لیکن قتال یعنی مسلح تصادم کا آغاز بعثت سے پندرہ برس بعد یعنی  2ہجری میں غزوۂ بدر سے ہوا</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1172467"/>
        <a:ext cx="8829568" cy="861508"/>
      </dsp:txXfrm>
    </dsp:sp>
    <dsp:sp modelId="{92A3E716-DF46-45A1-8B50-37038741E5FE}">
      <dsp:nvSpPr>
        <dsp:cNvPr id="0" name=""/>
        <dsp:cNvSpPr/>
      </dsp:nvSpPr>
      <dsp:spPr>
        <a:xfrm>
          <a:off x="0" y="2227461"/>
          <a:ext cx="892278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عام حالات میں قتال فرضِ کفایہ ہے،البتہ نفیرِ عام کی صورت میں یہ فرضِ عین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2274067"/>
        <a:ext cx="8829568" cy="86150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953"/>
          <a:ext cx="6660025" cy="8136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امیر کی قیا دت میں منظم جما عت کا قیام عمل میں آچکا ہو</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717" y="41670"/>
        <a:ext cx="6580591" cy="734173"/>
      </dsp:txXfrm>
    </dsp:sp>
    <dsp:sp modelId="{17F36406-BC96-49D1-9ECB-E418070F97BB}">
      <dsp:nvSpPr>
        <dsp:cNvPr id="0" name=""/>
        <dsp:cNvSpPr/>
      </dsp:nvSpPr>
      <dsp:spPr>
        <a:xfrm>
          <a:off x="0" y="829468"/>
          <a:ext cx="6660025" cy="8136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میں شامل فدائین نے اپنے سیرت و کردار کا اثر قا ئم کر دیا ہو</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717" y="869185"/>
        <a:ext cx="6580591" cy="734173"/>
      </dsp:txXfrm>
    </dsp:sp>
    <dsp:sp modelId="{92A3E716-DF46-45A1-8B50-37038741E5FE}">
      <dsp:nvSpPr>
        <dsp:cNvPr id="0" name=""/>
        <dsp:cNvSpPr/>
      </dsp:nvSpPr>
      <dsp:spPr>
        <a:xfrm>
          <a:off x="0" y="1656983"/>
          <a:ext cx="6660025" cy="8136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نے معاشرے میں دعو ت پہچانے کا حق ادا کردیا ہو</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717" y="1696700"/>
        <a:ext cx="6580591" cy="734173"/>
      </dsp:txXfrm>
    </dsp:sp>
    <dsp:sp modelId="{ACAC2EA3-1C01-4BFC-BDB7-44F14DF26938}">
      <dsp:nvSpPr>
        <dsp:cNvPr id="0" name=""/>
        <dsp:cNvSpPr/>
      </dsp:nvSpPr>
      <dsp:spPr>
        <a:xfrm>
          <a:off x="0" y="2484498"/>
          <a:ext cx="6660025" cy="8136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اسبا ب کے حوا لے سے فتح کا غا لب امکان محسوس ہو</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717" y="2524215"/>
        <a:ext cx="6580591" cy="734173"/>
      </dsp:txXfrm>
    </dsp:sp>
    <dsp:sp modelId="{AFE42F66-0E87-4EEA-8AE8-B3FB2C26C4E2}">
      <dsp:nvSpPr>
        <dsp:cNvPr id="0" name=""/>
        <dsp:cNvSpPr/>
      </dsp:nvSpPr>
      <dsp:spPr>
        <a:xfrm>
          <a:off x="0" y="3312013"/>
          <a:ext cx="6660025" cy="8136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متحارب گروہ سے اگر کوئی معاہدہ ہے تو اُسے علی الاعلان ختم کر دیا گیا ہو</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717" y="3351730"/>
        <a:ext cx="6580591" cy="73417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F4EA5-B8BB-4C23-9569-A96E2BC727F4}">
      <dsp:nvSpPr>
        <dsp:cNvPr id="0" name=""/>
        <dsp:cNvSpPr/>
      </dsp:nvSpPr>
      <dsp:spPr>
        <a:xfrm rot="16200000">
          <a:off x="2721623" y="-2555011"/>
          <a:ext cx="935364" cy="6282771"/>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r" defTabSz="1333500" rtl="1">
            <a:lnSpc>
              <a:spcPct val="90000"/>
            </a:lnSpc>
            <a:spcBef>
              <a:spcPct val="0"/>
            </a:spcBef>
            <a:spcAft>
              <a:spcPct val="15000"/>
            </a:spcAft>
            <a:buChar char="••"/>
          </a:pPr>
          <a:r>
            <a:rPr lang="ur-PK" sz="3000" kern="1200" dirty="0" smtClean="0">
              <a:latin typeface="Jameel Noori Nastaleeq" panose="02000503000000020004" pitchFamily="2" charset="-78"/>
              <a:cs typeface="Jameel Noori Nastaleeq" panose="02000503000000020004" pitchFamily="2" charset="-78"/>
            </a:rPr>
            <a:t>کوشش کرنا (</a:t>
          </a:r>
          <a:r>
            <a:rPr lang="en-US" sz="3000" kern="1200" dirty="0" smtClean="0">
              <a:latin typeface="Jameel Noori Nastaleeq" panose="02000503000000020004" pitchFamily="2" charset="-78"/>
              <a:cs typeface="Jameel Noori Nastaleeq" panose="02000503000000020004" pitchFamily="2" charset="-78"/>
            </a:rPr>
            <a:t>To strive</a:t>
          </a:r>
          <a:r>
            <a:rPr lang="ur-PK" sz="3000" kern="1200" dirty="0" smtClean="0">
              <a:latin typeface="Jameel Noori Nastaleeq" panose="02000503000000020004" pitchFamily="2" charset="-78"/>
              <a:cs typeface="Jameel Noori Nastaleeq" panose="02000503000000020004" pitchFamily="2" charset="-78"/>
            </a:rPr>
            <a:t>)</a:t>
          </a:r>
          <a:endParaRPr lang="en-US" sz="3000" kern="1200" dirty="0">
            <a:latin typeface="Jameel Noori Nastaleeq" panose="02000503000000020004" pitchFamily="2" charset="-78"/>
            <a:cs typeface="Jameel Noori Nastaleeq" panose="02000503000000020004" pitchFamily="2" charset="-78"/>
          </a:endParaRPr>
        </a:p>
      </dsp:txBody>
      <dsp:txXfrm rot="5400000">
        <a:off x="93581" y="164353"/>
        <a:ext cx="6237110" cy="844042"/>
      </dsp:txXfrm>
    </dsp:sp>
    <dsp:sp modelId="{140B052A-9417-4261-A4E8-79D0A81E74BC}">
      <dsp:nvSpPr>
        <dsp:cNvPr id="0" name=""/>
        <dsp:cNvSpPr/>
      </dsp:nvSpPr>
      <dsp:spPr>
        <a:xfrm>
          <a:off x="6330691" y="1771"/>
          <a:ext cx="3152475" cy="116920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1">
            <a:lnSpc>
              <a:spcPct val="90000"/>
            </a:lnSpc>
            <a:spcBef>
              <a:spcPct val="0"/>
            </a:spcBef>
            <a:spcAft>
              <a:spcPct val="35000"/>
            </a:spcAft>
          </a:pPr>
          <a:r>
            <a:rPr lang="ur-PK" sz="3700" kern="12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جُھْدٌ</a:t>
          </a:r>
          <a:endParaRPr lang="en-US" sz="3700" kern="1200"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sp:txBody>
      <dsp:txXfrm>
        <a:off x="6387767" y="58847"/>
        <a:ext cx="3038323" cy="1055054"/>
      </dsp:txXfrm>
    </dsp:sp>
    <dsp:sp modelId="{5E06C89A-5ED0-4901-B923-8FBE5DF72618}">
      <dsp:nvSpPr>
        <dsp:cNvPr id="0" name=""/>
        <dsp:cNvSpPr/>
      </dsp:nvSpPr>
      <dsp:spPr>
        <a:xfrm rot="16200000">
          <a:off x="2721623" y="-1327344"/>
          <a:ext cx="935364" cy="6282771"/>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r" defTabSz="1333500" rtl="1">
            <a:lnSpc>
              <a:spcPct val="90000"/>
            </a:lnSpc>
            <a:spcBef>
              <a:spcPct val="0"/>
            </a:spcBef>
            <a:spcAft>
              <a:spcPct val="15000"/>
            </a:spcAft>
            <a:buChar char="••"/>
          </a:pPr>
          <a:r>
            <a:rPr lang="ar-SA" sz="3000" kern="1200" dirty="0" smtClean="0">
              <a:latin typeface="Jameel Noori Nastaleeq" panose="02000503000000020004" pitchFamily="2" charset="-78"/>
              <a:cs typeface="Jameel Noori Nastaleeq" panose="02000503000000020004" pitchFamily="2" charset="-78"/>
            </a:rPr>
            <a:t>کشا کش یعنی کو ششو ں کا  با ہم ٹکرانا  </a:t>
          </a:r>
          <a:r>
            <a:rPr lang="en-US" sz="3000" kern="1200" dirty="0" smtClean="0">
              <a:latin typeface="Jameel Noori Nastaleeq" panose="02000503000000020004" pitchFamily="2" charset="-78"/>
              <a:cs typeface="Jameel Noori Nastaleeq" panose="02000503000000020004" pitchFamily="2" charset="-78"/>
            </a:rPr>
            <a:t>(To struggle against)</a:t>
          </a:r>
          <a:endParaRPr lang="en-US" sz="3000" kern="1200" dirty="0">
            <a:latin typeface="Jameel Noori Nastaleeq" panose="02000503000000020004" pitchFamily="2" charset="-78"/>
            <a:cs typeface="Jameel Noori Nastaleeq" panose="02000503000000020004" pitchFamily="2" charset="-78"/>
          </a:endParaRPr>
        </a:p>
      </dsp:txBody>
      <dsp:txXfrm rot="5400000">
        <a:off x="93581" y="1392020"/>
        <a:ext cx="6237110" cy="844042"/>
      </dsp:txXfrm>
    </dsp:sp>
    <dsp:sp modelId="{8EFF2461-93F2-4D27-95A5-A65EA16B88A1}">
      <dsp:nvSpPr>
        <dsp:cNvPr id="0" name=""/>
        <dsp:cNvSpPr/>
      </dsp:nvSpPr>
      <dsp:spPr>
        <a:xfrm>
          <a:off x="6330691" y="1229437"/>
          <a:ext cx="3152475" cy="116920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1">
            <a:lnSpc>
              <a:spcPct val="90000"/>
            </a:lnSpc>
            <a:spcBef>
              <a:spcPct val="0"/>
            </a:spcBef>
            <a:spcAft>
              <a:spcPct val="35000"/>
            </a:spcAft>
          </a:pPr>
          <a:r>
            <a:rPr lang="ur-PK" sz="3700" kern="12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جِہَادٌ</a:t>
          </a:r>
          <a:endParaRPr lang="en-US" sz="3700" kern="1200"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sp:txBody>
      <dsp:txXfrm>
        <a:off x="6387767" y="1286513"/>
        <a:ext cx="3038323" cy="1055054"/>
      </dsp:txXfrm>
    </dsp:sp>
    <dsp:sp modelId="{EEBDC441-4FDA-4645-9BE8-6FF77A18DC06}">
      <dsp:nvSpPr>
        <dsp:cNvPr id="0" name=""/>
        <dsp:cNvSpPr/>
      </dsp:nvSpPr>
      <dsp:spPr>
        <a:xfrm rot="16200000">
          <a:off x="2721623" y="-99678"/>
          <a:ext cx="935364" cy="6282771"/>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r" defTabSz="1333500" rtl="1">
            <a:lnSpc>
              <a:spcPct val="90000"/>
            </a:lnSpc>
            <a:spcBef>
              <a:spcPct val="0"/>
            </a:spcBef>
            <a:spcAft>
              <a:spcPct val="15000"/>
            </a:spcAft>
            <a:buChar char="••"/>
          </a:pPr>
          <a:r>
            <a:rPr lang="ar-SA" sz="3000" kern="1200" dirty="0" smtClean="0">
              <a:latin typeface="Jameel Noori Nastaleeq" panose="02000503000000020004" pitchFamily="2" charset="-78"/>
              <a:cs typeface="Jameel Noori Nastaleeq" panose="02000503000000020004" pitchFamily="2" charset="-78"/>
            </a:rPr>
            <a:t>ایسی کشا کش جس کا مقصد اللہ کے دین کی سر بلندی  ہو </a:t>
          </a:r>
          <a:endParaRPr lang="en-US" sz="3000" kern="1200" dirty="0">
            <a:latin typeface="Jameel Noori Nastaleeq" panose="02000503000000020004" pitchFamily="2" charset="-78"/>
            <a:cs typeface="Jameel Noori Nastaleeq" panose="02000503000000020004" pitchFamily="2" charset="-78"/>
          </a:endParaRPr>
        </a:p>
      </dsp:txBody>
      <dsp:txXfrm rot="5400000">
        <a:off x="93581" y="2619686"/>
        <a:ext cx="6237110" cy="844042"/>
      </dsp:txXfrm>
    </dsp:sp>
    <dsp:sp modelId="{BCCFC471-293B-452E-AA9D-5E946CB82B9E}">
      <dsp:nvSpPr>
        <dsp:cNvPr id="0" name=""/>
        <dsp:cNvSpPr/>
      </dsp:nvSpPr>
      <dsp:spPr>
        <a:xfrm>
          <a:off x="6330691" y="2457104"/>
          <a:ext cx="3152475" cy="116920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1">
            <a:lnSpc>
              <a:spcPct val="90000"/>
            </a:lnSpc>
            <a:spcBef>
              <a:spcPct val="0"/>
            </a:spcBef>
            <a:spcAft>
              <a:spcPct val="35000"/>
            </a:spcAft>
          </a:pPr>
          <a:r>
            <a:rPr lang="ur-PK" sz="3700" kern="12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جِہَاد فِی سَبِیلِ اللہ</a:t>
          </a:r>
          <a:endParaRPr lang="en-US" sz="3700" kern="1200" dirty="0">
            <a:effectLst>
              <a:outerShdw blurRad="38100" dist="38100" dir="2700000" algn="tl">
                <a:srgbClr val="000000">
                  <a:alpha val="43137"/>
                </a:srgbClr>
              </a:outerShdw>
            </a:effectLst>
            <a:latin typeface="noorehira" panose="02000000000000000000" pitchFamily="2" charset="-78"/>
            <a:cs typeface="noorehira" panose="02000000000000000000" pitchFamily="2" charset="-78"/>
          </a:endParaRPr>
        </a:p>
      </dsp:txBody>
      <dsp:txXfrm>
        <a:off x="6387767" y="2514180"/>
        <a:ext cx="3038323" cy="105505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011"/>
          <a:ext cx="9525000" cy="92008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زمین پر اللہ کے دین کا نفاذ حقوق اللہ میں سے ہے</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915" y="47926"/>
        <a:ext cx="9435170" cy="830257"/>
      </dsp:txXfrm>
    </dsp:sp>
    <dsp:sp modelId="{889849BA-131F-472A-B407-85332424187B}">
      <dsp:nvSpPr>
        <dsp:cNvPr id="0" name=""/>
        <dsp:cNvSpPr/>
      </dsp:nvSpPr>
      <dsp:spPr>
        <a:xfrm>
          <a:off x="0" y="923098"/>
          <a:ext cx="9525000" cy="49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19" tIns="33020" rIns="184912" bIns="33020" numCol="1" spcCol="1270" anchor="t" anchorCtr="0">
          <a:noAutofit/>
        </a:bodyPr>
        <a:lstStyle/>
        <a:p>
          <a:pPr marL="228600" lvl="1" indent="-228600" algn="r" defTabSz="1155700" rtl="1">
            <a:lnSpc>
              <a:spcPct val="80000"/>
            </a:lnSpc>
            <a:spcBef>
              <a:spcPct val="0"/>
            </a:spcBef>
            <a:spcAft>
              <a:spcPts val="0"/>
            </a:spcAft>
            <a:buChar char="••"/>
          </a:pPr>
          <a:r>
            <a:rPr lang="ar-SA" sz="2600" kern="1200" dirty="0" smtClean="0">
              <a:latin typeface="Jameel Noori Nastaleeq" panose="02000503000000020004" pitchFamily="2" charset="-78"/>
              <a:cs typeface="Jameel Noori Nastaleeq" panose="02000503000000020004" pitchFamily="2" charset="-78"/>
            </a:rPr>
            <a:t>ایسے لوگ کافر، مشرک اور باغی ہیں جو اللہ کے نازل کردہ احکامات کے مطابق فیصلے نہیں کرتے  </a:t>
          </a:r>
          <a:endParaRPr lang="en-US" sz="2600" kern="1200" dirty="0">
            <a:latin typeface="Jameel Noori Nastaleeq" panose="02000503000000020004" pitchFamily="2" charset="-78"/>
            <a:cs typeface="Jameel Noori Nastaleeq" panose="02000503000000020004" pitchFamily="2" charset="-78"/>
          </a:endParaRPr>
        </a:p>
      </dsp:txBody>
      <dsp:txXfrm>
        <a:off x="0" y="923098"/>
        <a:ext cx="9525000" cy="496294"/>
      </dsp:txXfrm>
    </dsp:sp>
    <dsp:sp modelId="{17F36406-BC96-49D1-9ECB-E418070F97BB}">
      <dsp:nvSpPr>
        <dsp:cNvPr id="0" name=""/>
        <dsp:cNvSpPr/>
      </dsp:nvSpPr>
      <dsp:spPr>
        <a:xfrm>
          <a:off x="0" y="1419392"/>
          <a:ext cx="9525000" cy="92008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ar-SA" sz="32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کے دین کا نفاذ حقوق العباد میں سے بھی ہے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915" y="1464307"/>
        <a:ext cx="9435170" cy="830257"/>
      </dsp:txXfrm>
    </dsp:sp>
    <dsp:sp modelId="{59C51625-DA3D-4F68-BFD0-30FA49E3F11C}">
      <dsp:nvSpPr>
        <dsp:cNvPr id="0" name=""/>
        <dsp:cNvSpPr/>
      </dsp:nvSpPr>
      <dsp:spPr>
        <a:xfrm>
          <a:off x="0" y="2339479"/>
          <a:ext cx="9525000" cy="93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19" tIns="33020" rIns="184912" bIns="33020" numCol="1" spcCol="1270" anchor="t" anchorCtr="0">
          <a:noAutofit/>
        </a:bodyPr>
        <a:lstStyle/>
        <a:p>
          <a:pPr marL="228600" lvl="1" indent="-228600" algn="r" defTabSz="1155700" rtl="1">
            <a:lnSpc>
              <a:spcPct val="80000"/>
            </a:lnSpc>
            <a:spcBef>
              <a:spcPct val="0"/>
            </a:spcBef>
            <a:spcAft>
              <a:spcPts val="0"/>
            </a:spcAft>
            <a:buChar char="••"/>
          </a:pPr>
          <a:r>
            <a:rPr lang="ar-SA" sz="2600" kern="1200" dirty="0" smtClean="0">
              <a:latin typeface="Jameel Noori Nastaleeq" panose="02000503000000020004" pitchFamily="2" charset="-78"/>
              <a:cs typeface="Jameel Noori Nastaleeq" panose="02000503000000020004" pitchFamily="2" charset="-78"/>
            </a:rPr>
            <a:t>کیوں کہ عدل و انصاف صرف اور صرف اللہ کے عطا کردہ نظام یعنی نظام خلافت کو قائم کرنے سے حاصل ہو سکتا ہے</a:t>
          </a:r>
          <a:endParaRPr lang="en-US" sz="2600" kern="1200" dirty="0">
            <a:latin typeface="Jameel Noori Nastaleeq" panose="02000503000000020004" pitchFamily="2" charset="-78"/>
            <a:cs typeface="Jameel Noori Nastaleeq" panose="02000503000000020004" pitchFamily="2" charset="-78"/>
          </a:endParaRPr>
        </a:p>
        <a:p>
          <a:pPr marL="228600" lvl="1" indent="-228600" algn="r" defTabSz="1155700" rtl="1">
            <a:lnSpc>
              <a:spcPct val="80000"/>
            </a:lnSpc>
            <a:spcBef>
              <a:spcPct val="0"/>
            </a:spcBef>
            <a:spcAft>
              <a:spcPts val="0"/>
            </a:spcAft>
            <a:buChar char="••"/>
          </a:pPr>
          <a:r>
            <a:rPr lang="ar-SA" sz="2600" kern="1200" dirty="0" smtClean="0">
              <a:latin typeface="Jameel Noori Nastaleeq" panose="02000503000000020004" pitchFamily="2" charset="-78"/>
              <a:cs typeface="Jameel Noori Nastaleeq" panose="02000503000000020004" pitchFamily="2" charset="-78"/>
            </a:rPr>
            <a:t>لہذا بندوں کوظلم و ستم سے بچانے کے لئے عدل کا علمبردار بن کر کھڑا ہونا ہماری   ذمہ داری ہے</a:t>
          </a:r>
          <a:endParaRPr lang="en-US" sz="2600" kern="1200" dirty="0">
            <a:latin typeface="Jameel Noori Nastaleeq" panose="02000503000000020004" pitchFamily="2" charset="-78"/>
            <a:cs typeface="Jameel Noori Nastaleeq" panose="02000503000000020004" pitchFamily="2" charset="-78"/>
          </a:endParaRPr>
        </a:p>
      </dsp:txBody>
      <dsp:txXfrm>
        <a:off x="0" y="2339479"/>
        <a:ext cx="9525000" cy="9330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4261"/>
          <a:ext cx="9668248"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 د کو صر ف قتا ل یعنی جنگ کے معنی دے دیئے گئے </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70867"/>
        <a:ext cx="9575036" cy="861508"/>
      </dsp:txXfrm>
    </dsp:sp>
    <dsp:sp modelId="{17F36406-BC96-49D1-9ECB-E418070F97BB}">
      <dsp:nvSpPr>
        <dsp:cNvPr id="0" name=""/>
        <dsp:cNvSpPr/>
      </dsp:nvSpPr>
      <dsp:spPr>
        <a:xfrm>
          <a:off x="0" y="1125861"/>
          <a:ext cx="9668248"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 د ہر مسلمان پر فرضِ عین ہے لیکن اِسے محض قتال سمجھتے ہوئے فر ض کفایہ قرار دے دیا گیا</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1172467"/>
        <a:ext cx="9575036" cy="861508"/>
      </dsp:txXfrm>
    </dsp:sp>
    <dsp:sp modelId="{92A3E716-DF46-45A1-8B50-37038741E5FE}">
      <dsp:nvSpPr>
        <dsp:cNvPr id="0" name=""/>
        <dsp:cNvSpPr/>
      </dsp:nvSpPr>
      <dsp:spPr>
        <a:xfrm>
          <a:off x="0" y="2227461"/>
          <a:ext cx="9668248"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مسلمانوں کی ہر جنگ کو جہاد فی سبیل اللہ قرار دے دیا گیا جس سے اِس مقدس اصطلاح کا تقدس بری طرح سے مجروح ہوا</a:t>
          </a:r>
          <a:endParaRPr lang="en-US" sz="27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2274067"/>
        <a:ext cx="9575036" cy="8615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5913120"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منزل : ذاتی زندگی میں اللہ کی کا مل بندگی 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5842778" cy="6501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2764720" y="-2681688"/>
          <a:ext cx="654341"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ar-SA" sz="2600" kern="1200" dirty="0" smtClean="0">
              <a:latin typeface="Jameel Noori Nastaleeq" panose="02000503000000020004" pitchFamily="2" charset="-78"/>
              <a:cs typeface="Jameel Noori Nastaleeq" panose="02000503000000020004" pitchFamily="2" charset="-78"/>
            </a:rPr>
            <a:t>اللہ کی بندگی کے حوالے سے ایک بڑی رکاوٹ یہ نفس پیدا کرتا ہے</a:t>
          </a:r>
          <a:endParaRPr lang="en-US" sz="2600" kern="1200" dirty="0">
            <a:latin typeface="Jameel Noori Nastaleeq" panose="02000503000000020004" pitchFamily="2" charset="-78"/>
            <a:cs typeface="Jameel Noori Nastaleeq" panose="02000503000000020004" pitchFamily="2" charset="-78"/>
          </a:endParaRPr>
        </a:p>
      </dsp:txBody>
      <dsp:txXfrm rot="5400000">
        <a:off x="31942" y="114974"/>
        <a:ext cx="6151840" cy="590457"/>
      </dsp:txXfrm>
    </dsp:sp>
    <dsp:sp modelId="{46C6140A-575A-4DC5-902A-9AF578FEE527}">
      <dsp:nvSpPr>
        <dsp:cNvPr id="0" name=""/>
        <dsp:cNvSpPr/>
      </dsp:nvSpPr>
      <dsp:spPr>
        <a:xfrm>
          <a:off x="6183782" y="1239"/>
          <a:ext cx="3478377" cy="81792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نفس کے خلا ف جہاد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3710" y="41167"/>
        <a:ext cx="3398521" cy="738071"/>
      </dsp:txXfrm>
    </dsp:sp>
    <dsp:sp modelId="{2F24FA34-B549-4800-B0CA-CEA1BE9539C0}">
      <dsp:nvSpPr>
        <dsp:cNvPr id="0" name=""/>
        <dsp:cNvSpPr/>
      </dsp:nvSpPr>
      <dsp:spPr>
        <a:xfrm rot="16200000">
          <a:off x="2764720" y="-1822864"/>
          <a:ext cx="654341"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ar-SA" sz="2600" kern="1200" dirty="0" smtClean="0">
              <a:latin typeface="Jameel Noori Nastaleeq" panose="02000503000000020004" pitchFamily="2" charset="-78"/>
              <a:cs typeface="Jameel Noori Nastaleeq" panose="02000503000000020004" pitchFamily="2" charset="-78"/>
            </a:rPr>
            <a:t>ذاتی زندگی میں اللہ کی کا مل بندگی کے لئے دوسری بڑی رکاوٹ شیطا ن ہے</a:t>
          </a:r>
          <a:endParaRPr lang="en-US" sz="2600" kern="1200" dirty="0">
            <a:latin typeface="Jameel Noori Nastaleeq" panose="02000503000000020004" pitchFamily="2" charset="-78"/>
            <a:cs typeface="Jameel Noori Nastaleeq" panose="02000503000000020004" pitchFamily="2" charset="-78"/>
          </a:endParaRPr>
        </a:p>
      </dsp:txBody>
      <dsp:txXfrm rot="5400000">
        <a:off x="31942" y="973798"/>
        <a:ext cx="6151840" cy="590457"/>
      </dsp:txXfrm>
    </dsp:sp>
    <dsp:sp modelId="{FD66F19E-9ABE-4772-A2D5-73552DAE6C0C}">
      <dsp:nvSpPr>
        <dsp:cNvPr id="0" name=""/>
        <dsp:cNvSpPr/>
      </dsp:nvSpPr>
      <dsp:spPr>
        <a:xfrm>
          <a:off x="6183782" y="860062"/>
          <a:ext cx="3478377" cy="81792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شیطان کے خلاف جہاد</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3710" y="899990"/>
        <a:ext cx="3398521" cy="738071"/>
      </dsp:txXfrm>
    </dsp:sp>
    <dsp:sp modelId="{F3EB8E7E-DD48-4411-BB6A-901D1DAF1E62}">
      <dsp:nvSpPr>
        <dsp:cNvPr id="0" name=""/>
        <dsp:cNvSpPr/>
      </dsp:nvSpPr>
      <dsp:spPr>
        <a:xfrm rot="16200000">
          <a:off x="2764720" y="-964041"/>
          <a:ext cx="654341" cy="618378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ar-SA" sz="2600" kern="1200" dirty="0" smtClean="0">
              <a:latin typeface="Jameel Noori Nastaleeq" panose="02000503000000020004" pitchFamily="2" charset="-78"/>
              <a:cs typeface="Jameel Noori Nastaleeq" panose="02000503000000020004" pitchFamily="2" charset="-78"/>
            </a:rPr>
            <a:t>بگڑا ہوا معاشرہ انسان کو دنیا داری کے مقابلہ میں داخل کر دیتا ہے</a:t>
          </a:r>
          <a:endParaRPr lang="en-US" sz="2600" kern="1200" dirty="0">
            <a:latin typeface="Jameel Noori Nastaleeq" panose="02000503000000020004" pitchFamily="2" charset="-78"/>
            <a:cs typeface="Jameel Noori Nastaleeq" panose="02000503000000020004" pitchFamily="2" charset="-78"/>
          </a:endParaRPr>
        </a:p>
      </dsp:txBody>
      <dsp:txXfrm rot="5400000">
        <a:off x="31942" y="1832621"/>
        <a:ext cx="6151840" cy="590457"/>
      </dsp:txXfrm>
    </dsp:sp>
    <dsp:sp modelId="{DFBF1CA7-B119-4A85-96DB-96B5220ABA92}">
      <dsp:nvSpPr>
        <dsp:cNvPr id="0" name=""/>
        <dsp:cNvSpPr/>
      </dsp:nvSpPr>
      <dsp:spPr>
        <a:xfrm>
          <a:off x="6183782" y="1718886"/>
          <a:ext cx="3478377" cy="81792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1">
            <a:lnSpc>
              <a:spcPct val="90000"/>
            </a:lnSpc>
            <a:spcBef>
              <a:spcPct val="0"/>
            </a:spcBef>
            <a:spcAft>
              <a:spcPct val="35000"/>
            </a:spcAft>
          </a:pPr>
          <a:r>
            <a:rPr lang="ar-SA"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بگڑ ے ہو ئے معا شرے کے خلاف جہاد</a:t>
          </a:r>
          <a:endParaRPr lang="en-US" sz="27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23710" y="1758814"/>
        <a:ext cx="3398521" cy="7380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5913120"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منزل : ذاتی زندگی میں اللہ کی کا مل بندگی کے لئے جہاد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5842778" cy="6501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72AB-5CC3-4894-82E1-E3092B3E3DC8}">
      <dsp:nvSpPr>
        <dsp:cNvPr id="0" name=""/>
        <dsp:cNvSpPr/>
      </dsp:nvSpPr>
      <dsp:spPr>
        <a:xfrm rot="16200000">
          <a:off x="3618821" y="-3408667"/>
          <a:ext cx="477495" cy="7482747"/>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90000"/>
            </a:lnSpc>
            <a:spcBef>
              <a:spcPct val="0"/>
            </a:spcBef>
            <a:spcAft>
              <a:spcPct val="15000"/>
            </a:spcAft>
            <a:buChar char="••"/>
          </a:pPr>
          <a:r>
            <a:rPr lang="ar-SA" sz="2500" kern="1200" dirty="0" smtClean="0">
              <a:latin typeface="Jameel Noori Nastaleeq" panose="02000503000000020004" pitchFamily="2" charset="-78"/>
              <a:cs typeface="Jameel Noori Nastaleeq" panose="02000503000000020004" pitchFamily="2" charset="-78"/>
            </a:rPr>
            <a:t>تمام نفسانی بیماریوں کے لئے شفا،شیطان کے حملوں کا علاج اورغلط معاشرتی رجحانات کا توڑ</a:t>
          </a:r>
          <a:endParaRPr lang="en-US" sz="2500" kern="1200" dirty="0">
            <a:latin typeface="Jameel Noori Nastaleeq" panose="02000503000000020004" pitchFamily="2" charset="-78"/>
            <a:cs typeface="Jameel Noori Nastaleeq" panose="02000503000000020004" pitchFamily="2" charset="-78"/>
          </a:endParaRPr>
        </a:p>
      </dsp:txBody>
      <dsp:txXfrm rot="5400000">
        <a:off x="139505" y="117267"/>
        <a:ext cx="7459438" cy="430877"/>
      </dsp:txXfrm>
    </dsp:sp>
    <dsp:sp modelId="{46C6140A-575A-4DC5-902A-9AF578FEE527}">
      <dsp:nvSpPr>
        <dsp:cNvPr id="0" name=""/>
        <dsp:cNvSpPr/>
      </dsp:nvSpPr>
      <dsp:spPr>
        <a:xfrm>
          <a:off x="7598942" y="1377"/>
          <a:ext cx="1947021" cy="66265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631290" y="33725"/>
        <a:ext cx="1882325" cy="597961"/>
      </dsp:txXfrm>
    </dsp:sp>
    <dsp:sp modelId="{2F24FA34-B549-4800-B0CA-CEA1BE9539C0}">
      <dsp:nvSpPr>
        <dsp:cNvPr id="0" name=""/>
        <dsp:cNvSpPr/>
      </dsp:nvSpPr>
      <dsp:spPr>
        <a:xfrm rot="16200000">
          <a:off x="3618821" y="-2712877"/>
          <a:ext cx="477495" cy="7482747"/>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90000"/>
            </a:lnSpc>
            <a:spcBef>
              <a:spcPct val="0"/>
            </a:spcBef>
            <a:spcAft>
              <a:spcPct val="15000"/>
            </a:spcAft>
            <a:buChar char="••"/>
          </a:pPr>
          <a:r>
            <a:rPr lang="ar-SA" sz="2500" kern="1200" dirty="0" smtClean="0">
              <a:latin typeface="Jameel Noori Nastaleeq" panose="02000503000000020004" pitchFamily="2" charset="-78"/>
              <a:cs typeface="Jameel Noori Nastaleeq" panose="02000503000000020004" pitchFamily="2" charset="-78"/>
            </a:rPr>
            <a:t>اللہ کی راہ میں مال خرچ کرناتزکیۂ نفس کااہم ذریعہ </a:t>
          </a:r>
          <a:endParaRPr lang="en-US" sz="2500" kern="1200" dirty="0">
            <a:latin typeface="Jameel Noori Nastaleeq" panose="02000503000000020004" pitchFamily="2" charset="-78"/>
            <a:cs typeface="Jameel Noori Nastaleeq" panose="02000503000000020004" pitchFamily="2" charset="-78"/>
          </a:endParaRPr>
        </a:p>
      </dsp:txBody>
      <dsp:txXfrm rot="5400000">
        <a:off x="139505" y="813057"/>
        <a:ext cx="7459438" cy="430877"/>
      </dsp:txXfrm>
    </dsp:sp>
    <dsp:sp modelId="{FD66F19E-9ABE-4772-A2D5-73552DAE6C0C}">
      <dsp:nvSpPr>
        <dsp:cNvPr id="0" name=""/>
        <dsp:cNvSpPr/>
      </dsp:nvSpPr>
      <dsp:spPr>
        <a:xfrm>
          <a:off x="7598942" y="697168"/>
          <a:ext cx="1947021" cy="66265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مال</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631290" y="729516"/>
        <a:ext cx="1882325" cy="597961"/>
      </dsp:txXfrm>
    </dsp:sp>
    <dsp:sp modelId="{F3EB8E7E-DD48-4411-BB6A-901D1DAF1E62}">
      <dsp:nvSpPr>
        <dsp:cNvPr id="0" name=""/>
        <dsp:cNvSpPr/>
      </dsp:nvSpPr>
      <dsp:spPr>
        <a:xfrm rot="16200000">
          <a:off x="3618821" y="-2017086"/>
          <a:ext cx="477495" cy="7482747"/>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90000"/>
            </a:lnSpc>
            <a:spcBef>
              <a:spcPct val="0"/>
            </a:spcBef>
            <a:spcAft>
              <a:spcPct val="15000"/>
            </a:spcAft>
            <a:buChar char="••"/>
          </a:pPr>
          <a:r>
            <a:rPr lang="ar-SA" sz="2500" kern="1200" dirty="0" smtClean="0">
              <a:latin typeface="Jameel Noori Nastaleeq" panose="02000503000000020004" pitchFamily="2" charset="-78"/>
              <a:cs typeface="Jameel Noori Nastaleeq" panose="02000503000000020004" pitchFamily="2" charset="-78"/>
            </a:rPr>
            <a:t>اللہ کی اطاعت ا ور فرمانبرداری کے لئے جان کھپانا</a:t>
          </a:r>
          <a:endParaRPr lang="en-US" sz="2500" kern="1200" dirty="0">
            <a:latin typeface="Jameel Noori Nastaleeq" panose="02000503000000020004" pitchFamily="2" charset="-78"/>
            <a:cs typeface="Jameel Noori Nastaleeq" panose="02000503000000020004" pitchFamily="2" charset="-78"/>
          </a:endParaRPr>
        </a:p>
      </dsp:txBody>
      <dsp:txXfrm rot="5400000">
        <a:off x="139505" y="1508848"/>
        <a:ext cx="7459438" cy="430877"/>
      </dsp:txXfrm>
    </dsp:sp>
    <dsp:sp modelId="{DFBF1CA7-B119-4A85-96DB-96B5220ABA92}">
      <dsp:nvSpPr>
        <dsp:cNvPr id="0" name=""/>
        <dsp:cNvSpPr/>
      </dsp:nvSpPr>
      <dsp:spPr>
        <a:xfrm>
          <a:off x="7598942" y="1392958"/>
          <a:ext cx="1947021" cy="66265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1">
            <a:lnSpc>
              <a:spcPct val="90000"/>
            </a:lnSpc>
            <a:spcBef>
              <a:spcPct val="0"/>
            </a:spcBef>
            <a:spcAft>
              <a:spcPct val="35000"/>
            </a:spcAft>
          </a:pPr>
          <a:r>
            <a:rPr lang="ur-PK"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بذلِ نفس</a:t>
          </a:r>
          <a:endParaRPr lang="en-US" sz="27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631290" y="1425306"/>
        <a:ext cx="1882325" cy="597961"/>
      </dsp:txXfrm>
    </dsp:sp>
    <dsp:sp modelId="{AD606175-6E55-4FF5-9C56-1FFBA99C11E7}">
      <dsp:nvSpPr>
        <dsp:cNvPr id="0" name=""/>
        <dsp:cNvSpPr/>
      </dsp:nvSpPr>
      <dsp:spPr>
        <a:xfrm rot="16200000">
          <a:off x="3618821" y="-1321296"/>
          <a:ext cx="477495" cy="7482747"/>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anose="02000503000000020004" pitchFamily="2" charset="-78"/>
              <a:cs typeface="Jameel Noori Nastaleeq" panose="02000503000000020004" pitchFamily="2" charset="-78"/>
            </a:rPr>
            <a:t>پاکیزہ ماحول سے وابستگی</a:t>
          </a:r>
          <a:endParaRPr lang="en-US" sz="2500" kern="1200" dirty="0">
            <a:latin typeface="Jameel Noori Nastaleeq" panose="02000503000000020004" pitchFamily="2" charset="-78"/>
            <a:cs typeface="Jameel Noori Nastaleeq" panose="02000503000000020004" pitchFamily="2" charset="-78"/>
          </a:endParaRPr>
        </a:p>
      </dsp:txBody>
      <dsp:txXfrm rot="5400000">
        <a:off x="139505" y="2204638"/>
        <a:ext cx="7459438" cy="430877"/>
      </dsp:txXfrm>
    </dsp:sp>
    <dsp:sp modelId="{A1F3FD38-14CE-4589-964B-858BF6CEB885}">
      <dsp:nvSpPr>
        <dsp:cNvPr id="0" name=""/>
        <dsp:cNvSpPr/>
      </dsp:nvSpPr>
      <dsp:spPr>
        <a:xfrm>
          <a:off x="7598942" y="2088748"/>
          <a:ext cx="1947021" cy="66265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پاکیزہ ماحول</a:t>
          </a:r>
          <a:endParaRPr lang="en-US" sz="2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631290" y="2121096"/>
        <a:ext cx="1882325" cy="59796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5</a:t>
            </a:fld>
            <a:endParaRPr lang="en-US"/>
          </a:p>
        </p:txBody>
      </p:sp>
    </p:spTree>
    <p:extLst>
      <p:ext uri="{BB962C8B-B14F-4D97-AF65-F5344CB8AC3E}">
        <p14:creationId xmlns:p14="http://schemas.microsoft.com/office/powerpoint/2010/main" val="2151685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211681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138460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2874425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3000649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166482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169683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427418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144615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627235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276679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415735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45056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4152425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1469832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325654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8705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381245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782421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310662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245679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1221779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256950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slideLayout" Target="../slideLayouts/slideLayout1.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video" Target="../media/media2.mp4"/><Relationship Id="rId16" Type="http://schemas.microsoft.com/office/2007/relationships/diagramDrawing" Target="../diagrams/drawing9.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8.xml"/><Relationship Id="rId5" Type="http://schemas.openxmlformats.org/officeDocument/2006/relationships/image" Target="../media/image3.png"/><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notesSlide" Target="../notesSlides/notesSlide6.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video" Target="../media/media2.mp4"/><Relationship Id="rId16" Type="http://schemas.microsoft.com/office/2007/relationships/diagramDrawing" Target="../diagrams/drawing11.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0.xml"/><Relationship Id="rId5" Type="http://schemas.openxmlformats.org/officeDocument/2006/relationships/image" Target="../media/image3.png"/><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notesSlide" Target="../notesSlides/notesSlide7.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3" Type="http://schemas.openxmlformats.org/officeDocument/2006/relationships/slideLayout" Target="../slideLayouts/slideLayout1.xml"/><Relationship Id="rId7" Type="http://schemas.openxmlformats.org/officeDocument/2006/relationships/diagramData" Target="../diagrams/data12.xml"/><Relationship Id="rId12" Type="http://schemas.openxmlformats.org/officeDocument/2006/relationships/diagramData" Target="../diagrams/data13.xml"/><Relationship Id="rId2" Type="http://schemas.openxmlformats.org/officeDocument/2006/relationships/video" Target="../media/media2.mp4"/><Relationship Id="rId16" Type="http://schemas.microsoft.com/office/2007/relationships/diagramDrawing" Target="../diagrams/drawing13.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notesSlide" Target="../notesSlides/notesSlide8.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slideLayout" Target="../slideLayouts/slideLayout1.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video" Target="../media/media2.mp4"/><Relationship Id="rId16" Type="http://schemas.microsoft.com/office/2007/relationships/diagramDrawing" Target="../diagrams/drawing15.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4.xml"/><Relationship Id="rId5" Type="http://schemas.openxmlformats.org/officeDocument/2006/relationships/image" Target="../media/image3.png"/><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notesSlide" Target="../notesSlides/notesSlide9.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slideLayout" Target="../slideLayouts/slideLayout1.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video" Target="../media/media2.mp4"/><Relationship Id="rId16" Type="http://schemas.microsoft.com/office/2007/relationships/diagramDrawing" Target="../diagrams/drawing17.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6.xml"/><Relationship Id="rId5" Type="http://schemas.openxmlformats.org/officeDocument/2006/relationships/image" Target="../media/image3.png"/><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notesSlide" Target="../notesSlides/notesSlide10.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video" Target="../media/media2.mp4"/><Relationship Id="rId16" Type="http://schemas.microsoft.com/office/2007/relationships/diagramDrawing" Target="../diagrams/drawing19.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8.xml"/><Relationship Id="rId5" Type="http://schemas.openxmlformats.org/officeDocument/2006/relationships/image" Target="../media/image3.png"/><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notesSlide" Target="../notesSlides/notesSlide11.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diagramLayout" Target="../diagrams/layout21.xml"/><Relationship Id="rId3" Type="http://schemas.openxmlformats.org/officeDocument/2006/relationships/slideLayout" Target="../slideLayouts/slideLayout1.xml"/><Relationship Id="rId7" Type="http://schemas.openxmlformats.org/officeDocument/2006/relationships/diagramData" Target="../diagrams/data20.xml"/><Relationship Id="rId12" Type="http://schemas.openxmlformats.org/officeDocument/2006/relationships/diagramData" Target="../diagrams/data21.xml"/><Relationship Id="rId2" Type="http://schemas.openxmlformats.org/officeDocument/2006/relationships/video" Target="../media/media2.mp4"/><Relationship Id="rId16" Type="http://schemas.microsoft.com/office/2007/relationships/diagramDrawing" Target="../diagrams/drawing21.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0.xml"/><Relationship Id="rId5" Type="http://schemas.openxmlformats.org/officeDocument/2006/relationships/image" Target="../media/image3.png"/><Relationship Id="rId15" Type="http://schemas.openxmlformats.org/officeDocument/2006/relationships/diagramColors" Target="../diagrams/colors21.xml"/><Relationship Id="rId10" Type="http://schemas.openxmlformats.org/officeDocument/2006/relationships/diagramColors" Target="../diagrams/colors20.xml"/><Relationship Id="rId4" Type="http://schemas.openxmlformats.org/officeDocument/2006/relationships/notesSlide" Target="../notesSlides/notesSlide12.xml"/><Relationship Id="rId9" Type="http://schemas.openxmlformats.org/officeDocument/2006/relationships/diagramQuickStyle" Target="../diagrams/quickStyle20.xml"/><Relationship Id="rId14" Type="http://schemas.openxmlformats.org/officeDocument/2006/relationships/diagramQuickStyle" Target="../diagrams/quickStyle21.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3" Type="http://schemas.openxmlformats.org/officeDocument/2006/relationships/slideLayout" Target="../slideLayouts/slideLayout1.xml"/><Relationship Id="rId7" Type="http://schemas.openxmlformats.org/officeDocument/2006/relationships/diagramData" Target="../diagrams/data22.xml"/><Relationship Id="rId12" Type="http://schemas.openxmlformats.org/officeDocument/2006/relationships/diagramData" Target="../diagrams/data23.xml"/><Relationship Id="rId2" Type="http://schemas.openxmlformats.org/officeDocument/2006/relationships/video" Target="../media/media2.mp4"/><Relationship Id="rId16" Type="http://schemas.microsoft.com/office/2007/relationships/diagramDrawing" Target="../diagrams/drawing23.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2.xml"/><Relationship Id="rId5" Type="http://schemas.openxmlformats.org/officeDocument/2006/relationships/image" Target="../media/image3.png"/><Relationship Id="rId15" Type="http://schemas.openxmlformats.org/officeDocument/2006/relationships/diagramColors" Target="../diagrams/colors23.xml"/><Relationship Id="rId10" Type="http://schemas.openxmlformats.org/officeDocument/2006/relationships/diagramColors" Target="../diagrams/colors22.xml"/><Relationship Id="rId4" Type="http://schemas.openxmlformats.org/officeDocument/2006/relationships/notesSlide" Target="../notesSlides/notesSlide13.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slideLayout" Target="../slideLayouts/slideLayout1.xml"/><Relationship Id="rId7" Type="http://schemas.openxmlformats.org/officeDocument/2006/relationships/diagramData" Target="../diagrams/data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4.xml"/><Relationship Id="rId5" Type="http://schemas.openxmlformats.org/officeDocument/2006/relationships/image" Target="../media/image3.png"/><Relationship Id="rId10" Type="http://schemas.openxmlformats.org/officeDocument/2006/relationships/diagramColors" Target="../diagrams/colors24.xml"/><Relationship Id="rId4" Type="http://schemas.openxmlformats.org/officeDocument/2006/relationships/notesSlide" Target="../notesSlides/notesSlide14.xml"/><Relationship Id="rId9" Type="http://schemas.openxmlformats.org/officeDocument/2006/relationships/diagramQuickStyle" Target="../diagrams/quickStyle24.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slideLayout" Target="../slideLayouts/slideLayout1.xml"/><Relationship Id="rId7" Type="http://schemas.openxmlformats.org/officeDocument/2006/relationships/diagramData" Target="../diagrams/data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5.xml"/><Relationship Id="rId5" Type="http://schemas.openxmlformats.org/officeDocument/2006/relationships/image" Target="../media/image3.png"/><Relationship Id="rId10" Type="http://schemas.openxmlformats.org/officeDocument/2006/relationships/diagramColors" Target="../diagrams/colors25.xml"/><Relationship Id="rId4" Type="http://schemas.openxmlformats.org/officeDocument/2006/relationships/notesSlide" Target="../notesSlides/notesSlide15.xml"/><Relationship Id="rId9" Type="http://schemas.openxmlformats.org/officeDocument/2006/relationships/diagramQuickStyle" Target="../diagrams/quickStyle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slideLayout" Target="../slideLayouts/slideLayout1.xml"/><Relationship Id="rId7" Type="http://schemas.openxmlformats.org/officeDocument/2006/relationships/diagramData" Target="../diagrams/data2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6.xml"/><Relationship Id="rId5" Type="http://schemas.openxmlformats.org/officeDocument/2006/relationships/image" Target="../media/image3.png"/><Relationship Id="rId10" Type="http://schemas.openxmlformats.org/officeDocument/2006/relationships/diagramColors" Target="../diagrams/colors26.xml"/><Relationship Id="rId4" Type="http://schemas.openxmlformats.org/officeDocument/2006/relationships/notesSlide" Target="../notesSlides/notesSlide16.xml"/><Relationship Id="rId9" Type="http://schemas.openxmlformats.org/officeDocument/2006/relationships/diagramQuickStyle" Target="../diagrams/quickStyle26.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slideLayout" Target="../slideLayouts/slideLayout1.xml"/><Relationship Id="rId7" Type="http://schemas.openxmlformats.org/officeDocument/2006/relationships/diagramData" Target="../diagrams/data2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7.xml"/><Relationship Id="rId5" Type="http://schemas.openxmlformats.org/officeDocument/2006/relationships/image" Target="../media/image3.png"/><Relationship Id="rId10" Type="http://schemas.openxmlformats.org/officeDocument/2006/relationships/diagramColors" Target="../diagrams/colors27.xml"/><Relationship Id="rId4" Type="http://schemas.openxmlformats.org/officeDocument/2006/relationships/notesSlide" Target="../notesSlides/notesSlide17.xml"/><Relationship Id="rId9" Type="http://schemas.openxmlformats.org/officeDocument/2006/relationships/diagramQuickStyle" Target="../diagrams/quickStyle2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slideLayout" Target="../slideLayouts/slideLayout1.xml"/><Relationship Id="rId7" Type="http://schemas.openxmlformats.org/officeDocument/2006/relationships/diagramData" Target="../diagrams/data2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8.xml"/><Relationship Id="rId5" Type="http://schemas.openxmlformats.org/officeDocument/2006/relationships/image" Target="../media/image3.png"/><Relationship Id="rId10" Type="http://schemas.openxmlformats.org/officeDocument/2006/relationships/diagramColors" Target="../diagrams/colors28.xml"/><Relationship Id="rId4" Type="http://schemas.openxmlformats.org/officeDocument/2006/relationships/notesSlide" Target="../notesSlides/notesSlide18.xml"/><Relationship Id="rId9" Type="http://schemas.openxmlformats.org/officeDocument/2006/relationships/diagramQuickStyle" Target="../diagrams/quickStyle28.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slideLayout" Target="../slideLayouts/slideLayout1.xml"/><Relationship Id="rId7" Type="http://schemas.openxmlformats.org/officeDocument/2006/relationships/diagramData" Target="../diagrams/data2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9.xml"/><Relationship Id="rId5" Type="http://schemas.openxmlformats.org/officeDocument/2006/relationships/image" Target="../media/image3.png"/><Relationship Id="rId10" Type="http://schemas.openxmlformats.org/officeDocument/2006/relationships/diagramColors" Target="../diagrams/colors29.xml"/><Relationship Id="rId4" Type="http://schemas.openxmlformats.org/officeDocument/2006/relationships/notesSlide" Target="../notesSlides/notesSlide19.xml"/><Relationship Id="rId9" Type="http://schemas.openxmlformats.org/officeDocument/2006/relationships/diagramQuickStyle" Target="../diagrams/quickStyle29.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slideLayout" Target="../slideLayouts/slideLayout1.xml"/><Relationship Id="rId7" Type="http://schemas.openxmlformats.org/officeDocument/2006/relationships/diagramData" Target="../diagrams/data3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0.xml"/><Relationship Id="rId5" Type="http://schemas.openxmlformats.org/officeDocument/2006/relationships/image" Target="../media/image3.png"/><Relationship Id="rId10" Type="http://schemas.openxmlformats.org/officeDocument/2006/relationships/diagramColors" Target="../diagrams/colors30.xml"/><Relationship Id="rId4" Type="http://schemas.openxmlformats.org/officeDocument/2006/relationships/notesSlide" Target="../notesSlides/notesSlide20.xml"/><Relationship Id="rId9" Type="http://schemas.openxmlformats.org/officeDocument/2006/relationships/diagramQuickStyle" Target="../diagrams/quickStyle3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1.xml"/><Relationship Id="rId3" Type="http://schemas.openxmlformats.org/officeDocument/2006/relationships/slideLayout" Target="../slideLayouts/slideLayout1.xml"/><Relationship Id="rId7" Type="http://schemas.openxmlformats.org/officeDocument/2006/relationships/diagramData" Target="../diagrams/data3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1.xml"/><Relationship Id="rId5" Type="http://schemas.openxmlformats.org/officeDocument/2006/relationships/image" Target="../media/image3.png"/><Relationship Id="rId10" Type="http://schemas.openxmlformats.org/officeDocument/2006/relationships/diagramColors" Target="../diagrams/colors31.xml"/><Relationship Id="rId4" Type="http://schemas.openxmlformats.org/officeDocument/2006/relationships/notesSlide" Target="../notesSlides/notesSlide21.xml"/><Relationship Id="rId9" Type="http://schemas.openxmlformats.org/officeDocument/2006/relationships/diagramQuickStyle" Target="../diagrams/quickStyle31.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slideLayout" Target="../slideLayouts/slideLayout1.xml"/><Relationship Id="rId7" Type="http://schemas.openxmlformats.org/officeDocument/2006/relationships/diagramData" Target="../diagrams/data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2.xml"/><Relationship Id="rId5" Type="http://schemas.openxmlformats.org/officeDocument/2006/relationships/image" Target="../media/image3.png"/><Relationship Id="rId10" Type="http://schemas.openxmlformats.org/officeDocument/2006/relationships/diagramColors" Target="../diagrams/colors32.xml"/><Relationship Id="rId4" Type="http://schemas.openxmlformats.org/officeDocument/2006/relationships/notesSlide" Target="../notesSlides/notesSlide22.xml"/><Relationship Id="rId9" Type="http://schemas.openxmlformats.org/officeDocument/2006/relationships/diagramQuickStyle" Target="../diagrams/quickStyle3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slideLayout" Target="../slideLayouts/slideLayout1.xml"/><Relationship Id="rId7" Type="http://schemas.openxmlformats.org/officeDocument/2006/relationships/diagramData" Target="../diagrams/data3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3.xml"/><Relationship Id="rId5" Type="http://schemas.openxmlformats.org/officeDocument/2006/relationships/image" Target="../media/image3.png"/><Relationship Id="rId10" Type="http://schemas.openxmlformats.org/officeDocument/2006/relationships/diagramColors" Target="../diagrams/colors33.xml"/><Relationship Id="rId4" Type="http://schemas.openxmlformats.org/officeDocument/2006/relationships/notesSlide" Target="../notesSlides/notesSlide23.xml"/><Relationship Id="rId9" Type="http://schemas.openxmlformats.org/officeDocument/2006/relationships/diagramQuickStyle" Target="../diagrams/quickStyle3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notesSlide" Target="../notesSlides/notesSlid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1.xml"/><Relationship Id="rId7" Type="http://schemas.openxmlformats.org/officeDocument/2006/relationships/diagramData" Target="../diagrams/data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0" Type="http://schemas.openxmlformats.org/officeDocument/2006/relationships/diagramColors" Target="../diagrams/colors5.xml"/><Relationship Id="rId4" Type="http://schemas.openxmlformats.org/officeDocument/2006/relationships/notesSlide" Target="../notesSlides/notesSlide4.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slideLayout" Target="../slideLayouts/slideLayout1.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video" Target="../media/media2.mp4"/><Relationship Id="rId16" Type="http://schemas.microsoft.com/office/2007/relationships/diagramDrawing" Target="../diagrams/drawing7.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6.xml"/><Relationship Id="rId5" Type="http://schemas.openxmlformats.org/officeDocument/2006/relationships/image" Target="../media/image3.png"/><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notesSlide" Target="../notesSlides/notesSlid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3452598246"/>
              </p:ext>
            </p:extLst>
          </p:nvPr>
        </p:nvGraphicFramePr>
        <p:xfrm>
          <a:off x="3136396" y="1964066"/>
          <a:ext cx="5913120"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3709544570"/>
              </p:ext>
            </p:extLst>
          </p:nvPr>
        </p:nvGraphicFramePr>
        <p:xfrm>
          <a:off x="1264920" y="3327977"/>
          <a:ext cx="9662160" cy="27527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p:cNvSpPr txBox="1"/>
          <p:nvPr/>
        </p:nvSpPr>
        <p:spPr>
          <a:xfrm rot="10800000" flipV="1">
            <a:off x="2377440" y="2743200"/>
            <a:ext cx="8549640" cy="584775"/>
          </a:xfrm>
          <a:prstGeom prst="rect">
            <a:avLst/>
          </a:prstGeom>
          <a:noFill/>
        </p:spPr>
        <p:txBody>
          <a:bodyPr wrap="square" rtlCol="0">
            <a:spAutoFit/>
          </a:bodyPr>
          <a:lstStyle/>
          <a:p>
            <a:pPr algn="r" rtl="1"/>
            <a:r>
              <a:rPr lang="ur-PK" sz="3200" dirty="0" smtClean="0">
                <a:solidFill>
                  <a:srgbClr val="1A3F6D"/>
                </a:solidFill>
                <a:latin typeface="Jameel Noori Nastaleeq" panose="02000503000000020004" pitchFamily="2" charset="-78"/>
                <a:cs typeface="Jameel Noori Nastaleeq" panose="02000503000000020004" pitchFamily="2" charset="-78"/>
              </a:rPr>
              <a:t>پہلی </a:t>
            </a:r>
            <a:r>
              <a:rPr lang="ar-SA" sz="3200" dirty="0" smtClean="0">
                <a:solidFill>
                  <a:srgbClr val="1A3F6D"/>
                </a:solidFill>
                <a:latin typeface="Jameel Noori Nastaleeq" panose="02000503000000020004" pitchFamily="2" charset="-78"/>
                <a:cs typeface="Jameel Noori Nastaleeq" panose="02000503000000020004" pitchFamily="2" charset="-78"/>
              </a:rPr>
              <a:t>منزل </a:t>
            </a:r>
            <a:r>
              <a:rPr lang="ar-SA" sz="3200" dirty="0">
                <a:solidFill>
                  <a:srgbClr val="1A3F6D"/>
                </a:solidFill>
                <a:latin typeface="Jameel Noori Nastaleeq" panose="02000503000000020004" pitchFamily="2" charset="-78"/>
                <a:cs typeface="Jameel Noori Nastaleeq" panose="02000503000000020004" pitchFamily="2" charset="-78"/>
              </a:rPr>
              <a:t>پر جہاد کے </a:t>
            </a:r>
            <a:r>
              <a:rPr lang="ur-PK" sz="3200" dirty="0" smtClean="0">
                <a:solidFill>
                  <a:srgbClr val="1A3F6D"/>
                </a:solidFill>
                <a:latin typeface="Jameel Noori Nastaleeq" panose="02000503000000020004" pitchFamily="2" charset="-78"/>
                <a:cs typeface="Jameel Noori Nastaleeq" panose="02000503000000020004" pitchFamily="2" charset="-78"/>
              </a:rPr>
              <a:t>ذرائع</a:t>
            </a:r>
            <a:r>
              <a:rPr lang="ar-SA" sz="3200" dirty="0" smtClean="0">
                <a:solidFill>
                  <a:srgbClr val="1A3F6D"/>
                </a:solidFill>
                <a:latin typeface="Jameel Noori Nastaleeq" panose="02000503000000020004" pitchFamily="2" charset="-78"/>
                <a:cs typeface="Jameel Noori Nastaleeq" panose="02000503000000020004" pitchFamily="2" charset="-78"/>
              </a:rPr>
              <a:t>:</a:t>
            </a:r>
            <a:endParaRPr lang="en-US" sz="3200" dirty="0">
              <a:solidFill>
                <a:srgbClr val="1A3F6D"/>
              </a:solidFill>
              <a:latin typeface="Jameel Noori Nastaleeq" panose="02000503000000020004" pitchFamily="2" charset="-78"/>
              <a:cs typeface="Jameel Noori Nastaleeq" panose="02000503000000020004" pitchFamily="2" charset="-78"/>
            </a:endParaRPr>
          </a:p>
        </p:txBody>
      </p:sp>
      <p:sp>
        <p:nvSpPr>
          <p:cNvPr id="21" name="Rounded Rectangle 20"/>
          <p:cNvSpPr/>
          <p:nvPr/>
        </p:nvSpPr>
        <p:spPr>
          <a:xfrm>
            <a:off x="2493014" y="4069074"/>
            <a:ext cx="7205972" cy="1985014"/>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rtl="1"/>
            <a:endParaRPr lang="en-US" sz="1200" dirty="0"/>
          </a:p>
        </p:txBody>
      </p:sp>
      <p:sp>
        <p:nvSpPr>
          <p:cNvPr id="22" name="Rectangle 21"/>
          <p:cNvSpPr/>
          <p:nvPr/>
        </p:nvSpPr>
        <p:spPr>
          <a:xfrm>
            <a:off x="1930408" y="4067463"/>
            <a:ext cx="8331184" cy="198823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یٰۤاَیُّہَا النَّاسُ قَدْ جَآءَتْكُمۡ مَّوْعِظَۃٌ مِّنۡ رَّبِّكُمْ وَشِفَآءٌ لِّمَا فِی الصُّدُوۡرِ ۬ۙ </a:t>
            </a:r>
            <a:endPar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وَہُدًی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وَّرَحْمَۃٌ  لِّلْمُؤْمِنِیۡنَ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(یونس: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57</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لوگو! تمہارے پاس رب کی طرف سے نصیحت اورباطنی بیماریوں کی شفا </a:t>
            </a:r>
            <a:endPar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marR="228600" algn="ctr" rtl="1"/>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مومنوں کیلئے </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ہدایت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رحمت آ پہنچی ہے"۔</a:t>
            </a:r>
          </a:p>
        </p:txBody>
      </p:sp>
      <p:sp>
        <p:nvSpPr>
          <p:cNvPr id="23" name="Rounded Rectangle 22"/>
          <p:cNvSpPr/>
          <p:nvPr/>
        </p:nvSpPr>
        <p:spPr>
          <a:xfrm>
            <a:off x="2366014" y="4670507"/>
            <a:ext cx="7459972" cy="146794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rtl="1"/>
            <a:endParaRPr lang="en-US" sz="1200" dirty="0"/>
          </a:p>
        </p:txBody>
      </p:sp>
      <p:sp>
        <p:nvSpPr>
          <p:cNvPr id="24" name="Rectangle 23"/>
          <p:cNvSpPr/>
          <p:nvPr/>
        </p:nvSpPr>
        <p:spPr>
          <a:xfrm>
            <a:off x="1930408" y="4668895"/>
            <a:ext cx="8331184" cy="147117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خُذْ مِنْ اَمْوَالِہِمْ صَدَقَۃً  تُطَہِّرُہُمْ وَتُزَکِّیۡہِمۡ بِہَا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(التوبۃ: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103</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نبیﷺ)اُن کے مال میں سے صدقہ لیجئے کہ اِس سے آپ ﷺ اُن کو (ظاہر میں بھی) پاک اور (باطن میں بھی) پاکیزہ کرتے ہیں"۔</a:t>
            </a:r>
          </a:p>
        </p:txBody>
      </p:sp>
      <p:sp>
        <p:nvSpPr>
          <p:cNvPr id="25" name="Rounded Rectangle 24"/>
          <p:cNvSpPr/>
          <p:nvPr/>
        </p:nvSpPr>
        <p:spPr>
          <a:xfrm>
            <a:off x="2366014" y="4416051"/>
            <a:ext cx="7459972" cy="1037061"/>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rtl="1"/>
            <a:endParaRPr lang="en-US" sz="1200" dirty="0"/>
          </a:p>
        </p:txBody>
      </p:sp>
      <p:sp>
        <p:nvSpPr>
          <p:cNvPr id="26" name="Rectangle 25"/>
          <p:cNvSpPr/>
          <p:nvPr/>
        </p:nvSpPr>
        <p:spPr>
          <a:xfrm>
            <a:off x="1930408" y="4414439"/>
            <a:ext cx="8331184" cy="1040285"/>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یٰۤاَیُّہَا الَّذِیۡنَ اٰمَنُوا اتَّقُوا اللہَ وَكُوۡنُوۡا مَعَ الصّٰدِقِیۡنَ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(التوبۃ: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119</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اہلِ ایمان! اللہ کی نا فرمانی سے بچو اور ہو جاؤ سچوں کے ساتھ "۔</a:t>
            </a:r>
          </a:p>
        </p:txBody>
      </p:sp>
    </p:spTree>
    <p:extLst>
      <p:ext uri="{BB962C8B-B14F-4D97-AF65-F5344CB8AC3E}">
        <p14:creationId xmlns:p14="http://schemas.microsoft.com/office/powerpoint/2010/main" val="25837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46C6140A-575A-4DC5-902A-9AF578FEE527}"/>
                                            </p:graphicEl>
                                          </p:spTgt>
                                        </p:tgtEl>
                                        <p:attrNameLst>
                                          <p:attrName>style.visibility</p:attrName>
                                        </p:attrNameLst>
                                      </p:cBhvr>
                                      <p:to>
                                        <p:strVal val="visible"/>
                                      </p:to>
                                    </p:set>
                                    <p:animEffect transition="in" filter="barn(inVertical)">
                                      <p:cBhvr>
                                        <p:cTn id="16" dur="500"/>
                                        <p:tgtEl>
                                          <p:spTgt spid="11">
                                            <p:graphicEl>
                                              <a:dgm id="{46C6140A-575A-4DC5-902A-9AF578FEE527}"/>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1">
                                            <p:graphicEl>
                                              <a:dgm id="{6B6872AB-5CC3-4894-82E1-E3092B3E3DC8}"/>
                                            </p:graphicEl>
                                          </p:spTgt>
                                        </p:tgtEl>
                                        <p:attrNameLst>
                                          <p:attrName>style.visibility</p:attrName>
                                        </p:attrNameLst>
                                      </p:cBhvr>
                                      <p:to>
                                        <p:strVal val="visible"/>
                                      </p:to>
                                    </p:set>
                                    <p:animEffect transition="in" filter="wipe(right)">
                                      <p:cBhvr>
                                        <p:cTn id="20" dur="500"/>
                                        <p:tgtEl>
                                          <p:spTgt spid="11">
                                            <p:graphicEl>
                                              <a:dgm id="{6B6872AB-5CC3-4894-82E1-E3092B3E3DC8}"/>
                                            </p:graphicEl>
                                          </p:spTgt>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1">
                                            <p:graphicEl>
                                              <a:dgm id="{FD66F19E-9ABE-4772-A2D5-73552DAE6C0C}"/>
                                            </p:graphicEl>
                                          </p:spTgt>
                                        </p:tgtEl>
                                        <p:attrNameLst>
                                          <p:attrName>style.visibility</p:attrName>
                                        </p:attrNameLst>
                                      </p:cBhvr>
                                      <p:to>
                                        <p:strVal val="visible"/>
                                      </p:to>
                                    </p:set>
                                    <p:animEffect transition="in" filter="barn(inVertical)">
                                      <p:cBhvr>
                                        <p:cTn id="40" dur="500"/>
                                        <p:tgtEl>
                                          <p:spTgt spid="11">
                                            <p:graphicEl>
                                              <a:dgm id="{FD66F19E-9ABE-4772-A2D5-73552DAE6C0C}"/>
                                            </p:graphicEl>
                                          </p:spTgt>
                                        </p:tgtEl>
                                      </p:cBhvr>
                                    </p:animEffect>
                                  </p:childTnLst>
                                </p:cTn>
                              </p:par>
                            </p:childTnLst>
                          </p:cTn>
                        </p:par>
                        <p:par>
                          <p:cTn id="41" fill="hold">
                            <p:stCondLst>
                              <p:cond delay="1000"/>
                            </p:stCondLst>
                            <p:childTnLst>
                              <p:par>
                                <p:cTn id="42" presetID="22" presetClass="entr" presetSubtype="2" fill="hold" grpId="0" nodeType="afterEffect">
                                  <p:stCondLst>
                                    <p:cond delay="0"/>
                                  </p:stCondLst>
                                  <p:childTnLst>
                                    <p:set>
                                      <p:cBhvr>
                                        <p:cTn id="43" dur="1" fill="hold">
                                          <p:stCondLst>
                                            <p:cond delay="0"/>
                                          </p:stCondLst>
                                        </p:cTn>
                                        <p:tgtEl>
                                          <p:spTgt spid="11">
                                            <p:graphicEl>
                                              <a:dgm id="{2F24FA34-B549-4800-B0CA-CEA1BE9539C0}"/>
                                            </p:graphicEl>
                                          </p:spTgt>
                                        </p:tgtEl>
                                        <p:attrNameLst>
                                          <p:attrName>style.visibility</p:attrName>
                                        </p:attrNameLst>
                                      </p:cBhvr>
                                      <p:to>
                                        <p:strVal val="visible"/>
                                      </p:to>
                                    </p:set>
                                    <p:animEffect transition="in" filter="wipe(right)">
                                      <p:cBhvr>
                                        <p:cTn id="44" dur="500"/>
                                        <p:tgtEl>
                                          <p:spTgt spid="11">
                                            <p:graphicEl>
                                              <a:dgm id="{2F24FA34-B549-4800-B0CA-CEA1BE9539C0}"/>
                                            </p:graphicEl>
                                          </p:spTgt>
                                        </p:tgtEl>
                                      </p:cBhvr>
                                    </p:animEffect>
                                  </p:childTnLst>
                                </p:cTn>
                              </p:par>
                            </p:childTnLst>
                          </p:cTn>
                        </p:par>
                        <p:par>
                          <p:cTn id="45" fill="hold">
                            <p:stCondLst>
                              <p:cond delay="1500"/>
                            </p:stCondLst>
                            <p:childTnLst>
                              <p:par>
                                <p:cTn id="46" presetID="16" presetClass="entr" presetSubtype="21"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11">
                                            <p:graphicEl>
                                              <a:dgm id="{DFBF1CA7-B119-4A85-96DB-96B5220ABA92}"/>
                                            </p:graphicEl>
                                          </p:spTgt>
                                        </p:tgtEl>
                                        <p:attrNameLst>
                                          <p:attrName>style.visibility</p:attrName>
                                        </p:attrNameLst>
                                      </p:cBhvr>
                                      <p:to>
                                        <p:strVal val="visible"/>
                                      </p:to>
                                    </p:set>
                                    <p:animEffect transition="in" filter="barn(inVertical)">
                                      <p:cBhvr>
                                        <p:cTn id="64" dur="500"/>
                                        <p:tgtEl>
                                          <p:spTgt spid="11">
                                            <p:graphicEl>
                                              <a:dgm id="{DFBF1CA7-B119-4A85-96DB-96B5220ABA92}"/>
                                            </p:graphicEl>
                                          </p:spTgt>
                                        </p:tgtEl>
                                      </p:cBhvr>
                                    </p:animEffect>
                                  </p:childTnLst>
                                </p:cTn>
                              </p:par>
                            </p:childTnLst>
                          </p:cTn>
                        </p:par>
                        <p:par>
                          <p:cTn id="65" fill="hold">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11">
                                            <p:graphicEl>
                                              <a:dgm id="{F3EB8E7E-DD48-4411-BB6A-901D1DAF1E62}"/>
                                            </p:graphicEl>
                                          </p:spTgt>
                                        </p:tgtEl>
                                        <p:attrNameLst>
                                          <p:attrName>style.visibility</p:attrName>
                                        </p:attrNameLst>
                                      </p:cBhvr>
                                      <p:to>
                                        <p:strVal val="visible"/>
                                      </p:to>
                                    </p:set>
                                    <p:animEffect transition="in" filter="wipe(right)">
                                      <p:cBhvr>
                                        <p:cTn id="68" dur="500"/>
                                        <p:tgtEl>
                                          <p:spTgt spid="11">
                                            <p:graphicEl>
                                              <a:dgm id="{F3EB8E7E-DD48-4411-BB6A-901D1DAF1E6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1">
                                            <p:graphicEl>
                                              <a:dgm id="{A1F3FD38-14CE-4589-964B-858BF6CEB885}"/>
                                            </p:graphicEl>
                                          </p:spTgt>
                                        </p:tgtEl>
                                        <p:attrNameLst>
                                          <p:attrName>style.visibility</p:attrName>
                                        </p:attrNameLst>
                                      </p:cBhvr>
                                      <p:to>
                                        <p:strVal val="visible"/>
                                      </p:to>
                                    </p:set>
                                    <p:animEffect transition="in" filter="barn(inVertical)">
                                      <p:cBhvr>
                                        <p:cTn id="73" dur="500"/>
                                        <p:tgtEl>
                                          <p:spTgt spid="11">
                                            <p:graphicEl>
                                              <a:dgm id="{A1F3FD38-14CE-4589-964B-858BF6CEB885}"/>
                                            </p:graphicEl>
                                          </p:spTgt>
                                        </p:tgtEl>
                                      </p:cBhvr>
                                    </p:animEffect>
                                  </p:childTnLst>
                                </p:cTn>
                              </p:par>
                            </p:childTnLst>
                          </p:cTn>
                        </p:par>
                        <p:par>
                          <p:cTn id="74" fill="hold">
                            <p:stCondLst>
                              <p:cond delay="500"/>
                            </p:stCondLst>
                            <p:childTnLst>
                              <p:par>
                                <p:cTn id="75" presetID="22" presetClass="entr" presetSubtype="2" fill="hold" grpId="0" nodeType="afterEffect">
                                  <p:stCondLst>
                                    <p:cond delay="0"/>
                                  </p:stCondLst>
                                  <p:childTnLst>
                                    <p:set>
                                      <p:cBhvr>
                                        <p:cTn id="76" dur="1" fill="hold">
                                          <p:stCondLst>
                                            <p:cond delay="0"/>
                                          </p:stCondLst>
                                        </p:cTn>
                                        <p:tgtEl>
                                          <p:spTgt spid="11">
                                            <p:graphicEl>
                                              <a:dgm id="{AD606175-6E55-4FF5-9C56-1FFBA99C11E7}"/>
                                            </p:graphicEl>
                                          </p:spTgt>
                                        </p:tgtEl>
                                        <p:attrNameLst>
                                          <p:attrName>style.visibility</p:attrName>
                                        </p:attrNameLst>
                                      </p:cBhvr>
                                      <p:to>
                                        <p:strVal val="visible"/>
                                      </p:to>
                                    </p:set>
                                    <p:animEffect transition="in" filter="wipe(right)">
                                      <p:cBhvr>
                                        <p:cTn id="77" dur="500"/>
                                        <p:tgtEl>
                                          <p:spTgt spid="11">
                                            <p:graphicEl>
                                              <a:dgm id="{AD606175-6E55-4FF5-9C56-1FFBA99C11E7}"/>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5" repeatCount="indefinite" fill="hold" display="0">
                  <p:stCondLst>
                    <p:cond delay="indefinite"/>
                  </p:stCondLst>
                </p:cTn>
                <p:tgtEl>
                  <p:spTgt spid="71"/>
                </p:tgtEl>
              </p:cMediaNode>
            </p:video>
          </p:childTnLst>
        </p:cTn>
      </p:par>
    </p:tnLst>
    <p:bldLst>
      <p:bldGraphic spid="11" grpId="0" uiExpand="1">
        <p:bldSub>
          <a:bldDgm bld="one"/>
        </p:bldSub>
      </p:bldGraphic>
      <p:bldP spid="12" grpId="0"/>
      <p:bldP spid="21" grpId="0" animBg="1"/>
      <p:bldP spid="21" grpId="1" animBg="1"/>
      <p:bldP spid="22" grpId="0"/>
      <p:bldP spid="22" grpId="1"/>
      <p:bldP spid="23" grpId="0" animBg="1"/>
      <p:bldP spid="23" grpId="1" animBg="1"/>
      <p:bldP spid="24" grpId="0"/>
      <p:bldP spid="24" grpId="1"/>
      <p:bldP spid="25" grpId="0" animBg="1"/>
      <p:bldP spid="25" grpId="1" animBg="1"/>
      <p:bldP spid="26" grpId="0"/>
      <p:bldP spid="2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75994444"/>
              </p:ext>
            </p:extLst>
          </p:nvPr>
        </p:nvGraphicFramePr>
        <p:xfrm>
          <a:off x="2636520" y="2079762"/>
          <a:ext cx="6918960"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p:cNvSpPr txBox="1"/>
          <p:nvPr/>
        </p:nvSpPr>
        <p:spPr>
          <a:xfrm rot="10800000" flipV="1">
            <a:off x="2377440" y="2899511"/>
            <a:ext cx="8549640" cy="584775"/>
          </a:xfrm>
          <a:prstGeom prst="rect">
            <a:avLst/>
          </a:prstGeom>
          <a:noFill/>
        </p:spPr>
        <p:txBody>
          <a:bodyPr wrap="square" rtlCol="0">
            <a:spAutoFit/>
          </a:bodyPr>
          <a:lstStyle/>
          <a:p>
            <a:pPr algn="r" rtl="1"/>
            <a:r>
              <a:rPr lang="ur-PK" sz="3200" dirty="0" smtClean="0">
                <a:solidFill>
                  <a:srgbClr val="1A3F6D"/>
                </a:solidFill>
                <a:latin typeface="Jameel Noori Nastaleeq" panose="02000503000000020004" pitchFamily="2" charset="-78"/>
                <a:cs typeface="Jameel Noori Nastaleeq" panose="02000503000000020004" pitchFamily="2" charset="-78"/>
              </a:rPr>
              <a:t>دوسری </a:t>
            </a:r>
            <a:r>
              <a:rPr lang="ar-SA" sz="3200" dirty="0" smtClean="0">
                <a:solidFill>
                  <a:srgbClr val="1A3F6D"/>
                </a:solidFill>
                <a:latin typeface="Jameel Noori Nastaleeq" panose="02000503000000020004" pitchFamily="2" charset="-78"/>
                <a:cs typeface="Jameel Noori Nastaleeq" panose="02000503000000020004" pitchFamily="2" charset="-78"/>
              </a:rPr>
              <a:t>منزل </a:t>
            </a:r>
            <a:r>
              <a:rPr lang="ar-SA" sz="3200" dirty="0">
                <a:solidFill>
                  <a:srgbClr val="1A3F6D"/>
                </a:solidFill>
                <a:latin typeface="Jameel Noori Nastaleeq" panose="02000503000000020004" pitchFamily="2" charset="-78"/>
                <a:cs typeface="Jameel Noori Nastaleeq" panose="02000503000000020004" pitchFamily="2" charset="-78"/>
              </a:rPr>
              <a:t>پر جہاد کے تین مراحل </a:t>
            </a:r>
            <a:r>
              <a:rPr lang="ur-PK" sz="3200" dirty="0" smtClean="0">
                <a:solidFill>
                  <a:srgbClr val="1A3F6D"/>
                </a:solidFill>
                <a:latin typeface="Jameel Noori Nastaleeq" panose="02000503000000020004" pitchFamily="2" charset="-78"/>
                <a:cs typeface="Jameel Noori Nastaleeq" panose="02000503000000020004" pitchFamily="2" charset="-78"/>
              </a:rPr>
              <a:t>درپیش ہوتے ہیں </a:t>
            </a:r>
            <a:r>
              <a:rPr lang="ar-SA" sz="3200" dirty="0" smtClean="0">
                <a:solidFill>
                  <a:srgbClr val="1A3F6D"/>
                </a:solidFill>
                <a:latin typeface="Jameel Noori Nastaleeq" panose="02000503000000020004" pitchFamily="2" charset="-78"/>
                <a:cs typeface="Jameel Noori Nastaleeq" panose="02000503000000020004" pitchFamily="2" charset="-78"/>
              </a:rPr>
              <a:t>:</a:t>
            </a:r>
            <a:endParaRPr lang="en-US" sz="3200" dirty="0">
              <a:solidFill>
                <a:srgbClr val="1A3F6D"/>
              </a:solidFill>
              <a:latin typeface="Jameel Noori Nastaleeq" panose="02000503000000020004" pitchFamily="2" charset="-78"/>
              <a:cs typeface="Jameel Noori Nastaleeq" panose="02000503000000020004" pitchFamily="2" charset="-78"/>
            </a:endParaRPr>
          </a:p>
        </p:txBody>
      </p:sp>
      <p:graphicFrame>
        <p:nvGraphicFramePr>
          <p:cNvPr id="9" name="Diagram 8"/>
          <p:cNvGraphicFramePr/>
          <p:nvPr>
            <p:extLst>
              <p:ext uri="{D42A27DB-BD31-4B8C-83A1-F6EECF244321}">
                <p14:modId xmlns:p14="http://schemas.microsoft.com/office/powerpoint/2010/main" val="2635725474"/>
              </p:ext>
            </p:extLst>
          </p:nvPr>
        </p:nvGraphicFramePr>
        <p:xfrm>
          <a:off x="1264920" y="3484287"/>
          <a:ext cx="9662160" cy="253805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1" name="Rounded Rectangle 20"/>
          <p:cNvSpPr/>
          <p:nvPr/>
        </p:nvSpPr>
        <p:spPr>
          <a:xfrm>
            <a:off x="2110752" y="3631521"/>
            <a:ext cx="8008596" cy="1911147"/>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2" name="Rectangle 21"/>
          <p:cNvSpPr/>
          <p:nvPr/>
        </p:nvSpPr>
        <p:spPr>
          <a:xfrm>
            <a:off x="2085344" y="3628298"/>
            <a:ext cx="8331184" cy="1914370"/>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اُدْعُ  اِلٰی سَبِیۡلِ رَبِّکَ بِالْحِكْمَۃِ وَ الْمَوْعِظَۃِ  الْحَسَنَۃِ وَجَادِلْہُمۡ بِالَّتِیۡ ہِیَ اَحْسَنُ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(النحل: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125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نبیﷺ!) بلائیے  اپنے رب کے راستے کی طرف حکمت سے اور درد بھری نصیحت سے اور اُن سے بحث کیجئے عمدہ طریقہ </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سے"۔</a:t>
            </a:r>
            <a:endPar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41512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9">
                                            <p:graphicEl>
                                              <a:dgm id="{46C6140A-575A-4DC5-902A-9AF578FEE527}"/>
                                            </p:graphicEl>
                                          </p:spTgt>
                                        </p:tgtEl>
                                        <p:attrNameLst>
                                          <p:attrName>style.visibility</p:attrName>
                                        </p:attrNameLst>
                                      </p:cBhvr>
                                      <p:to>
                                        <p:strVal val="visible"/>
                                      </p:to>
                                    </p:set>
                                    <p:animEffect transition="in" filter="barn(inVertical)">
                                      <p:cBhvr>
                                        <p:cTn id="32" dur="500"/>
                                        <p:tgtEl>
                                          <p:spTgt spid="9">
                                            <p:graphicEl>
                                              <a:dgm id="{46C6140A-575A-4DC5-902A-9AF578FEE527}"/>
                                            </p:graphicEl>
                                          </p:spTgt>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9">
                                            <p:graphicEl>
                                              <a:dgm id="{6B6872AB-5CC3-4894-82E1-E3092B3E3DC8}"/>
                                            </p:graphicEl>
                                          </p:spTgt>
                                        </p:tgtEl>
                                        <p:attrNameLst>
                                          <p:attrName>style.visibility</p:attrName>
                                        </p:attrNameLst>
                                      </p:cBhvr>
                                      <p:to>
                                        <p:strVal val="visible"/>
                                      </p:to>
                                    </p:set>
                                    <p:animEffect transition="in" filter="wipe(right)">
                                      <p:cBhvr>
                                        <p:cTn id="36" dur="500"/>
                                        <p:tgtEl>
                                          <p:spTgt spid="9">
                                            <p:graphicEl>
                                              <a:dgm id="{6B6872AB-5CC3-4894-82E1-E3092B3E3DC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graphicEl>
                                              <a:dgm id="{FD66F19E-9ABE-4772-A2D5-73552DAE6C0C}"/>
                                            </p:graphicEl>
                                          </p:spTgt>
                                        </p:tgtEl>
                                        <p:attrNameLst>
                                          <p:attrName>style.visibility</p:attrName>
                                        </p:attrNameLst>
                                      </p:cBhvr>
                                      <p:to>
                                        <p:strVal val="visible"/>
                                      </p:to>
                                    </p:set>
                                    <p:animEffect transition="in" filter="barn(inVertical)">
                                      <p:cBhvr>
                                        <p:cTn id="41" dur="500"/>
                                        <p:tgtEl>
                                          <p:spTgt spid="9">
                                            <p:graphicEl>
                                              <a:dgm id="{FD66F19E-9ABE-4772-A2D5-73552DAE6C0C}"/>
                                            </p:graphicEl>
                                          </p:spTgt>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9">
                                            <p:graphicEl>
                                              <a:dgm id="{2F24FA34-B549-4800-B0CA-CEA1BE9539C0}"/>
                                            </p:graphicEl>
                                          </p:spTgt>
                                        </p:tgtEl>
                                        <p:attrNameLst>
                                          <p:attrName>style.visibility</p:attrName>
                                        </p:attrNameLst>
                                      </p:cBhvr>
                                      <p:to>
                                        <p:strVal val="visible"/>
                                      </p:to>
                                    </p:set>
                                    <p:animEffect transition="in" filter="wipe(right)">
                                      <p:cBhvr>
                                        <p:cTn id="45" dur="500"/>
                                        <p:tgtEl>
                                          <p:spTgt spid="9">
                                            <p:graphicEl>
                                              <a:dgm id="{2F24FA34-B549-4800-B0CA-CEA1BE9539C0}"/>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graphicEl>
                                              <a:dgm id="{DFBF1CA7-B119-4A85-96DB-96B5220ABA92}"/>
                                            </p:graphicEl>
                                          </p:spTgt>
                                        </p:tgtEl>
                                        <p:attrNameLst>
                                          <p:attrName>style.visibility</p:attrName>
                                        </p:attrNameLst>
                                      </p:cBhvr>
                                      <p:to>
                                        <p:strVal val="visible"/>
                                      </p:to>
                                    </p:set>
                                    <p:animEffect transition="in" filter="barn(inVertical)">
                                      <p:cBhvr>
                                        <p:cTn id="50" dur="500"/>
                                        <p:tgtEl>
                                          <p:spTgt spid="9">
                                            <p:graphicEl>
                                              <a:dgm id="{DFBF1CA7-B119-4A85-96DB-96B5220ABA92}"/>
                                            </p:graphicEl>
                                          </p:spTgt>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9">
                                            <p:graphicEl>
                                              <a:dgm id="{F3EB8E7E-DD48-4411-BB6A-901D1DAF1E62}"/>
                                            </p:graphicEl>
                                          </p:spTgt>
                                        </p:tgtEl>
                                        <p:attrNameLst>
                                          <p:attrName>style.visibility</p:attrName>
                                        </p:attrNameLst>
                                      </p:cBhvr>
                                      <p:to>
                                        <p:strVal val="visible"/>
                                      </p:to>
                                    </p:set>
                                    <p:animEffect transition="in" filter="wipe(right)">
                                      <p:cBhvr>
                                        <p:cTn id="54" dur="500"/>
                                        <p:tgtEl>
                                          <p:spTgt spid="9">
                                            <p:graphicEl>
                                              <a:dgm id="{F3EB8E7E-DD48-4411-BB6A-901D1DAF1E6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71"/>
                </p:tgtEl>
              </p:cMediaNode>
            </p:video>
          </p:childTnLst>
        </p:cTn>
      </p:par>
    </p:tnLst>
    <p:bldLst>
      <p:bldP spid="12" grpId="0"/>
      <p:bldGraphic spid="9" grpId="0" uiExpand="1">
        <p:bldSub>
          <a:bldDgm bld="one"/>
        </p:bldSub>
      </p:bldGraphic>
      <p:bldP spid="21" grpId="0" animBg="1"/>
      <p:bldP spid="21" grpId="1" animBg="1"/>
      <p:bldP spid="22" grpId="0"/>
      <p:bldP spid="2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3176441077"/>
              </p:ext>
            </p:extLst>
          </p:nvPr>
        </p:nvGraphicFramePr>
        <p:xfrm>
          <a:off x="2667158" y="1964066"/>
          <a:ext cx="685159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511619338"/>
              </p:ext>
            </p:extLst>
          </p:nvPr>
        </p:nvGraphicFramePr>
        <p:xfrm>
          <a:off x="1264920" y="3327977"/>
          <a:ext cx="9662160" cy="27527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p:cNvSpPr txBox="1"/>
          <p:nvPr/>
        </p:nvSpPr>
        <p:spPr>
          <a:xfrm rot="10800000" flipV="1">
            <a:off x="2377440" y="2743200"/>
            <a:ext cx="8549640" cy="584775"/>
          </a:xfrm>
          <a:prstGeom prst="rect">
            <a:avLst/>
          </a:prstGeom>
          <a:noFill/>
        </p:spPr>
        <p:txBody>
          <a:bodyPr wrap="square" rtlCol="0">
            <a:spAutoFit/>
          </a:bodyPr>
          <a:lstStyle/>
          <a:p>
            <a:pPr algn="r" rtl="1"/>
            <a:r>
              <a:rPr lang="ur-PK" sz="3200" dirty="0" smtClean="0">
                <a:solidFill>
                  <a:srgbClr val="1A3F6D"/>
                </a:solidFill>
                <a:latin typeface="Jameel Noori Nastaleeq" panose="02000503000000020004" pitchFamily="2" charset="-78"/>
                <a:cs typeface="Jameel Noori Nastaleeq" panose="02000503000000020004" pitchFamily="2" charset="-78"/>
              </a:rPr>
              <a:t>دوسری </a:t>
            </a:r>
            <a:r>
              <a:rPr lang="ar-SA" sz="3200" dirty="0" smtClean="0">
                <a:solidFill>
                  <a:srgbClr val="1A3F6D"/>
                </a:solidFill>
                <a:latin typeface="Jameel Noori Nastaleeq" panose="02000503000000020004" pitchFamily="2" charset="-78"/>
                <a:cs typeface="Jameel Noori Nastaleeq" panose="02000503000000020004" pitchFamily="2" charset="-78"/>
              </a:rPr>
              <a:t>منزل </a:t>
            </a:r>
            <a:r>
              <a:rPr lang="ar-SA" sz="3200" dirty="0">
                <a:solidFill>
                  <a:srgbClr val="1A3F6D"/>
                </a:solidFill>
                <a:latin typeface="Jameel Noori Nastaleeq" panose="02000503000000020004" pitchFamily="2" charset="-78"/>
                <a:cs typeface="Jameel Noori Nastaleeq" panose="02000503000000020004" pitchFamily="2" charset="-78"/>
              </a:rPr>
              <a:t>پر جہاد کے </a:t>
            </a:r>
            <a:r>
              <a:rPr lang="ur-PK" sz="3200" dirty="0" smtClean="0">
                <a:solidFill>
                  <a:srgbClr val="1A3F6D"/>
                </a:solidFill>
                <a:latin typeface="Jameel Noori Nastaleeq" panose="02000503000000020004" pitchFamily="2" charset="-78"/>
                <a:cs typeface="Jameel Noori Nastaleeq" panose="02000503000000020004" pitchFamily="2" charset="-78"/>
              </a:rPr>
              <a:t>ذرائع</a:t>
            </a:r>
            <a:r>
              <a:rPr lang="ar-SA" sz="3200" dirty="0" smtClean="0">
                <a:solidFill>
                  <a:srgbClr val="1A3F6D"/>
                </a:solidFill>
                <a:latin typeface="Jameel Noori Nastaleeq" panose="02000503000000020004" pitchFamily="2" charset="-78"/>
                <a:cs typeface="Jameel Noori Nastaleeq" panose="02000503000000020004" pitchFamily="2" charset="-78"/>
              </a:rPr>
              <a:t>:</a:t>
            </a:r>
            <a:endParaRPr lang="en-US" sz="3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2512976" y="4110604"/>
            <a:ext cx="7117280" cy="1037062"/>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2041910" y="4108993"/>
            <a:ext cx="8331184" cy="1040285"/>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 جَاہِدْہُمۡ بِہٖ جِہَادًا کَبِیۡرًا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(الفرقان: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52</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(اے نبیﷺ!) اِن سے جہاد کیجئے اِس (قرآن) کے ذریعہ سے، بڑا جہاد"۔</a:t>
            </a:r>
          </a:p>
        </p:txBody>
      </p:sp>
      <p:sp>
        <p:nvSpPr>
          <p:cNvPr id="13" name="Rounded Rectangle 12"/>
          <p:cNvSpPr/>
          <p:nvPr/>
        </p:nvSpPr>
        <p:spPr>
          <a:xfrm>
            <a:off x="2512976" y="4110604"/>
            <a:ext cx="7117280" cy="1037062"/>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2041910" y="4108993"/>
            <a:ext cx="8331184" cy="1040285"/>
          </a:xfrm>
          <a:prstGeom prst="rect">
            <a:avLst/>
          </a:prstGeom>
        </p:spPr>
        <p:txBody>
          <a:bodyPr wrap="square" lIns="91440">
            <a:spAutoFit/>
          </a:bodyPr>
          <a:lstStyle/>
          <a:p>
            <a:pPr marL="457200" marR="228600" algn="ctr" rtl="1">
              <a:lnSpc>
                <a:spcPct val="120000"/>
              </a:lnSpc>
            </a:pP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یٰۤاَیُّہَا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الرَّسُوۡلُ بَلِّغْ مَاۤ اُنۡزِلَ اِلَیۡکَ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(المائدۃ: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67</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رسولﷺ! پہنچا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دیجئے جو کچھ کہ آپﷺ  کی طرف نازل کیا گیا ہے"۔</a:t>
            </a:r>
          </a:p>
        </p:txBody>
      </p:sp>
      <p:sp>
        <p:nvSpPr>
          <p:cNvPr id="15" name="Rounded Rectangle 14"/>
          <p:cNvSpPr/>
          <p:nvPr/>
        </p:nvSpPr>
        <p:spPr>
          <a:xfrm>
            <a:off x="2539839" y="3711839"/>
            <a:ext cx="7117280" cy="198501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2504440" y="3710227"/>
            <a:ext cx="7459850" cy="198823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وَلْتَکُنْ مِّنْکُمْ اُمَّۃٌ یَّدْعُوْنَ اِلَی الْخَیْرِ وَیَاْمُرُوْنَ بِالْمَعْرُوْفِ وَیَنْہَوْنَ عَنِ الْمُنْکَرِ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(آل عمران: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104</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تم میں ایک جماعت ایسی ہونی چاہئیے جو لوگوں کو نیکی کی طرف بلائے اور اچھے کام کرنے کا حکم دے اور بُرے کاموں سے منع کرے"۔</a:t>
            </a:r>
          </a:p>
        </p:txBody>
      </p:sp>
    </p:spTree>
    <p:extLst>
      <p:ext uri="{BB962C8B-B14F-4D97-AF65-F5344CB8AC3E}">
        <p14:creationId xmlns:p14="http://schemas.microsoft.com/office/powerpoint/2010/main" val="54682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46C6140A-575A-4DC5-902A-9AF578FEE527}"/>
                                            </p:graphicEl>
                                          </p:spTgt>
                                        </p:tgtEl>
                                        <p:attrNameLst>
                                          <p:attrName>style.visibility</p:attrName>
                                        </p:attrNameLst>
                                      </p:cBhvr>
                                      <p:to>
                                        <p:strVal val="visible"/>
                                      </p:to>
                                    </p:set>
                                    <p:animEffect transition="in" filter="barn(inVertical)">
                                      <p:cBhvr>
                                        <p:cTn id="16" dur="500"/>
                                        <p:tgtEl>
                                          <p:spTgt spid="11">
                                            <p:graphicEl>
                                              <a:dgm id="{46C6140A-575A-4DC5-902A-9AF578FEE527}"/>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1">
                                            <p:graphicEl>
                                              <a:dgm id="{6B6872AB-5CC3-4894-82E1-E3092B3E3DC8}"/>
                                            </p:graphicEl>
                                          </p:spTgt>
                                        </p:tgtEl>
                                        <p:attrNameLst>
                                          <p:attrName>style.visibility</p:attrName>
                                        </p:attrNameLst>
                                      </p:cBhvr>
                                      <p:to>
                                        <p:strVal val="visible"/>
                                      </p:to>
                                    </p:set>
                                    <p:animEffect transition="in" filter="wipe(right)">
                                      <p:cBhvr>
                                        <p:cTn id="20" dur="500"/>
                                        <p:tgtEl>
                                          <p:spTgt spid="11">
                                            <p:graphicEl>
                                              <a:dgm id="{6B6872AB-5CC3-4894-82E1-E3092B3E3DC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1">
                                            <p:graphicEl>
                                              <a:dgm id="{FD66F19E-9ABE-4772-A2D5-73552DAE6C0C}"/>
                                            </p:graphicEl>
                                          </p:spTgt>
                                        </p:tgtEl>
                                        <p:attrNameLst>
                                          <p:attrName>style.visibility</p:attrName>
                                        </p:attrNameLst>
                                      </p:cBhvr>
                                      <p:to>
                                        <p:strVal val="visible"/>
                                      </p:to>
                                    </p:set>
                                    <p:animEffect transition="in" filter="barn(inVertical)">
                                      <p:cBhvr>
                                        <p:cTn id="57" dur="500"/>
                                        <p:tgtEl>
                                          <p:spTgt spid="11">
                                            <p:graphicEl>
                                              <a:dgm id="{FD66F19E-9ABE-4772-A2D5-73552DAE6C0C}"/>
                                            </p:graphicEl>
                                          </p:spTgt>
                                        </p:tgtEl>
                                      </p:cBhvr>
                                    </p:animEffect>
                                  </p:childTnLst>
                                </p:cTn>
                              </p:par>
                            </p:childTnLst>
                          </p:cTn>
                        </p:par>
                        <p:par>
                          <p:cTn id="58" fill="hold">
                            <p:stCondLst>
                              <p:cond delay="1000"/>
                            </p:stCondLst>
                            <p:childTnLst>
                              <p:par>
                                <p:cTn id="59" presetID="22" presetClass="entr" presetSubtype="2" fill="hold" grpId="0" nodeType="afterEffect">
                                  <p:stCondLst>
                                    <p:cond delay="0"/>
                                  </p:stCondLst>
                                  <p:childTnLst>
                                    <p:set>
                                      <p:cBhvr>
                                        <p:cTn id="60" dur="1" fill="hold">
                                          <p:stCondLst>
                                            <p:cond delay="0"/>
                                          </p:stCondLst>
                                        </p:cTn>
                                        <p:tgtEl>
                                          <p:spTgt spid="11">
                                            <p:graphicEl>
                                              <a:dgm id="{2F24FA34-B549-4800-B0CA-CEA1BE9539C0}"/>
                                            </p:graphicEl>
                                          </p:spTgt>
                                        </p:tgtEl>
                                        <p:attrNameLst>
                                          <p:attrName>style.visibility</p:attrName>
                                        </p:attrNameLst>
                                      </p:cBhvr>
                                      <p:to>
                                        <p:strVal val="visible"/>
                                      </p:to>
                                    </p:set>
                                    <p:animEffect transition="in" filter="wipe(right)">
                                      <p:cBhvr>
                                        <p:cTn id="61" dur="500"/>
                                        <p:tgtEl>
                                          <p:spTgt spid="11">
                                            <p:graphicEl>
                                              <a:dgm id="{2F24FA34-B549-4800-B0CA-CEA1BE9539C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graphicEl>
                                              <a:dgm id="{DFBF1CA7-B119-4A85-96DB-96B5220ABA92}"/>
                                            </p:graphicEl>
                                          </p:spTgt>
                                        </p:tgtEl>
                                        <p:attrNameLst>
                                          <p:attrName>style.visibility</p:attrName>
                                        </p:attrNameLst>
                                      </p:cBhvr>
                                      <p:to>
                                        <p:strVal val="visible"/>
                                      </p:to>
                                    </p:set>
                                    <p:animEffect transition="in" filter="barn(inVertical)">
                                      <p:cBhvr>
                                        <p:cTn id="66" dur="500"/>
                                        <p:tgtEl>
                                          <p:spTgt spid="11">
                                            <p:graphicEl>
                                              <a:dgm id="{DFBF1CA7-B119-4A85-96DB-96B5220ABA92}"/>
                                            </p:graphicEl>
                                          </p:spTgt>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1">
                                            <p:graphicEl>
                                              <a:dgm id="{F3EB8E7E-DD48-4411-BB6A-901D1DAF1E62}"/>
                                            </p:graphicEl>
                                          </p:spTgt>
                                        </p:tgtEl>
                                        <p:attrNameLst>
                                          <p:attrName>style.visibility</p:attrName>
                                        </p:attrNameLst>
                                      </p:cBhvr>
                                      <p:to>
                                        <p:strVal val="visible"/>
                                      </p:to>
                                    </p:set>
                                    <p:animEffect transition="in" filter="wipe(right)">
                                      <p:cBhvr>
                                        <p:cTn id="70" dur="500"/>
                                        <p:tgtEl>
                                          <p:spTgt spid="11">
                                            <p:graphicEl>
                                              <a:dgm id="{F3EB8E7E-DD48-4411-BB6A-901D1DAF1E6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1">
                                            <p:graphicEl>
                                              <a:dgm id="{A1F3FD38-14CE-4589-964B-858BF6CEB885}"/>
                                            </p:graphicEl>
                                          </p:spTgt>
                                        </p:tgtEl>
                                        <p:attrNameLst>
                                          <p:attrName>style.visibility</p:attrName>
                                        </p:attrNameLst>
                                      </p:cBhvr>
                                      <p:to>
                                        <p:strVal val="visible"/>
                                      </p:to>
                                    </p:set>
                                    <p:animEffect transition="in" filter="barn(inVertical)">
                                      <p:cBhvr>
                                        <p:cTn id="75" dur="500"/>
                                        <p:tgtEl>
                                          <p:spTgt spid="11">
                                            <p:graphicEl>
                                              <a:dgm id="{A1F3FD38-14CE-4589-964B-858BF6CEB885}"/>
                                            </p:graphicEl>
                                          </p:spTgt>
                                        </p:tgtEl>
                                      </p:cBhvr>
                                    </p:animEffect>
                                  </p:childTnLst>
                                </p:cTn>
                              </p:par>
                            </p:childTnLst>
                          </p:cTn>
                        </p:par>
                        <p:par>
                          <p:cTn id="76" fill="hold">
                            <p:stCondLst>
                              <p:cond delay="500"/>
                            </p:stCondLst>
                            <p:childTnLst>
                              <p:par>
                                <p:cTn id="77" presetID="22" presetClass="entr" presetSubtype="2" fill="hold" grpId="0" nodeType="afterEffect">
                                  <p:stCondLst>
                                    <p:cond delay="0"/>
                                  </p:stCondLst>
                                  <p:childTnLst>
                                    <p:set>
                                      <p:cBhvr>
                                        <p:cTn id="78" dur="1" fill="hold">
                                          <p:stCondLst>
                                            <p:cond delay="0"/>
                                          </p:stCondLst>
                                        </p:cTn>
                                        <p:tgtEl>
                                          <p:spTgt spid="11">
                                            <p:graphicEl>
                                              <a:dgm id="{AD606175-6E55-4FF5-9C56-1FFBA99C11E7}"/>
                                            </p:graphicEl>
                                          </p:spTgt>
                                        </p:tgtEl>
                                        <p:attrNameLst>
                                          <p:attrName>style.visibility</p:attrName>
                                        </p:attrNameLst>
                                      </p:cBhvr>
                                      <p:to>
                                        <p:strVal val="visible"/>
                                      </p:to>
                                    </p:set>
                                    <p:animEffect transition="in" filter="wipe(right)">
                                      <p:cBhvr>
                                        <p:cTn id="79" dur="500"/>
                                        <p:tgtEl>
                                          <p:spTgt spid="11">
                                            <p:graphicEl>
                                              <a:dgm id="{AD606175-6E55-4FF5-9C56-1FFBA99C11E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1">
                                            <p:graphicEl>
                                              <a:dgm id="{4B3FAEA1-1583-49BF-BD9B-3F30C4AA2405}"/>
                                            </p:graphicEl>
                                          </p:spTgt>
                                        </p:tgtEl>
                                        <p:attrNameLst>
                                          <p:attrName>style.visibility</p:attrName>
                                        </p:attrNameLst>
                                      </p:cBhvr>
                                      <p:to>
                                        <p:strVal val="visible"/>
                                      </p:to>
                                    </p:set>
                                    <p:animEffect transition="in" filter="barn(inVertical)">
                                      <p:cBhvr>
                                        <p:cTn id="84" dur="500"/>
                                        <p:tgtEl>
                                          <p:spTgt spid="11">
                                            <p:graphicEl>
                                              <a:dgm id="{4B3FAEA1-1583-49BF-BD9B-3F30C4AA2405}"/>
                                            </p:graphicEl>
                                          </p:spTgt>
                                        </p:tgtEl>
                                      </p:cBhvr>
                                    </p:animEffect>
                                  </p:childTnLst>
                                </p:cTn>
                              </p:par>
                            </p:childTnLst>
                          </p:cTn>
                        </p:par>
                        <p:par>
                          <p:cTn id="85" fill="hold">
                            <p:stCondLst>
                              <p:cond delay="500"/>
                            </p:stCondLst>
                            <p:childTnLst>
                              <p:par>
                                <p:cTn id="86" presetID="16" presetClass="entr" presetSubtype="21" fill="hold" grpId="0" nodeType="afterEffect">
                                  <p:stCondLst>
                                    <p:cond delay="0"/>
                                  </p:stCondLst>
                                  <p:childTnLst>
                                    <p:set>
                                      <p:cBhvr>
                                        <p:cTn id="87" dur="1" fill="hold">
                                          <p:stCondLst>
                                            <p:cond delay="0"/>
                                          </p:stCondLst>
                                        </p:cTn>
                                        <p:tgtEl>
                                          <p:spTgt spid="11">
                                            <p:graphicEl>
                                              <a:dgm id="{56B4D7F6-901B-4164-BDE0-F277080C7045}"/>
                                            </p:graphicEl>
                                          </p:spTgt>
                                        </p:tgtEl>
                                        <p:attrNameLst>
                                          <p:attrName>style.visibility</p:attrName>
                                        </p:attrNameLst>
                                      </p:cBhvr>
                                      <p:to>
                                        <p:strVal val="visible"/>
                                      </p:to>
                                    </p:set>
                                    <p:animEffect transition="in" filter="barn(inVertical)">
                                      <p:cBhvr>
                                        <p:cTn id="88" dur="500"/>
                                        <p:tgtEl>
                                          <p:spTgt spid="11">
                                            <p:graphicEl>
                                              <a:dgm id="{56B4D7F6-901B-4164-BDE0-F277080C7045}"/>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barn(inVertical)">
                                      <p:cBhvr>
                                        <p:cTn id="93" dur="500"/>
                                        <p:tgtEl>
                                          <p:spTgt spid="15"/>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8" repeatCount="indefinite" fill="hold" display="0">
                  <p:stCondLst>
                    <p:cond delay="indefinite"/>
                  </p:stCondLst>
                </p:cTn>
                <p:tgtEl>
                  <p:spTgt spid="71"/>
                </p:tgtEl>
              </p:cMediaNode>
            </p:video>
          </p:childTnLst>
        </p:cTn>
      </p:par>
    </p:tnLst>
    <p:bldLst>
      <p:bldGraphic spid="11" grpId="0" uiExpand="1">
        <p:bldSub>
          <a:bldDgm bld="one"/>
        </p:bldSub>
      </p:bldGraphic>
      <p:bldP spid="12" grpId="0"/>
      <p:bldP spid="8" grpId="0" animBg="1"/>
      <p:bldP spid="8" grpId="1" animBg="1"/>
      <p:bldP spid="9" grpId="0"/>
      <p:bldP spid="9" grpId="1"/>
      <p:bldP spid="13" grpId="0" animBg="1"/>
      <p:bldP spid="13" grpId="1" animBg="1"/>
      <p:bldP spid="14" grpId="0"/>
      <p:bldP spid="14" grpId="1"/>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2697754858"/>
              </p:ext>
            </p:extLst>
          </p:nvPr>
        </p:nvGraphicFramePr>
        <p:xfrm>
          <a:off x="3559444" y="2014756"/>
          <a:ext cx="5073112"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p:cNvSpPr txBox="1"/>
          <p:nvPr/>
        </p:nvSpPr>
        <p:spPr>
          <a:xfrm rot="10800000" flipV="1">
            <a:off x="2377440" y="2756794"/>
            <a:ext cx="8549640" cy="523220"/>
          </a:xfrm>
          <a:prstGeom prst="rect">
            <a:avLst/>
          </a:prstGeom>
          <a:noFill/>
        </p:spPr>
        <p:txBody>
          <a:bodyPr wrap="square" rtlCol="0">
            <a:spAutoFit/>
          </a:bodyPr>
          <a:lstStyle/>
          <a:p>
            <a:pPr algn="r" rtl="1"/>
            <a:r>
              <a:rPr lang="ur-PK" sz="2800" dirty="0" smtClean="0">
                <a:solidFill>
                  <a:srgbClr val="1A3F6D"/>
                </a:solidFill>
                <a:latin typeface="Jameel Noori Nastaleeq" panose="02000503000000020004" pitchFamily="2" charset="-78"/>
                <a:cs typeface="Jameel Noori Nastaleeq" panose="02000503000000020004" pitchFamily="2" charset="-78"/>
              </a:rPr>
              <a:t>تیسری </a:t>
            </a:r>
            <a:r>
              <a:rPr lang="ar-SA" sz="2800" dirty="0" smtClean="0">
                <a:solidFill>
                  <a:srgbClr val="1A3F6D"/>
                </a:solidFill>
                <a:latin typeface="Jameel Noori Nastaleeq" panose="02000503000000020004" pitchFamily="2" charset="-78"/>
                <a:cs typeface="Jameel Noori Nastaleeq" panose="02000503000000020004" pitchFamily="2" charset="-78"/>
              </a:rPr>
              <a:t>منزل </a:t>
            </a:r>
            <a:r>
              <a:rPr lang="ar-SA" sz="2800" dirty="0">
                <a:solidFill>
                  <a:srgbClr val="1A3F6D"/>
                </a:solidFill>
                <a:latin typeface="Jameel Noori Nastaleeq" panose="02000503000000020004" pitchFamily="2" charset="-78"/>
                <a:cs typeface="Jameel Noori Nastaleeq" panose="02000503000000020004" pitchFamily="2" charset="-78"/>
              </a:rPr>
              <a:t>پر جہاد کے </a:t>
            </a:r>
            <a:r>
              <a:rPr lang="ur-PK" sz="2800" dirty="0" smtClean="0">
                <a:solidFill>
                  <a:srgbClr val="1A3F6D"/>
                </a:solidFill>
                <a:latin typeface="Jameel Noori Nastaleeq" panose="02000503000000020004" pitchFamily="2" charset="-78"/>
                <a:cs typeface="Jameel Noori Nastaleeq" panose="02000503000000020004" pitchFamily="2" charset="-78"/>
              </a:rPr>
              <a:t>لیے بھی </a:t>
            </a:r>
            <a:r>
              <a:rPr lang="ar-SA" sz="2800" dirty="0" smtClean="0">
                <a:solidFill>
                  <a:srgbClr val="1A3F6D"/>
                </a:solidFill>
                <a:latin typeface="Jameel Noori Nastaleeq" panose="02000503000000020004" pitchFamily="2" charset="-78"/>
                <a:cs typeface="Jameel Noori Nastaleeq" panose="02000503000000020004" pitchFamily="2" charset="-78"/>
              </a:rPr>
              <a:t>تین </a:t>
            </a:r>
            <a:r>
              <a:rPr lang="ur-PK" sz="2800" dirty="0" smtClean="0">
                <a:solidFill>
                  <a:srgbClr val="1A3F6D"/>
                </a:solidFill>
                <a:latin typeface="Jameel Noori Nastaleeq" panose="02000503000000020004" pitchFamily="2" charset="-78"/>
                <a:cs typeface="Jameel Noori Nastaleeq" panose="02000503000000020004" pitchFamily="2" charset="-78"/>
              </a:rPr>
              <a:t>ہی </a:t>
            </a:r>
            <a:r>
              <a:rPr lang="ar-SA" sz="2800" dirty="0" smtClean="0">
                <a:solidFill>
                  <a:srgbClr val="1A3F6D"/>
                </a:solidFill>
                <a:latin typeface="Jameel Noori Nastaleeq" panose="02000503000000020004" pitchFamily="2" charset="-78"/>
                <a:cs typeface="Jameel Noori Nastaleeq" panose="02000503000000020004" pitchFamily="2" charset="-78"/>
              </a:rPr>
              <a:t>مراحل </a:t>
            </a:r>
            <a:r>
              <a:rPr lang="ur-PK" sz="2800" dirty="0" smtClean="0">
                <a:solidFill>
                  <a:srgbClr val="1A3F6D"/>
                </a:solidFill>
                <a:latin typeface="Jameel Noori Nastaleeq" panose="02000503000000020004" pitchFamily="2" charset="-78"/>
                <a:cs typeface="Jameel Noori Nastaleeq" panose="02000503000000020004" pitchFamily="2" charset="-78"/>
              </a:rPr>
              <a:t>ہیں </a:t>
            </a:r>
            <a:r>
              <a:rPr lang="ar-SA" sz="2800" dirty="0" smtClean="0">
                <a:solidFill>
                  <a:srgbClr val="1A3F6D"/>
                </a:solidFill>
                <a:latin typeface="Jameel Noori Nastaleeq" panose="02000503000000020004" pitchFamily="2" charset="-78"/>
                <a:cs typeface="Jameel Noori Nastaleeq" panose="02000503000000020004" pitchFamily="2" charset="-78"/>
              </a:rPr>
              <a:t>:</a:t>
            </a:r>
            <a:endParaRPr lang="en-US" sz="2800" dirty="0">
              <a:solidFill>
                <a:srgbClr val="1A3F6D"/>
              </a:solidFill>
              <a:latin typeface="Jameel Noori Nastaleeq" panose="02000503000000020004" pitchFamily="2" charset="-78"/>
              <a:cs typeface="Jameel Noori Nastaleeq" panose="02000503000000020004" pitchFamily="2" charset="-78"/>
            </a:endParaRPr>
          </a:p>
        </p:txBody>
      </p:sp>
      <p:graphicFrame>
        <p:nvGraphicFramePr>
          <p:cNvPr id="9" name="Diagram 8"/>
          <p:cNvGraphicFramePr/>
          <p:nvPr>
            <p:extLst>
              <p:ext uri="{D42A27DB-BD31-4B8C-83A1-F6EECF244321}">
                <p14:modId xmlns:p14="http://schemas.microsoft.com/office/powerpoint/2010/main" val="243507425"/>
              </p:ext>
            </p:extLst>
          </p:nvPr>
        </p:nvGraphicFramePr>
        <p:xfrm>
          <a:off x="1264920" y="3280016"/>
          <a:ext cx="9662160" cy="9084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Rounded Rectangle 7"/>
          <p:cNvSpPr/>
          <p:nvPr/>
        </p:nvSpPr>
        <p:spPr>
          <a:xfrm>
            <a:off x="2931231" y="4495233"/>
            <a:ext cx="6211158" cy="1124850"/>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442771" y="4493621"/>
            <a:ext cx="7459850"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اَلَمْ تَرَ اِلَی الَّذِیۡنَ قِیۡلَ لَہُمْ كُفُّوۡۤا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اَیۡدِیَكُمْ</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(النساء: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77</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"کیا تم نے نہیں دیکھا اُن لوگوں کو جن سے کہا گیا تھااپنے ہاتھ روکے رکھو"۔</a:t>
            </a:r>
          </a:p>
        </p:txBody>
      </p:sp>
    </p:spTree>
    <p:extLst>
      <p:ext uri="{BB962C8B-B14F-4D97-AF65-F5344CB8AC3E}">
        <p14:creationId xmlns:p14="http://schemas.microsoft.com/office/powerpoint/2010/main" val="369142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46C6140A-575A-4DC5-902A-9AF578FEE527}"/>
                                            </p:graphicEl>
                                          </p:spTgt>
                                        </p:tgtEl>
                                        <p:attrNameLst>
                                          <p:attrName>style.visibility</p:attrName>
                                        </p:attrNameLst>
                                      </p:cBhvr>
                                      <p:to>
                                        <p:strVal val="visible"/>
                                      </p:to>
                                    </p:set>
                                    <p:animEffect transition="in" filter="barn(inVertical)">
                                      <p:cBhvr>
                                        <p:cTn id="16" dur="500"/>
                                        <p:tgtEl>
                                          <p:spTgt spid="9">
                                            <p:graphicEl>
                                              <a:dgm id="{46C6140A-575A-4DC5-902A-9AF578FEE52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9">
                                            <p:graphicEl>
                                              <a:dgm id="{6B6872AB-5CC3-4894-82E1-E3092B3E3DC8}"/>
                                            </p:graphicEl>
                                          </p:spTgt>
                                        </p:tgtEl>
                                        <p:attrNameLst>
                                          <p:attrName>style.visibility</p:attrName>
                                        </p:attrNameLst>
                                      </p:cBhvr>
                                      <p:to>
                                        <p:strVal val="visible"/>
                                      </p:to>
                                    </p:set>
                                    <p:animEffect transition="in" filter="wipe(right)">
                                      <p:cBhvr>
                                        <p:cTn id="21" dur="500"/>
                                        <p:tgtEl>
                                          <p:spTgt spid="9">
                                            <p:graphicEl>
                                              <a:dgm id="{6B6872AB-5CC3-4894-82E1-E3092B3E3DC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P spid="12" grpId="0"/>
      <p:bldGraphic spid="9" grpId="0">
        <p:bldSub>
          <a:bldDgm bld="one"/>
        </p:bldSub>
      </p:bldGraphic>
      <p:bldP spid="8"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3024548709"/>
              </p:ext>
            </p:extLst>
          </p:nvPr>
        </p:nvGraphicFramePr>
        <p:xfrm>
          <a:off x="4520339" y="2014756"/>
          <a:ext cx="3151322"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4169040755"/>
              </p:ext>
            </p:extLst>
          </p:nvPr>
        </p:nvGraphicFramePr>
        <p:xfrm>
          <a:off x="1554075" y="2847234"/>
          <a:ext cx="9077762" cy="322810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97898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4D4E3EF4-FE49-4208-AA63-01FAEB2F5245}"/>
                                            </p:graphicEl>
                                          </p:spTgt>
                                        </p:tgtEl>
                                        <p:attrNameLst>
                                          <p:attrName>style.visibility</p:attrName>
                                        </p:attrNameLst>
                                      </p:cBhvr>
                                      <p:to>
                                        <p:strVal val="visible"/>
                                      </p:to>
                                    </p:set>
                                    <p:animEffect transition="in" filter="barn(inVertical)">
                                      <p:cBhvr>
                                        <p:cTn id="16" dur="500"/>
                                        <p:tgtEl>
                                          <p:spTgt spid="8">
                                            <p:graphicEl>
                                              <a:dgm id="{4D4E3EF4-FE49-4208-AA63-01FAEB2F524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A5C9E1AC-9C67-45A9-B9C4-777CECEB678F}"/>
                                            </p:graphicEl>
                                          </p:spTgt>
                                        </p:tgtEl>
                                        <p:attrNameLst>
                                          <p:attrName>style.visibility</p:attrName>
                                        </p:attrNameLst>
                                      </p:cBhvr>
                                      <p:to>
                                        <p:strVal val="visible"/>
                                      </p:to>
                                    </p:set>
                                    <p:animEffect transition="in" filter="barn(inVertical)">
                                      <p:cBhvr>
                                        <p:cTn id="21" dur="500"/>
                                        <p:tgtEl>
                                          <p:spTgt spid="8">
                                            <p:graphicEl>
                                              <a:dgm id="{A5C9E1AC-9C67-45A9-B9C4-777CECEB678F}"/>
                                            </p:graphicEl>
                                          </p:spTgt>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8">
                                            <p:graphicEl>
                                              <a:dgm id="{4BD59710-1814-4C00-A041-8117170EDD88}"/>
                                            </p:graphicEl>
                                          </p:spTgt>
                                        </p:tgtEl>
                                        <p:attrNameLst>
                                          <p:attrName>style.visibility</p:attrName>
                                        </p:attrNameLst>
                                      </p:cBhvr>
                                      <p:to>
                                        <p:strVal val="visible"/>
                                      </p:to>
                                    </p:set>
                                    <p:animEffect transition="in" filter="barn(inVertical)">
                                      <p:cBhvr>
                                        <p:cTn id="25" dur="500"/>
                                        <p:tgtEl>
                                          <p:spTgt spid="8">
                                            <p:graphicEl>
                                              <a:dgm id="{4BD59710-1814-4C00-A041-8117170EDD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2697754858"/>
              </p:ext>
            </p:extLst>
          </p:nvPr>
        </p:nvGraphicFramePr>
        <p:xfrm>
          <a:off x="3559444" y="2014756"/>
          <a:ext cx="5073112"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p:cNvSpPr txBox="1"/>
          <p:nvPr/>
        </p:nvSpPr>
        <p:spPr>
          <a:xfrm rot="10800000" flipV="1">
            <a:off x="2377440" y="2756794"/>
            <a:ext cx="8549640" cy="523220"/>
          </a:xfrm>
          <a:prstGeom prst="rect">
            <a:avLst/>
          </a:prstGeom>
          <a:noFill/>
        </p:spPr>
        <p:txBody>
          <a:bodyPr wrap="square" rtlCol="0">
            <a:spAutoFit/>
          </a:bodyPr>
          <a:lstStyle/>
          <a:p>
            <a:pPr algn="r" rtl="1"/>
            <a:r>
              <a:rPr lang="ur-PK" sz="2800" dirty="0" smtClean="0">
                <a:solidFill>
                  <a:srgbClr val="1A3F6D"/>
                </a:solidFill>
                <a:latin typeface="Jameel Noori Nastaleeq" panose="02000503000000020004" pitchFamily="2" charset="-78"/>
                <a:cs typeface="Jameel Noori Nastaleeq" panose="02000503000000020004" pitchFamily="2" charset="-78"/>
              </a:rPr>
              <a:t>تیسری </a:t>
            </a:r>
            <a:r>
              <a:rPr lang="ar-SA" sz="2800" dirty="0" smtClean="0">
                <a:solidFill>
                  <a:srgbClr val="1A3F6D"/>
                </a:solidFill>
                <a:latin typeface="Jameel Noori Nastaleeq" panose="02000503000000020004" pitchFamily="2" charset="-78"/>
                <a:cs typeface="Jameel Noori Nastaleeq" panose="02000503000000020004" pitchFamily="2" charset="-78"/>
              </a:rPr>
              <a:t>منزل </a:t>
            </a:r>
            <a:r>
              <a:rPr lang="ar-SA" sz="2800" dirty="0">
                <a:solidFill>
                  <a:srgbClr val="1A3F6D"/>
                </a:solidFill>
                <a:latin typeface="Jameel Noori Nastaleeq" panose="02000503000000020004" pitchFamily="2" charset="-78"/>
                <a:cs typeface="Jameel Noori Nastaleeq" panose="02000503000000020004" pitchFamily="2" charset="-78"/>
              </a:rPr>
              <a:t>پر جہاد کے </a:t>
            </a:r>
            <a:r>
              <a:rPr lang="ur-PK" sz="2800" dirty="0" smtClean="0">
                <a:solidFill>
                  <a:srgbClr val="1A3F6D"/>
                </a:solidFill>
                <a:latin typeface="Jameel Noori Nastaleeq" panose="02000503000000020004" pitchFamily="2" charset="-78"/>
                <a:cs typeface="Jameel Noori Nastaleeq" panose="02000503000000020004" pitchFamily="2" charset="-78"/>
              </a:rPr>
              <a:t>لیے بھی </a:t>
            </a:r>
            <a:r>
              <a:rPr lang="ar-SA" sz="2800" dirty="0" smtClean="0">
                <a:solidFill>
                  <a:srgbClr val="1A3F6D"/>
                </a:solidFill>
                <a:latin typeface="Jameel Noori Nastaleeq" panose="02000503000000020004" pitchFamily="2" charset="-78"/>
                <a:cs typeface="Jameel Noori Nastaleeq" panose="02000503000000020004" pitchFamily="2" charset="-78"/>
              </a:rPr>
              <a:t>تین </a:t>
            </a:r>
            <a:r>
              <a:rPr lang="ur-PK" sz="2800" dirty="0" smtClean="0">
                <a:solidFill>
                  <a:srgbClr val="1A3F6D"/>
                </a:solidFill>
                <a:latin typeface="Jameel Noori Nastaleeq" panose="02000503000000020004" pitchFamily="2" charset="-78"/>
                <a:cs typeface="Jameel Noori Nastaleeq" panose="02000503000000020004" pitchFamily="2" charset="-78"/>
              </a:rPr>
              <a:t>ہی </a:t>
            </a:r>
            <a:r>
              <a:rPr lang="ar-SA" sz="2800" dirty="0" smtClean="0">
                <a:solidFill>
                  <a:srgbClr val="1A3F6D"/>
                </a:solidFill>
                <a:latin typeface="Jameel Noori Nastaleeq" panose="02000503000000020004" pitchFamily="2" charset="-78"/>
                <a:cs typeface="Jameel Noori Nastaleeq" panose="02000503000000020004" pitchFamily="2" charset="-78"/>
              </a:rPr>
              <a:t>مراحل </a:t>
            </a:r>
            <a:r>
              <a:rPr lang="ur-PK" sz="2800" dirty="0" smtClean="0">
                <a:solidFill>
                  <a:srgbClr val="1A3F6D"/>
                </a:solidFill>
                <a:latin typeface="Jameel Noori Nastaleeq" panose="02000503000000020004" pitchFamily="2" charset="-78"/>
                <a:cs typeface="Jameel Noori Nastaleeq" panose="02000503000000020004" pitchFamily="2" charset="-78"/>
              </a:rPr>
              <a:t>ہیں </a:t>
            </a:r>
            <a:r>
              <a:rPr lang="ar-SA" sz="2800" dirty="0" smtClean="0">
                <a:solidFill>
                  <a:srgbClr val="1A3F6D"/>
                </a:solidFill>
                <a:latin typeface="Jameel Noori Nastaleeq" panose="02000503000000020004" pitchFamily="2" charset="-78"/>
                <a:cs typeface="Jameel Noori Nastaleeq" panose="02000503000000020004" pitchFamily="2" charset="-78"/>
              </a:rPr>
              <a:t>:</a:t>
            </a:r>
            <a:endParaRPr lang="en-US" sz="2800" dirty="0">
              <a:solidFill>
                <a:srgbClr val="1A3F6D"/>
              </a:solidFill>
              <a:latin typeface="Jameel Noori Nastaleeq" panose="02000503000000020004" pitchFamily="2" charset="-78"/>
              <a:cs typeface="Jameel Noori Nastaleeq" panose="02000503000000020004" pitchFamily="2" charset="-78"/>
            </a:endParaRPr>
          </a:p>
        </p:txBody>
      </p:sp>
      <p:graphicFrame>
        <p:nvGraphicFramePr>
          <p:cNvPr id="9" name="Diagram 8"/>
          <p:cNvGraphicFramePr/>
          <p:nvPr>
            <p:extLst>
              <p:ext uri="{D42A27DB-BD31-4B8C-83A1-F6EECF244321}">
                <p14:modId xmlns:p14="http://schemas.microsoft.com/office/powerpoint/2010/main" val="2494837838"/>
              </p:ext>
            </p:extLst>
          </p:nvPr>
        </p:nvGraphicFramePr>
        <p:xfrm>
          <a:off x="1264920" y="3280015"/>
          <a:ext cx="9662160" cy="28883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Rounded Rectangle 14"/>
          <p:cNvSpPr/>
          <p:nvPr/>
        </p:nvSpPr>
        <p:spPr>
          <a:xfrm>
            <a:off x="2994835" y="4083143"/>
            <a:ext cx="6211158" cy="1124850"/>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2506375" y="4081531"/>
            <a:ext cx="7459850"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وَقَاتِلُوۡا فِیۡ سَبِیۡلِ اللہِ الَّذِیۡنَ یُقَاتِلُوۡنَكُمْ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(البقرۃ: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190</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جنگ کرو اللہ کی راہ میں اُن سے جو تم سے لڑتے رہے ہیں "۔</a:t>
            </a:r>
          </a:p>
        </p:txBody>
      </p:sp>
    </p:spTree>
    <p:extLst>
      <p:ext uri="{BB962C8B-B14F-4D97-AF65-F5344CB8AC3E}">
        <p14:creationId xmlns:p14="http://schemas.microsoft.com/office/powerpoint/2010/main" val="305069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1C421115-38FA-44D2-A22E-4E3CC369D42E}"/>
                                            </p:graphicEl>
                                          </p:spTgt>
                                        </p:tgtEl>
                                        <p:attrNameLst>
                                          <p:attrName>style.visibility</p:attrName>
                                        </p:attrNameLst>
                                      </p:cBhvr>
                                      <p:to>
                                        <p:strVal val="visible"/>
                                      </p:to>
                                    </p:set>
                                    <p:animEffect transition="in" filter="barn(inVertical)">
                                      <p:cBhvr>
                                        <p:cTn id="11" dur="500"/>
                                        <p:tgtEl>
                                          <p:spTgt spid="9">
                                            <p:graphicEl>
                                              <a:dgm id="{1C421115-38FA-44D2-A22E-4E3CC369D42E}"/>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graphicEl>
                                              <a:dgm id="{B4A473C8-FCF6-4FF7-9345-A43F616A7A0E}"/>
                                            </p:graphicEl>
                                          </p:spTgt>
                                        </p:tgtEl>
                                        <p:attrNameLst>
                                          <p:attrName>style.visibility</p:attrName>
                                        </p:attrNameLst>
                                      </p:cBhvr>
                                      <p:to>
                                        <p:strVal val="visible"/>
                                      </p:to>
                                    </p:set>
                                    <p:animEffect transition="in" filter="wipe(right)">
                                      <p:cBhvr>
                                        <p:cTn id="15" dur="500"/>
                                        <p:tgtEl>
                                          <p:spTgt spid="9">
                                            <p:graphicEl>
                                              <a:dgm id="{B4A473C8-FCF6-4FF7-9345-A43F616A7A0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graphicEl>
                                              <a:dgm id="{3D076ACC-07F3-4866-8764-172AA2574170}"/>
                                            </p:graphicEl>
                                          </p:spTgt>
                                        </p:tgtEl>
                                        <p:attrNameLst>
                                          <p:attrName>style.visibility</p:attrName>
                                        </p:attrNameLst>
                                      </p:cBhvr>
                                      <p:to>
                                        <p:strVal val="visible"/>
                                      </p:to>
                                    </p:set>
                                    <p:animEffect transition="in" filter="barn(inVertical)">
                                      <p:cBhvr>
                                        <p:cTn id="20" dur="500"/>
                                        <p:tgtEl>
                                          <p:spTgt spid="9">
                                            <p:graphicEl>
                                              <a:dgm id="{3D076ACC-07F3-4866-8764-172AA2574170}"/>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9">
                                            <p:graphicEl>
                                              <a:dgm id="{D746E215-CC62-42C9-973E-46C25BDBABF6}"/>
                                            </p:graphicEl>
                                          </p:spTgt>
                                        </p:tgtEl>
                                        <p:attrNameLst>
                                          <p:attrName>style.visibility</p:attrName>
                                        </p:attrNameLst>
                                      </p:cBhvr>
                                      <p:to>
                                        <p:strVal val="visible"/>
                                      </p:to>
                                    </p:set>
                                    <p:animEffect transition="in" filter="wipe(right)">
                                      <p:cBhvr>
                                        <p:cTn id="24" dur="500"/>
                                        <p:tgtEl>
                                          <p:spTgt spid="9">
                                            <p:graphicEl>
                                              <a:dgm id="{D746E215-CC62-42C9-973E-46C25BDBABF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9" grpId="0" uiExpand="1">
        <p:bldSub>
          <a:bldDgm bld="one"/>
        </p:bldSub>
      </p:bldGraphic>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2697754858"/>
              </p:ext>
            </p:extLst>
          </p:nvPr>
        </p:nvGraphicFramePr>
        <p:xfrm>
          <a:off x="3559444" y="2014756"/>
          <a:ext cx="5073112"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p:cNvSpPr txBox="1"/>
          <p:nvPr/>
        </p:nvSpPr>
        <p:spPr>
          <a:xfrm rot="10800000" flipV="1">
            <a:off x="2377440" y="2756794"/>
            <a:ext cx="8549640" cy="523220"/>
          </a:xfrm>
          <a:prstGeom prst="rect">
            <a:avLst/>
          </a:prstGeom>
          <a:noFill/>
        </p:spPr>
        <p:txBody>
          <a:bodyPr wrap="square" rtlCol="0">
            <a:spAutoFit/>
          </a:bodyPr>
          <a:lstStyle/>
          <a:p>
            <a:pPr algn="r" rtl="1"/>
            <a:r>
              <a:rPr lang="ur-PK" sz="2800" dirty="0" smtClean="0">
                <a:solidFill>
                  <a:srgbClr val="1A3F6D"/>
                </a:solidFill>
                <a:latin typeface="Jameel Noori Nastaleeq" panose="02000503000000020004" pitchFamily="2" charset="-78"/>
                <a:cs typeface="Jameel Noori Nastaleeq" panose="02000503000000020004" pitchFamily="2" charset="-78"/>
              </a:rPr>
              <a:t>تیسری </a:t>
            </a:r>
            <a:r>
              <a:rPr lang="ar-SA" sz="2800" dirty="0" smtClean="0">
                <a:solidFill>
                  <a:srgbClr val="1A3F6D"/>
                </a:solidFill>
                <a:latin typeface="Jameel Noori Nastaleeq" panose="02000503000000020004" pitchFamily="2" charset="-78"/>
                <a:cs typeface="Jameel Noori Nastaleeq" panose="02000503000000020004" pitchFamily="2" charset="-78"/>
              </a:rPr>
              <a:t>منزل </a:t>
            </a:r>
            <a:r>
              <a:rPr lang="ar-SA" sz="2800" dirty="0">
                <a:solidFill>
                  <a:srgbClr val="1A3F6D"/>
                </a:solidFill>
                <a:latin typeface="Jameel Noori Nastaleeq" panose="02000503000000020004" pitchFamily="2" charset="-78"/>
                <a:cs typeface="Jameel Noori Nastaleeq" panose="02000503000000020004" pitchFamily="2" charset="-78"/>
              </a:rPr>
              <a:t>پر جہاد کے </a:t>
            </a:r>
            <a:r>
              <a:rPr lang="ur-PK" sz="2800" dirty="0" smtClean="0">
                <a:solidFill>
                  <a:srgbClr val="1A3F6D"/>
                </a:solidFill>
                <a:latin typeface="Jameel Noori Nastaleeq" panose="02000503000000020004" pitchFamily="2" charset="-78"/>
                <a:cs typeface="Jameel Noori Nastaleeq" panose="02000503000000020004" pitchFamily="2" charset="-78"/>
              </a:rPr>
              <a:t>ذرائع</a:t>
            </a:r>
            <a:r>
              <a:rPr lang="ar-SA" sz="2800" dirty="0" smtClean="0">
                <a:solidFill>
                  <a:srgbClr val="1A3F6D"/>
                </a:solidFill>
                <a:latin typeface="Jameel Noori Nastaleeq" panose="02000503000000020004" pitchFamily="2" charset="-78"/>
                <a:cs typeface="Jameel Noori Nastaleeq" panose="02000503000000020004" pitchFamily="2" charset="-78"/>
              </a:rPr>
              <a:t>:</a:t>
            </a:r>
            <a:endParaRPr lang="en-US" sz="2800" dirty="0">
              <a:solidFill>
                <a:srgbClr val="1A3F6D"/>
              </a:solidFill>
              <a:latin typeface="Jameel Noori Nastaleeq" panose="02000503000000020004" pitchFamily="2" charset="-78"/>
              <a:cs typeface="Jameel Noori Nastaleeq" panose="02000503000000020004" pitchFamily="2" charset="-78"/>
            </a:endParaRPr>
          </a:p>
        </p:txBody>
      </p:sp>
      <p:graphicFrame>
        <p:nvGraphicFramePr>
          <p:cNvPr id="9" name="Diagram 8"/>
          <p:cNvGraphicFramePr/>
          <p:nvPr>
            <p:extLst>
              <p:ext uri="{D42A27DB-BD31-4B8C-83A1-F6EECF244321}">
                <p14:modId xmlns:p14="http://schemas.microsoft.com/office/powerpoint/2010/main" val="3601417216"/>
              </p:ext>
            </p:extLst>
          </p:nvPr>
        </p:nvGraphicFramePr>
        <p:xfrm>
          <a:off x="1264920" y="3280015"/>
          <a:ext cx="9662160" cy="28883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Rounded Rectangle 10"/>
          <p:cNvSpPr/>
          <p:nvPr/>
        </p:nvSpPr>
        <p:spPr>
          <a:xfrm>
            <a:off x="2483391" y="4083142"/>
            <a:ext cx="7234046" cy="1917376"/>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2181725" y="4081531"/>
            <a:ext cx="8109150" cy="1938992"/>
          </a:xfrm>
          <a:prstGeom prst="rect">
            <a:avLst/>
          </a:prstGeom>
        </p:spPr>
        <p:txBody>
          <a:bodyPr wrap="square" lIns="91440">
            <a:spAutoFit/>
          </a:bodyPr>
          <a:lstStyle/>
          <a:p>
            <a:pPr marL="457200" marR="228600" algn="ctr" rtl="1">
              <a:lnSpc>
                <a:spcPct val="120000"/>
              </a:lnSpc>
            </a:pPr>
            <a:r>
              <a:rPr lang="ur-PK"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اٰمُرُکُمْ بَخَمْسٍ </a:t>
            </a:r>
            <a:r>
              <a:rPr lang="ur-PK" sz="24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اَللہُ </a:t>
            </a:r>
            <a:r>
              <a:rPr lang="ar-SA" sz="24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 </a:t>
            </a:r>
            <a:r>
              <a:rPr lang="ur-PK" sz="24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اََمَرَنِیۡ </a:t>
            </a:r>
            <a:r>
              <a:rPr lang="ur-PK"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بِہِنَّ بِالْجَمَاعَۃِ وَالسَّمْعِ وَالطَّاعَۃِ وَالْھِجْرَۃِ وَالْجِھَادِ فِیْ سَبِیْلِ اللہِ </a:t>
            </a:r>
            <a:r>
              <a:rPr lang="ur-PK" sz="2000" spc="-4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(ترمذی، مسند احمد، مستدرک حاکم)</a:t>
            </a:r>
          </a:p>
          <a:p>
            <a:pPr marL="457200" marR="228600" algn="ctr" rtl="1">
              <a:lnSpc>
                <a:spcPct val="120000"/>
              </a:lnSpc>
            </a:pPr>
            <a:r>
              <a:rPr lang="ur-PK" sz="2600" dirty="0" smtClean="0">
                <a:solidFill>
                  <a:srgbClr val="1A3F6D"/>
                </a:solidFill>
                <a:latin typeface="Jameel Noori Nastaleeq" panose="02000503000000020004" pitchFamily="2" charset="-78"/>
                <a:cs typeface="Jameel Noori Nastaleeq" panose="02000503000000020004" pitchFamily="2" charset="-78"/>
              </a:rPr>
              <a:t>"میں </a:t>
            </a:r>
            <a:r>
              <a:rPr lang="ur-PK" sz="2600" dirty="0">
                <a:solidFill>
                  <a:srgbClr val="1A3F6D"/>
                </a:solidFill>
                <a:latin typeface="Jameel Noori Nastaleeq" panose="02000503000000020004" pitchFamily="2" charset="-78"/>
                <a:cs typeface="Jameel Noori Nastaleeq" panose="02000503000000020004" pitchFamily="2" charset="-78"/>
              </a:rPr>
              <a:t>تمہیں پانچ باتوں کا حکم دیتا ہوں جن کا اللہ نے مجھے حکم دیا ہے۔ جماعت اختیار کرو، سنو، اطاعت کرو،  ہجرت کرو اور اللہ کی راہ میں جہاد </a:t>
            </a:r>
            <a:r>
              <a:rPr lang="ur-PK" sz="2600" dirty="0" smtClean="0">
                <a:solidFill>
                  <a:srgbClr val="1A3F6D"/>
                </a:solidFill>
                <a:latin typeface="Jameel Noori Nastaleeq" panose="02000503000000020004" pitchFamily="2" charset="-78"/>
                <a:cs typeface="Jameel Noori Nastaleeq" panose="02000503000000020004" pitchFamily="2" charset="-78"/>
              </a:rPr>
              <a:t>کرو"۔</a:t>
            </a:r>
            <a:endParaRPr lang="ur-PK" sz="26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37567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46C6140A-575A-4DC5-902A-9AF578FEE527}"/>
                                            </p:graphicEl>
                                          </p:spTgt>
                                        </p:tgtEl>
                                        <p:attrNameLst>
                                          <p:attrName>style.visibility</p:attrName>
                                        </p:attrNameLst>
                                      </p:cBhvr>
                                      <p:to>
                                        <p:strVal val="visible"/>
                                      </p:to>
                                    </p:set>
                                    <p:animEffect transition="in" filter="barn(inVertical)">
                                      <p:cBhvr>
                                        <p:cTn id="11" dur="500"/>
                                        <p:tgtEl>
                                          <p:spTgt spid="9">
                                            <p:graphicEl>
                                              <a:dgm id="{46C6140A-575A-4DC5-902A-9AF578FEE527}"/>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graphicEl>
                                              <a:dgm id="{6B6872AB-5CC3-4894-82E1-E3092B3E3DC8}"/>
                                            </p:graphicEl>
                                          </p:spTgt>
                                        </p:tgtEl>
                                        <p:attrNameLst>
                                          <p:attrName>style.visibility</p:attrName>
                                        </p:attrNameLst>
                                      </p:cBhvr>
                                      <p:to>
                                        <p:strVal val="visible"/>
                                      </p:to>
                                    </p:set>
                                    <p:animEffect transition="in" filter="wipe(right)">
                                      <p:cBhvr>
                                        <p:cTn id="15" dur="500"/>
                                        <p:tgtEl>
                                          <p:spTgt spid="9">
                                            <p:graphicEl>
                                              <a:dgm id="{6B6872AB-5CC3-4894-82E1-E3092B3E3DC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graphicEl>
                                              <a:dgm id="{1C421115-38FA-44D2-A22E-4E3CC369D42E}"/>
                                            </p:graphicEl>
                                          </p:spTgt>
                                        </p:tgtEl>
                                        <p:attrNameLst>
                                          <p:attrName>style.visibility</p:attrName>
                                        </p:attrNameLst>
                                      </p:cBhvr>
                                      <p:to>
                                        <p:strVal val="visible"/>
                                      </p:to>
                                    </p:set>
                                    <p:animEffect transition="in" filter="barn(inVertical)">
                                      <p:cBhvr>
                                        <p:cTn id="20" dur="500"/>
                                        <p:tgtEl>
                                          <p:spTgt spid="9">
                                            <p:graphicEl>
                                              <a:dgm id="{1C421115-38FA-44D2-A22E-4E3CC369D42E}"/>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9">
                                            <p:graphicEl>
                                              <a:dgm id="{B4A473C8-FCF6-4FF7-9345-A43F616A7A0E}"/>
                                            </p:graphicEl>
                                          </p:spTgt>
                                        </p:tgtEl>
                                        <p:attrNameLst>
                                          <p:attrName>style.visibility</p:attrName>
                                        </p:attrNameLst>
                                      </p:cBhvr>
                                      <p:to>
                                        <p:strVal val="visible"/>
                                      </p:to>
                                    </p:set>
                                    <p:animEffect transition="in" filter="wipe(right)">
                                      <p:cBhvr>
                                        <p:cTn id="24" dur="500"/>
                                        <p:tgtEl>
                                          <p:spTgt spid="9">
                                            <p:graphicEl>
                                              <a:dgm id="{B4A473C8-FCF6-4FF7-9345-A43F616A7A0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graphicEl>
                                              <a:dgm id="{3D076ACC-07F3-4866-8764-172AA2574170}"/>
                                            </p:graphicEl>
                                          </p:spTgt>
                                        </p:tgtEl>
                                        <p:attrNameLst>
                                          <p:attrName>style.visibility</p:attrName>
                                        </p:attrNameLst>
                                      </p:cBhvr>
                                      <p:to>
                                        <p:strVal val="visible"/>
                                      </p:to>
                                    </p:set>
                                    <p:animEffect transition="in" filter="barn(inVertical)">
                                      <p:cBhvr>
                                        <p:cTn id="29" dur="500"/>
                                        <p:tgtEl>
                                          <p:spTgt spid="9">
                                            <p:graphicEl>
                                              <a:dgm id="{3D076ACC-07F3-4866-8764-172AA2574170}"/>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9">
                                            <p:graphicEl>
                                              <a:dgm id="{D746E215-CC62-42C9-973E-46C25BDBABF6}"/>
                                            </p:graphicEl>
                                          </p:spTgt>
                                        </p:tgtEl>
                                        <p:attrNameLst>
                                          <p:attrName>style.visibility</p:attrName>
                                        </p:attrNameLst>
                                      </p:cBhvr>
                                      <p:to>
                                        <p:strVal val="visible"/>
                                      </p:to>
                                    </p:set>
                                    <p:animEffect transition="in" filter="wipe(right)">
                                      <p:cBhvr>
                                        <p:cTn id="33" dur="500"/>
                                        <p:tgtEl>
                                          <p:spTgt spid="9">
                                            <p:graphicEl>
                                              <a:dgm id="{D746E215-CC62-42C9-973E-46C25BDBABF6}"/>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9" grpId="0" uiExpand="1">
        <p:bldSub>
          <a:bldDgm bld="one"/>
        </p:bldSub>
      </p:bldGraphic>
      <p:bldP spid="11"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821310849"/>
              </p:ext>
            </p:extLst>
          </p:nvPr>
        </p:nvGraphicFramePr>
        <p:xfrm>
          <a:off x="4520339" y="2014756"/>
          <a:ext cx="3151322"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3935180060"/>
              </p:ext>
            </p:extLst>
          </p:nvPr>
        </p:nvGraphicFramePr>
        <p:xfrm>
          <a:off x="1306102" y="2847234"/>
          <a:ext cx="9573708" cy="322810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31133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4D4E3EF4-FE49-4208-AA63-01FAEB2F5245}"/>
                                            </p:graphicEl>
                                          </p:spTgt>
                                        </p:tgtEl>
                                        <p:attrNameLst>
                                          <p:attrName>style.visibility</p:attrName>
                                        </p:attrNameLst>
                                      </p:cBhvr>
                                      <p:to>
                                        <p:strVal val="visible"/>
                                      </p:to>
                                    </p:set>
                                    <p:animEffect transition="in" filter="barn(inVertical)">
                                      <p:cBhvr>
                                        <p:cTn id="16" dur="500"/>
                                        <p:tgtEl>
                                          <p:spTgt spid="8">
                                            <p:graphicEl>
                                              <a:dgm id="{4D4E3EF4-FE49-4208-AA63-01FAEB2F524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1014619"/>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و قتال فی سبیل اللہ کا فرق</a:t>
            </a:r>
          </a:p>
        </p:txBody>
      </p:sp>
      <p:graphicFrame>
        <p:nvGraphicFramePr>
          <p:cNvPr id="8" name="Content Placeholder 5"/>
          <p:cNvGraphicFramePr>
            <a:graphicFrameLocks/>
          </p:cNvGraphicFramePr>
          <p:nvPr>
            <p:extLst>
              <p:ext uri="{D42A27DB-BD31-4B8C-83A1-F6EECF244321}">
                <p14:modId xmlns:p14="http://schemas.microsoft.com/office/powerpoint/2010/main" val="1294431183"/>
              </p:ext>
            </p:extLst>
          </p:nvPr>
        </p:nvGraphicFramePr>
        <p:xfrm>
          <a:off x="3568854" y="2142798"/>
          <a:ext cx="5048204" cy="32064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ounded Rectangle 5"/>
          <p:cNvSpPr/>
          <p:nvPr/>
        </p:nvSpPr>
        <p:spPr>
          <a:xfrm>
            <a:off x="2266414" y="4083142"/>
            <a:ext cx="7668000" cy="1648349"/>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7" name="Rectangle 6"/>
          <p:cNvSpPr/>
          <p:nvPr/>
        </p:nvSpPr>
        <p:spPr>
          <a:xfrm>
            <a:off x="2181725" y="4081531"/>
            <a:ext cx="8109150" cy="1705082"/>
          </a:xfrm>
          <a:prstGeom prst="rect">
            <a:avLst/>
          </a:prstGeom>
        </p:spPr>
        <p:txBody>
          <a:bodyPr wrap="square" lIns="91440">
            <a:spAutoFit/>
          </a:bodyPr>
          <a:lstStyle/>
          <a:p>
            <a:pPr marL="457200" marR="228600" algn="ctr" rtl="1">
              <a:lnSpc>
                <a:spcPct val="120000"/>
              </a:lnSpc>
            </a:pPr>
            <a:r>
              <a:rPr lang="ur-PK"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اَلْجِہَادُ مَاضٍ مُنْذُ بَعَثَنِیَ اللہُ اِلٰی اَنْ یُّقَاتِلَ اٰخِرُ اُمَّتِی الدَّجَّالَ </a:t>
            </a:r>
            <a:endParaRPr lang="ur-PK" sz="24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L="457200" marR="228600" algn="ctr" rtl="1">
              <a:lnSpc>
                <a:spcPct val="120000"/>
              </a:lnSpc>
            </a:pPr>
            <a:r>
              <a:rPr lang="ur-PK" sz="2000" spc="-4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(ترمذی، مسند احمد، مستدرک حاکم)</a:t>
            </a:r>
          </a:p>
          <a:p>
            <a:pPr marL="457200" marR="228600" algn="ctr" rtl="1"/>
            <a:r>
              <a:rPr lang="ur-PK" sz="2600" dirty="0" smtClean="0">
                <a:solidFill>
                  <a:srgbClr val="1A3F6D"/>
                </a:solidFill>
                <a:latin typeface="Jameel Noori Nastaleeq" panose="02000503000000020004" pitchFamily="2" charset="-78"/>
                <a:cs typeface="Jameel Noori Nastaleeq" panose="02000503000000020004" pitchFamily="2" charset="-78"/>
              </a:rPr>
              <a:t>"جہاد </a:t>
            </a:r>
            <a:r>
              <a:rPr lang="ur-PK" sz="2600" dirty="0">
                <a:solidFill>
                  <a:srgbClr val="1A3F6D"/>
                </a:solidFill>
                <a:latin typeface="Jameel Noori Nastaleeq" panose="02000503000000020004" pitchFamily="2" charset="-78"/>
                <a:cs typeface="Jameel Noori Nastaleeq" panose="02000503000000020004" pitchFamily="2" charset="-78"/>
              </a:rPr>
              <a:t>جاری ہے اُس وقت سے جب سے اللہ نے مجھے مبعوث کیاتھا اوریہ جاری رہے گا اُس وقت تک جب کہ میری امت کا آخری  حصّہ دجال سے جنگ کرے </a:t>
            </a:r>
            <a:r>
              <a:rPr lang="ur-PK" sz="2600" dirty="0" smtClean="0">
                <a:solidFill>
                  <a:srgbClr val="1A3F6D"/>
                </a:solidFill>
                <a:latin typeface="Jameel Noori Nastaleeq" panose="02000503000000020004" pitchFamily="2" charset="-78"/>
                <a:cs typeface="Jameel Noori Nastaleeq" panose="02000503000000020004" pitchFamily="2" charset="-78"/>
              </a:rPr>
              <a:t>گا"۔</a:t>
            </a:r>
            <a:endParaRPr lang="ur-PK" sz="26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82733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92A3E716-DF46-45A1-8B50-37038741E5FE}"/>
                                            </p:graphicEl>
                                          </p:spTgt>
                                        </p:tgtEl>
                                        <p:attrNameLst>
                                          <p:attrName>style.visibility</p:attrName>
                                        </p:attrNameLst>
                                      </p:cBhvr>
                                      <p:to>
                                        <p:strVal val="visible"/>
                                      </p:to>
                                    </p:set>
                                    <p:animEffect transition="in" filter="barn(inVertical)">
                                      <p:cBhvr>
                                        <p:cTn id="21" dur="500"/>
                                        <p:tgtEl>
                                          <p:spTgt spid="8">
                                            <p:graphicEl>
                                              <a:dgm id="{92A3E716-DF46-45A1-8B50-37038741E5F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8" grpId="0">
        <p:bldSub>
          <a:bldDgm bld="one"/>
        </p:bldSub>
      </p:bldGraphic>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1014619"/>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و قتال فی سبیل اللہ کا فرق</a:t>
            </a:r>
          </a:p>
        </p:txBody>
      </p:sp>
      <p:graphicFrame>
        <p:nvGraphicFramePr>
          <p:cNvPr id="8" name="Content Placeholder 5"/>
          <p:cNvGraphicFramePr>
            <a:graphicFrameLocks/>
          </p:cNvGraphicFramePr>
          <p:nvPr>
            <p:extLst>
              <p:ext uri="{D42A27DB-BD31-4B8C-83A1-F6EECF244321}">
                <p14:modId xmlns:p14="http://schemas.microsoft.com/office/powerpoint/2010/main" val="2393986742"/>
              </p:ext>
            </p:extLst>
          </p:nvPr>
        </p:nvGraphicFramePr>
        <p:xfrm>
          <a:off x="1631566" y="2142798"/>
          <a:ext cx="8922780" cy="32064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46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92A3E716-DF46-45A1-8B50-37038741E5FE}"/>
                                            </p:graphicEl>
                                          </p:spTgt>
                                        </p:tgtEl>
                                        <p:attrNameLst>
                                          <p:attrName>style.visibility</p:attrName>
                                        </p:attrNameLst>
                                      </p:cBhvr>
                                      <p:to>
                                        <p:strVal val="visible"/>
                                      </p:to>
                                    </p:set>
                                    <p:animEffect transition="in" filter="barn(inVertical)">
                                      <p:cBhvr>
                                        <p:cTn id="21" dur="500"/>
                                        <p:tgtEl>
                                          <p:spTgt spid="8">
                                            <p:graphicEl>
                                              <a:dgm id="{92A3E716-DF46-45A1-8B50-37038741E5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ششم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683129"/>
            <a:ext cx="12192000" cy="1311128"/>
          </a:xfrm>
          <a:prstGeom prst="rect">
            <a:avLst/>
          </a:prstGeom>
        </p:spPr>
        <p:txBody>
          <a:bodyPr wrap="square">
            <a:spAutoFit/>
          </a:bodyPr>
          <a:lstStyle/>
          <a:p>
            <a:pPr algn="ctr" rtl="1">
              <a:lnSpc>
                <a:spcPct val="80000"/>
              </a:lnSpc>
            </a:pPr>
            <a:r>
              <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قتال فی سبیل اللہ کے آغاز </a:t>
            </a:r>
          </a:p>
          <a:p>
            <a:pPr algn="ctr" rtl="1">
              <a:lnSpc>
                <a:spcPct val="80000"/>
              </a:lnSpc>
            </a:pPr>
            <a:r>
              <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کے لیے شرائط</a:t>
            </a:r>
          </a:p>
        </p:txBody>
      </p:sp>
      <p:graphicFrame>
        <p:nvGraphicFramePr>
          <p:cNvPr id="8" name="Content Placeholder 5"/>
          <p:cNvGraphicFramePr>
            <a:graphicFrameLocks/>
          </p:cNvGraphicFramePr>
          <p:nvPr>
            <p:extLst>
              <p:ext uri="{D42A27DB-BD31-4B8C-83A1-F6EECF244321}">
                <p14:modId xmlns:p14="http://schemas.microsoft.com/office/powerpoint/2010/main" val="3577252288"/>
              </p:ext>
            </p:extLst>
          </p:nvPr>
        </p:nvGraphicFramePr>
        <p:xfrm>
          <a:off x="2762943" y="1994258"/>
          <a:ext cx="6660026" cy="4127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ounded Rectangle 5"/>
          <p:cNvSpPr/>
          <p:nvPr/>
        </p:nvSpPr>
        <p:spPr>
          <a:xfrm>
            <a:off x="2467892" y="3285931"/>
            <a:ext cx="7265044" cy="1986626"/>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7" name="Rectangle 6"/>
          <p:cNvSpPr/>
          <p:nvPr/>
        </p:nvSpPr>
        <p:spPr>
          <a:xfrm>
            <a:off x="2228220" y="3284319"/>
            <a:ext cx="8016160" cy="198823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 اِمَّا تَخَافَنَّ مِنۡ قَوْمٍ خِیَانَۃً  فَانۡۢبِذْ اِلَیۡہِمْ عَلٰی سَوَآءٍ ؕ اِنَّ اللہَ  لَا یُحِبُّ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الۡخَآئِنِیۡنَ</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(الانفال: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58</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اگر تمہیں کسی قوم سے دغا بازی کا خوف ہو تو (اُن کا عہد) انہیں کی طرف پھینک دو (اور) برابر (کا جواب دو)۔ کچھ شک نہیں کہ اللہ تعالیٰ دغابازوں کو پسند نہیں فرماتا"۔</a:t>
            </a:r>
          </a:p>
        </p:txBody>
      </p:sp>
    </p:spTree>
    <p:extLst>
      <p:ext uri="{BB962C8B-B14F-4D97-AF65-F5344CB8AC3E}">
        <p14:creationId xmlns:p14="http://schemas.microsoft.com/office/powerpoint/2010/main" val="26296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92A3E716-DF46-45A1-8B50-37038741E5FE}"/>
                                            </p:graphicEl>
                                          </p:spTgt>
                                        </p:tgtEl>
                                        <p:attrNameLst>
                                          <p:attrName>style.visibility</p:attrName>
                                        </p:attrNameLst>
                                      </p:cBhvr>
                                      <p:to>
                                        <p:strVal val="visible"/>
                                      </p:to>
                                    </p:set>
                                    <p:animEffect transition="in" filter="barn(inVertical)">
                                      <p:cBhvr>
                                        <p:cTn id="21" dur="500"/>
                                        <p:tgtEl>
                                          <p:spTgt spid="8">
                                            <p:graphicEl>
                                              <a:dgm id="{92A3E716-DF46-45A1-8B50-37038741E5F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graphicEl>
                                              <a:dgm id="{ACAC2EA3-1C01-4BFC-BDB7-44F14DF26938}"/>
                                            </p:graphicEl>
                                          </p:spTgt>
                                        </p:tgtEl>
                                        <p:attrNameLst>
                                          <p:attrName>style.visibility</p:attrName>
                                        </p:attrNameLst>
                                      </p:cBhvr>
                                      <p:to>
                                        <p:strVal val="visible"/>
                                      </p:to>
                                    </p:set>
                                    <p:animEffect transition="in" filter="barn(inVertical)">
                                      <p:cBhvr>
                                        <p:cTn id="26" dur="500"/>
                                        <p:tgtEl>
                                          <p:spTgt spid="8">
                                            <p:graphicEl>
                                              <a:dgm id="{ACAC2EA3-1C01-4BFC-BDB7-44F14DF2693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graphicEl>
                                              <a:dgm id="{AFE42F66-0E87-4EEA-8AE8-B3FB2C26C4E2}"/>
                                            </p:graphicEl>
                                          </p:spTgt>
                                        </p:tgtEl>
                                        <p:attrNameLst>
                                          <p:attrName>style.visibility</p:attrName>
                                        </p:attrNameLst>
                                      </p:cBhvr>
                                      <p:to>
                                        <p:strVal val="visible"/>
                                      </p:to>
                                    </p:set>
                                    <p:animEffect transition="in" filter="barn(inVertical)">
                                      <p:cBhvr>
                                        <p:cTn id="31" dur="500"/>
                                        <p:tgtEl>
                                          <p:spTgt spid="8">
                                            <p:graphicEl>
                                              <a:dgm id="{AFE42F66-0E87-4EEA-8AE8-B3FB2C26C4E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71"/>
                </p:tgtEl>
              </p:cMediaNode>
            </p:video>
          </p:childTnLst>
        </p:cTn>
      </p:par>
    </p:tnLst>
    <p:bldLst>
      <p:bldGraphic spid="8" grpId="0" uiExpand="1">
        <p:bldSub>
          <a:bldDgm bld="one"/>
        </p:bldSub>
      </p:bldGraphic>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1014619"/>
            <a:ext cx="12192000" cy="736355"/>
          </a:xfrm>
          <a:prstGeom prst="rect">
            <a:avLst/>
          </a:prstGeom>
        </p:spPr>
        <p:txBody>
          <a:bodyPr wrap="square">
            <a:spAutoFit/>
          </a:bodyPr>
          <a:lstStyle/>
          <a:p>
            <a:pPr algn="ctr" rtl="1">
              <a:lnSpc>
                <a:spcPct val="70000"/>
              </a:lnSpc>
            </a:pPr>
            <a:r>
              <a:rPr lang="ur-PK" sz="54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کا اوّلین میدان</a:t>
            </a:r>
          </a:p>
        </p:txBody>
      </p:sp>
      <p:graphicFrame>
        <p:nvGraphicFramePr>
          <p:cNvPr id="8" name="Content Placeholder 5"/>
          <p:cNvGraphicFramePr>
            <a:graphicFrameLocks/>
          </p:cNvGraphicFramePr>
          <p:nvPr>
            <p:extLst>
              <p:ext uri="{D42A27DB-BD31-4B8C-83A1-F6EECF244321}">
                <p14:modId xmlns:p14="http://schemas.microsoft.com/office/powerpoint/2010/main" val="4030180445"/>
              </p:ext>
            </p:extLst>
          </p:nvPr>
        </p:nvGraphicFramePr>
        <p:xfrm>
          <a:off x="1321600" y="2142799"/>
          <a:ext cx="9542712" cy="2444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950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674904"/>
            <a:ext cx="12192000" cy="1311128"/>
          </a:xfrm>
          <a:prstGeom prst="rect">
            <a:avLst/>
          </a:prstGeom>
        </p:spPr>
        <p:txBody>
          <a:bodyPr wrap="square">
            <a:spAutoFit/>
          </a:bodyPr>
          <a:lstStyle/>
          <a:p>
            <a:pPr algn="ctr" rtl="1">
              <a:lnSpc>
                <a:spcPct val="80000"/>
              </a:lnSpc>
            </a:pPr>
            <a:r>
              <a:rPr lang="ur-PK" sz="48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قتال فی سبیل اللہ </a:t>
            </a:r>
            <a:r>
              <a:rPr lang="ur-PK" sz="48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اور</a:t>
            </a:r>
          </a:p>
          <a:p>
            <a:pPr algn="ctr" rtl="1">
              <a:lnSpc>
                <a:spcPct val="80000"/>
              </a:lnSpc>
            </a:pPr>
            <a:r>
              <a:rPr lang="ur-PK" sz="48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 </a:t>
            </a:r>
            <a:r>
              <a:rPr lang="ur-PK" sz="48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مسلم معاشرہ میں درپیش مشکلات</a:t>
            </a:r>
            <a:endParaRPr lang="ur-PK" sz="48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3799907377"/>
              </p:ext>
            </p:extLst>
          </p:nvPr>
        </p:nvGraphicFramePr>
        <p:xfrm>
          <a:off x="1321600" y="1986032"/>
          <a:ext cx="9542712" cy="41202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3096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
                                            <p:graphicEl>
                                              <a:dgm id="{8EB0FE40-9594-43BA-B88A-B6570377D994}"/>
                                            </p:graphicEl>
                                          </p:spTgt>
                                        </p:tgtEl>
                                        <p:attrNameLst>
                                          <p:attrName>style.visibility</p:attrName>
                                        </p:attrNameLst>
                                      </p:cBhvr>
                                      <p:to>
                                        <p:strVal val="visible"/>
                                      </p:to>
                                    </p:set>
                                    <p:animEffect transition="in" filter="wipe(right)">
                                      <p:cBhvr>
                                        <p:cTn id="20" dur="500"/>
                                        <p:tgtEl>
                                          <p:spTgt spid="8">
                                            <p:graphicEl>
                                              <a:dgm id="{8EB0FE40-9594-43BA-B88A-B6570377D99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graphicEl>
                                              <a:dgm id="{08AF1A27-35B6-4294-85F7-584E9D5D575B}"/>
                                            </p:graphicEl>
                                          </p:spTgt>
                                        </p:tgtEl>
                                        <p:attrNameLst>
                                          <p:attrName>style.visibility</p:attrName>
                                        </p:attrNameLst>
                                      </p:cBhvr>
                                      <p:to>
                                        <p:strVal val="visible"/>
                                      </p:to>
                                    </p:set>
                                    <p:animEffect transition="in" filter="barn(inVertical)">
                                      <p:cBhvr>
                                        <p:cTn id="25" dur="500"/>
                                        <p:tgtEl>
                                          <p:spTgt spid="8">
                                            <p:graphicEl>
                                              <a:dgm id="{08AF1A27-35B6-4294-85F7-584E9D5D57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8"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124"/>
            <a:ext cx="12192000" cy="807913"/>
          </a:xfrm>
          <a:prstGeom prst="rect">
            <a:avLst/>
          </a:prstGeom>
        </p:spPr>
        <p:txBody>
          <a:bodyPr wrap="square">
            <a:spAutoFit/>
          </a:bodyPr>
          <a:lstStyle/>
          <a:p>
            <a:pPr algn="ctr" rtl="1">
              <a:lnSpc>
                <a:spcPct val="70000"/>
              </a:lnSpc>
            </a:pPr>
            <a:r>
              <a:rPr lang="ur-PK" sz="6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متبادل طریقۂ کار</a:t>
            </a:r>
          </a:p>
        </p:txBody>
      </p:sp>
      <p:graphicFrame>
        <p:nvGraphicFramePr>
          <p:cNvPr id="8" name="Content Placeholder 5"/>
          <p:cNvGraphicFramePr>
            <a:graphicFrameLocks/>
          </p:cNvGraphicFramePr>
          <p:nvPr>
            <p:extLst>
              <p:ext uri="{D42A27DB-BD31-4B8C-83A1-F6EECF244321}">
                <p14:modId xmlns:p14="http://schemas.microsoft.com/office/powerpoint/2010/main" val="989112191"/>
              </p:ext>
            </p:extLst>
          </p:nvPr>
        </p:nvGraphicFramePr>
        <p:xfrm>
          <a:off x="1166617" y="2014780"/>
          <a:ext cx="9852678" cy="40140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1842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92A3E716-DF46-45A1-8B50-37038741E5FE}"/>
                                            </p:graphicEl>
                                          </p:spTgt>
                                        </p:tgtEl>
                                        <p:attrNameLst>
                                          <p:attrName>style.visibility</p:attrName>
                                        </p:attrNameLst>
                                      </p:cBhvr>
                                      <p:to>
                                        <p:strVal val="visible"/>
                                      </p:to>
                                    </p:set>
                                    <p:animEffect transition="in" filter="barn(inVertical)">
                                      <p:cBhvr>
                                        <p:cTn id="21" dur="500"/>
                                        <p:tgtEl>
                                          <p:spTgt spid="8">
                                            <p:graphicEl>
                                              <a:dgm id="{92A3E716-DF46-45A1-8B50-37038741E5F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graphicEl>
                                              <a:dgm id="{FF1E499D-F81F-4ECC-B261-61ECB1479498}"/>
                                            </p:graphicEl>
                                          </p:spTgt>
                                        </p:tgtEl>
                                        <p:attrNameLst>
                                          <p:attrName>style.visibility</p:attrName>
                                        </p:attrNameLst>
                                      </p:cBhvr>
                                      <p:to>
                                        <p:strVal val="visible"/>
                                      </p:to>
                                    </p:set>
                                    <p:animEffect transition="in" filter="barn(inVertical)">
                                      <p:cBhvr>
                                        <p:cTn id="26" dur="500"/>
                                        <p:tgtEl>
                                          <p:spTgt spid="8">
                                            <p:graphicEl>
                                              <a:dgm id="{FF1E499D-F81F-4ECC-B261-61ECB147949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124"/>
            <a:ext cx="12192000" cy="807913"/>
          </a:xfrm>
          <a:prstGeom prst="rect">
            <a:avLst/>
          </a:prstGeom>
        </p:spPr>
        <p:txBody>
          <a:bodyPr wrap="square">
            <a:spAutoFit/>
          </a:bodyPr>
          <a:lstStyle/>
          <a:p>
            <a:pPr algn="ctr" rtl="1">
              <a:lnSpc>
                <a:spcPct val="70000"/>
              </a:lnSpc>
            </a:pPr>
            <a:r>
              <a:rPr lang="ur-PK" sz="6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متبادل طریقۂ کار</a:t>
            </a:r>
          </a:p>
        </p:txBody>
      </p:sp>
      <p:graphicFrame>
        <p:nvGraphicFramePr>
          <p:cNvPr id="8" name="Content Placeholder 5"/>
          <p:cNvGraphicFramePr>
            <a:graphicFrameLocks/>
          </p:cNvGraphicFramePr>
          <p:nvPr>
            <p:extLst>
              <p:ext uri="{D42A27DB-BD31-4B8C-83A1-F6EECF244321}">
                <p14:modId xmlns:p14="http://schemas.microsoft.com/office/powerpoint/2010/main" val="3525579486"/>
              </p:ext>
            </p:extLst>
          </p:nvPr>
        </p:nvGraphicFramePr>
        <p:xfrm>
          <a:off x="1166617" y="1983783"/>
          <a:ext cx="9852678" cy="33631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331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1048630"/>
            <a:ext cx="12192000" cy="738664"/>
          </a:xfrm>
          <a:prstGeom prst="rect">
            <a:avLst/>
          </a:prstGeom>
        </p:spPr>
        <p:txBody>
          <a:bodyPr wrap="square">
            <a:spAutoFit/>
          </a:bodyPr>
          <a:lstStyle/>
          <a:p>
            <a:pPr algn="ctr" rtl="1">
              <a:lnSpc>
                <a:spcPct val="70000"/>
              </a:lnSpc>
            </a:pPr>
            <a:r>
              <a:rPr lang="ur-PK" sz="6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ممکنہ نتائج</a:t>
            </a:r>
          </a:p>
        </p:txBody>
      </p:sp>
      <p:graphicFrame>
        <p:nvGraphicFramePr>
          <p:cNvPr id="8" name="Content Placeholder 5"/>
          <p:cNvGraphicFramePr>
            <a:graphicFrameLocks/>
          </p:cNvGraphicFramePr>
          <p:nvPr>
            <p:extLst>
              <p:ext uri="{D42A27DB-BD31-4B8C-83A1-F6EECF244321}">
                <p14:modId xmlns:p14="http://schemas.microsoft.com/office/powerpoint/2010/main" val="3264929386"/>
              </p:ext>
            </p:extLst>
          </p:nvPr>
        </p:nvGraphicFramePr>
        <p:xfrm>
          <a:off x="1166617" y="1856784"/>
          <a:ext cx="9852678" cy="35646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85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1045614"/>
            <a:ext cx="12192000" cy="738664"/>
          </a:xfrm>
          <a:prstGeom prst="rect">
            <a:avLst/>
          </a:prstGeom>
        </p:spPr>
        <p:txBody>
          <a:bodyPr wrap="square">
            <a:spAutoFit/>
          </a:bodyPr>
          <a:lstStyle/>
          <a:p>
            <a:pPr algn="ctr" rtl="1">
              <a:lnSpc>
                <a:spcPct val="70000"/>
              </a:lnSpc>
            </a:pPr>
            <a:r>
              <a:rPr lang="ur-PK" sz="6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ممکنہ نتائج</a:t>
            </a:r>
          </a:p>
        </p:txBody>
      </p:sp>
      <p:graphicFrame>
        <p:nvGraphicFramePr>
          <p:cNvPr id="6" name="Diagram 5"/>
          <p:cNvGraphicFramePr/>
          <p:nvPr>
            <p:extLst>
              <p:ext uri="{D42A27DB-BD31-4B8C-83A1-F6EECF244321}">
                <p14:modId xmlns:p14="http://schemas.microsoft.com/office/powerpoint/2010/main" val="2958513860"/>
              </p:ext>
            </p:extLst>
          </p:nvPr>
        </p:nvGraphicFramePr>
        <p:xfrm>
          <a:off x="1309146" y="1979328"/>
          <a:ext cx="9573708" cy="27011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228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36010CB3-69C6-414D-BF7C-5DC00E40DC7C}"/>
                                            </p:graphicEl>
                                          </p:spTgt>
                                        </p:tgtEl>
                                        <p:attrNameLst>
                                          <p:attrName>style.visibility</p:attrName>
                                        </p:attrNameLst>
                                      </p:cBhvr>
                                      <p:to>
                                        <p:strVal val="visible"/>
                                      </p:to>
                                    </p:set>
                                    <p:animEffect transition="in" filter="barn(inVertical)">
                                      <p:cBhvr>
                                        <p:cTn id="11" dur="500"/>
                                        <p:tgtEl>
                                          <p:spTgt spid="6">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A8B0BCFA-A150-4BF2-A787-4D412EF25562}"/>
                                            </p:graphicEl>
                                          </p:spTgt>
                                        </p:tgtEl>
                                        <p:attrNameLst>
                                          <p:attrName>style.visibility</p:attrName>
                                        </p:attrNameLst>
                                      </p:cBhvr>
                                      <p:to>
                                        <p:strVal val="visible"/>
                                      </p:to>
                                    </p:set>
                                    <p:animEffect transition="in" filter="barn(inVertical)">
                                      <p:cBhvr>
                                        <p:cTn id="16" dur="500"/>
                                        <p:tgtEl>
                                          <p:spTgt spid="6">
                                            <p:graphicEl>
                                              <a:dgm id="{A8B0BCFA-A150-4BF2-A787-4D412EF2556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1048630"/>
            <a:ext cx="12192000" cy="738664"/>
          </a:xfrm>
          <a:prstGeom prst="rect">
            <a:avLst/>
          </a:prstGeom>
        </p:spPr>
        <p:txBody>
          <a:bodyPr wrap="square">
            <a:spAutoFit/>
          </a:bodyPr>
          <a:lstStyle/>
          <a:p>
            <a:pPr algn="ctr" rtl="1">
              <a:lnSpc>
                <a:spcPct val="70000"/>
              </a:lnSpc>
            </a:pPr>
            <a:r>
              <a:rPr lang="ur-PK" sz="6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ممکنہ نتائج</a:t>
            </a:r>
          </a:p>
        </p:txBody>
      </p:sp>
      <p:graphicFrame>
        <p:nvGraphicFramePr>
          <p:cNvPr id="6" name="Diagram 5"/>
          <p:cNvGraphicFramePr/>
          <p:nvPr>
            <p:extLst>
              <p:ext uri="{D42A27DB-BD31-4B8C-83A1-F6EECF244321}">
                <p14:modId xmlns:p14="http://schemas.microsoft.com/office/powerpoint/2010/main" val="2358861907"/>
              </p:ext>
            </p:extLst>
          </p:nvPr>
        </p:nvGraphicFramePr>
        <p:xfrm>
          <a:off x="1309146" y="1979328"/>
          <a:ext cx="9573708" cy="41115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2266414" y="3146037"/>
            <a:ext cx="7668000" cy="1778949"/>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2181725" y="3192531"/>
            <a:ext cx="8109150" cy="1778949"/>
          </a:xfrm>
          <a:prstGeom prst="rect">
            <a:avLst/>
          </a:prstGeom>
        </p:spPr>
        <p:txBody>
          <a:bodyPr wrap="square" lIns="91440">
            <a:spAutoFit/>
          </a:bodyPr>
          <a:lstStyle/>
          <a:p>
            <a:pPr marL="457200" marR="228600" algn="ctr" rtl="1">
              <a:lnSpc>
                <a:spcPct val="120000"/>
              </a:lnSpc>
            </a:pPr>
            <a:r>
              <a:rPr lang="ur-PK"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إِنَّ اللہَ زَوٰی لِیَ الْأَرْضَ فَرَأَیْتُ مَشَارِقَہَا وَمَغَارِبَہَا وَإِنَّ أُمَّتِیۡ سَیَبْلُغُ مُلْكُہَا مَا زُوِیَ لِیۡ مِنْہَا </a:t>
            </a:r>
            <a:r>
              <a:rPr lang="ur-PK" sz="2000" spc="-4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(صحیح مسلم)</a:t>
            </a:r>
          </a:p>
          <a:p>
            <a:pPr marL="457200" marR="228600" algn="ctr" rtl="1"/>
            <a:r>
              <a:rPr lang="ur-PK" sz="2600" dirty="0">
                <a:solidFill>
                  <a:srgbClr val="1A3F6D"/>
                </a:solidFill>
                <a:latin typeface="Jameel Noori Nastaleeq" panose="02000503000000020004" pitchFamily="2" charset="-78"/>
                <a:cs typeface="Jameel Noori Nastaleeq" panose="02000503000000020004" pitchFamily="2" charset="-78"/>
              </a:rPr>
              <a:t>"اﷲ تعا لیٰ نے میرے لئے زمین کو لپیٹ دیا۔پس میں نے اِس کے تمام مشرق و مغرب دیکھ لئے اور میری امت کی حکومت زمین پروہا ں تک پہنچ کر رہے گی جو میرے لئے لپیٹ دی گئی"۔</a:t>
            </a:r>
            <a:endParaRPr lang="ur-PK" sz="26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7505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4D4E3EF4-FE49-4208-AA63-01FAEB2F5245}"/>
                                            </p:graphicEl>
                                          </p:spTgt>
                                        </p:tgtEl>
                                        <p:attrNameLst>
                                          <p:attrName>style.visibility</p:attrName>
                                        </p:attrNameLst>
                                      </p:cBhvr>
                                      <p:to>
                                        <p:strVal val="visible"/>
                                      </p:to>
                                    </p:set>
                                    <p:animEffect transition="in" filter="barn(inVertical)">
                                      <p:cBhvr>
                                        <p:cTn id="11" dur="500"/>
                                        <p:tgtEl>
                                          <p:spTgt spid="6">
                                            <p:graphicEl>
                                              <a:dgm id="{4D4E3EF4-FE49-4208-AA63-01FAEB2F5245}"/>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536512D4-0B44-4B2A-91B1-DEE35C35C10A}"/>
                                            </p:graphicEl>
                                          </p:spTgt>
                                        </p:tgtEl>
                                        <p:attrNameLst>
                                          <p:attrName>style.visibility</p:attrName>
                                        </p:attrNameLst>
                                      </p:cBhvr>
                                      <p:to>
                                        <p:strVal val="visible"/>
                                      </p:to>
                                    </p:set>
                                    <p:animEffect transition="in" filter="barn(inVertical)">
                                      <p:cBhvr>
                                        <p:cTn id="16" dur="500"/>
                                        <p:tgtEl>
                                          <p:spTgt spid="6">
                                            <p:graphicEl>
                                              <a:dgm id="{536512D4-0B44-4B2A-91B1-DEE35C35C10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7634AE94-8DEB-4251-AA9D-826C4366065F}"/>
                                            </p:graphicEl>
                                          </p:spTgt>
                                        </p:tgtEl>
                                        <p:attrNameLst>
                                          <p:attrName>style.visibility</p:attrName>
                                        </p:attrNameLst>
                                      </p:cBhvr>
                                      <p:to>
                                        <p:strVal val="visible"/>
                                      </p:to>
                                    </p:set>
                                    <p:animEffect transition="in" filter="barn(inVertical)">
                                      <p:cBhvr>
                                        <p:cTn id="21" dur="500"/>
                                        <p:tgtEl>
                                          <p:spTgt spid="6">
                                            <p:graphicEl>
                                              <a:dgm id="{7634AE94-8DEB-4251-AA9D-826C4366065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ششم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27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727211"/>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endParaRPr lang="en-US"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320800" y="2195794"/>
            <a:ext cx="9572979" cy="1446550"/>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کس آیت کے مطابق ہمیں اللہ  ، رسولؐ اور اللہ  کی راہ میں جہاد کی محبت کو  دنیوی آٹھ محبتوں پر ہمیشہ غالب رکھنا چاہیے؟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6012939" y="372844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508320" y="37163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6012939" y="495449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118404" y="3877401"/>
            <a:ext cx="4147221" cy="769441"/>
          </a:xfrm>
          <a:prstGeom prst="rect">
            <a:avLst/>
          </a:prstGeom>
        </p:spPr>
        <p:txBody>
          <a:bodyPr wrap="square">
            <a:spAutoFit/>
          </a:bodyPr>
          <a:lstStyle/>
          <a:p>
            <a:pPr marL="568325" indent="-568325" algn="ctr" rtl="1">
              <a:buSzPct val="90000"/>
              <a:buFont typeface="+mj-lt"/>
              <a:buAutoNum type="alphaUcPeriod"/>
            </a:pPr>
            <a:r>
              <a:rPr lang="ur-PK" sz="4400" spc="-10" dirty="0" smtClean="0">
                <a:solidFill>
                  <a:schemeClr val="bg1"/>
                </a:solidFill>
                <a:ea typeface="Calibri" panose="020F0502020204030204" pitchFamily="34" charset="0"/>
                <a:cs typeface="Jameel Noori Nastaleeq" panose="02000503000000020004" pitchFamily="2" charset="-78"/>
              </a:rPr>
              <a:t>سورۂ حج آیت 78</a:t>
            </a:r>
            <a:endParaRPr lang="en-US" sz="4400" dirty="0">
              <a:solidFill>
                <a:schemeClr val="bg1"/>
              </a:solidFill>
            </a:endParaRPr>
          </a:p>
        </p:txBody>
      </p:sp>
      <p:sp>
        <p:nvSpPr>
          <p:cNvPr id="12" name="Rectangle 11"/>
          <p:cNvSpPr/>
          <p:nvPr/>
        </p:nvSpPr>
        <p:spPr>
          <a:xfrm>
            <a:off x="1508320" y="3909216"/>
            <a:ext cx="4252686" cy="769441"/>
          </a:xfrm>
          <a:prstGeom prst="rect">
            <a:avLst/>
          </a:prstGeom>
        </p:spPr>
        <p:txBody>
          <a:bodyPr wrap="square">
            <a:spAutoFit/>
          </a:bodyPr>
          <a:lstStyle/>
          <a:p>
            <a:pPr marL="576263" indent="-576263" algn="ctr" rtl="1">
              <a:buSzPct val="90000"/>
              <a:buFont typeface="+mj-lt"/>
              <a:buAutoNum type="alphaUcPeriod" startAt="2"/>
            </a:pPr>
            <a:r>
              <a:rPr lang="ur-PK" sz="4400" spc="-10" dirty="0" smtClean="0">
                <a:solidFill>
                  <a:schemeClr val="bg1"/>
                </a:solidFill>
                <a:ea typeface="Calibri" panose="020F0502020204030204" pitchFamily="34" charset="0"/>
                <a:cs typeface="Jameel Noori Nastaleeq" panose="02000503000000020004" pitchFamily="2" charset="-78"/>
              </a:rPr>
              <a:t>سورۂ توبہ آیت 24</a:t>
            </a:r>
            <a:endParaRPr lang="en-US" sz="4400" dirty="0">
              <a:solidFill>
                <a:schemeClr val="bg1"/>
              </a:solidFill>
            </a:endParaRPr>
          </a:p>
        </p:txBody>
      </p:sp>
      <p:sp>
        <p:nvSpPr>
          <p:cNvPr id="13" name="Rectangle 12"/>
          <p:cNvSpPr/>
          <p:nvPr/>
        </p:nvSpPr>
        <p:spPr>
          <a:xfrm>
            <a:off x="6012939" y="5090408"/>
            <a:ext cx="4227600" cy="769441"/>
          </a:xfrm>
          <a:prstGeom prst="rect">
            <a:avLst/>
          </a:prstGeom>
        </p:spPr>
        <p:txBody>
          <a:bodyPr wrap="square">
            <a:spAutoFit/>
          </a:bodyPr>
          <a:lstStyle/>
          <a:p>
            <a:pPr marL="576263" indent="-576263" algn="ctr" rtl="1">
              <a:buSzPct val="90000"/>
              <a:buFont typeface="+mj-lt"/>
              <a:buAutoNum type="alphaUcPeriod" startAt="3"/>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سورۂ حجرات آیت 15</a:t>
            </a:r>
            <a:endParaRPr lang="en-US" sz="44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524995" y="497619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524995" y="5112105"/>
            <a:ext cx="4227600" cy="769441"/>
          </a:xfrm>
          <a:prstGeom prst="rect">
            <a:avLst/>
          </a:prstGeom>
        </p:spPr>
        <p:txBody>
          <a:bodyPr wrap="square">
            <a:spAutoFit/>
          </a:bodyPr>
          <a:lstStyle/>
          <a:p>
            <a:pPr marL="576263" indent="-576263" algn="ctr" rtl="1">
              <a:buSzPct val="90000"/>
              <a:buFont typeface="+mj-lt"/>
              <a:buAutoNum type="alphaUcPeriod" startAt="4"/>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سورۂ عنکبوت آیت 69</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تیسرا حصہ</a:t>
            </a:r>
            <a:r>
              <a:rPr lang="ur-PK"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عملِ صالح</a:t>
            </a:r>
            <a:endParaRPr lang="en-US"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7" name="Content Placeholder 7"/>
          <p:cNvGraphicFramePr>
            <a:graphicFrameLocks/>
          </p:cNvGraphicFramePr>
          <p:nvPr>
            <p:extLst>
              <p:ext uri="{D42A27DB-BD31-4B8C-83A1-F6EECF244321}">
                <p14:modId xmlns:p14="http://schemas.microsoft.com/office/powerpoint/2010/main" val="3659916097"/>
              </p:ext>
            </p:extLst>
          </p:nvPr>
        </p:nvGraphicFramePr>
        <p:xfrm>
          <a:off x="1790700" y="2035883"/>
          <a:ext cx="8610600" cy="40986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graphicEl>
                                              <a:dgm id="{427F0D4D-B7B9-4BBB-8BB4-FEBF2E2276D9}"/>
                                            </p:graphicEl>
                                          </p:spTgt>
                                        </p:tgtEl>
                                        <p:attrNameLst>
                                          <p:attrName>style.visibility</p:attrName>
                                        </p:attrNameLst>
                                      </p:cBhvr>
                                      <p:to>
                                        <p:strVal val="visible"/>
                                      </p:to>
                                    </p:set>
                                    <p:animEffect transition="in" filter="wipe(right)">
                                      <p:cBhvr>
                                        <p:cTn id="11" dur="250"/>
                                        <p:tgtEl>
                                          <p:spTgt spid="7">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7">
                                            <p:graphicEl>
                                              <a:dgm id="{FE8363C5-272F-4652-9371-B4A53CBDBB54}"/>
                                            </p:graphicEl>
                                          </p:spTgt>
                                        </p:tgtEl>
                                        <p:attrNameLst>
                                          <p:attrName>style.visibility</p:attrName>
                                        </p:attrNameLst>
                                      </p:cBhvr>
                                      <p:to>
                                        <p:strVal val="visible"/>
                                      </p:to>
                                    </p:set>
                                    <p:animEffect transition="in" filter="wipe(right)">
                                      <p:cBhvr>
                                        <p:cTn id="15" dur="250"/>
                                        <p:tgtEl>
                                          <p:spTgt spid="7">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graphicEl>
                                              <a:dgm id="{92AA1496-1A9D-4127-9074-5B287A06C5F1}"/>
                                            </p:graphicEl>
                                          </p:spTgt>
                                        </p:tgtEl>
                                        <p:attrNameLst>
                                          <p:attrName>style.visibility</p:attrName>
                                        </p:attrNameLst>
                                      </p:cBhvr>
                                      <p:to>
                                        <p:strVal val="visible"/>
                                      </p:to>
                                    </p:set>
                                    <p:animEffect transition="in" filter="wipe(right)">
                                      <p:cBhvr>
                                        <p:cTn id="19" dur="250"/>
                                        <p:tgtEl>
                                          <p:spTgt spid="7">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7">
                                            <p:graphicEl>
                                              <a:dgm id="{71F9798A-EF2A-454A-B9CD-A44B256DC1EA}"/>
                                            </p:graphicEl>
                                          </p:spTgt>
                                        </p:tgtEl>
                                        <p:attrNameLst>
                                          <p:attrName>style.visibility</p:attrName>
                                        </p:attrNameLst>
                                      </p:cBhvr>
                                      <p:to>
                                        <p:strVal val="visible"/>
                                      </p:to>
                                    </p:set>
                                    <p:animEffect transition="in" filter="wipe(right)">
                                      <p:cBhvr>
                                        <p:cTn id="23" dur="250"/>
                                        <p:tgtEl>
                                          <p:spTgt spid="7">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7">
                                            <p:graphicEl>
                                              <a:dgm id="{4126A610-2CCE-4B06-A29F-0223994C73EF}"/>
                                            </p:graphicEl>
                                          </p:spTgt>
                                        </p:tgtEl>
                                        <p:attrNameLst>
                                          <p:attrName>style.visibility</p:attrName>
                                        </p:attrNameLst>
                                      </p:cBhvr>
                                      <p:to>
                                        <p:strVal val="visible"/>
                                      </p:to>
                                    </p:set>
                                    <p:animEffect transition="in" filter="wipe(right)">
                                      <p:cBhvr>
                                        <p:cTn id="27" dur="250"/>
                                        <p:tgtEl>
                                          <p:spTgt spid="7">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7">
                                            <p:graphicEl>
                                              <a:dgm id="{ACE2A377-0506-4ED5-B0D6-68213B77C015}"/>
                                            </p:graphicEl>
                                          </p:spTgt>
                                        </p:tgtEl>
                                        <p:attrNameLst>
                                          <p:attrName>style.visibility</p:attrName>
                                        </p:attrNameLst>
                                      </p:cBhvr>
                                      <p:to>
                                        <p:strVal val="visible"/>
                                      </p:to>
                                    </p:set>
                                    <p:animEffect transition="in" filter="wipe(right)">
                                      <p:cBhvr>
                                        <p:cTn id="31" dur="250"/>
                                        <p:tgtEl>
                                          <p:spTgt spid="7">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7">
                                            <p:graphicEl>
                                              <a:dgm id="{0D93DD93-DD0D-478D-A5EF-03D4D39780DC}"/>
                                            </p:graphicEl>
                                          </p:spTgt>
                                        </p:tgtEl>
                                        <p:attrNameLst>
                                          <p:attrName>style.visibility</p:attrName>
                                        </p:attrNameLst>
                                      </p:cBhvr>
                                      <p:to>
                                        <p:strVal val="visible"/>
                                      </p:to>
                                    </p:set>
                                    <p:animEffect transition="in" filter="wipe(right)">
                                      <p:cBhvr>
                                        <p:cTn id="35" dur="250"/>
                                        <p:tgtEl>
                                          <p:spTgt spid="7">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7">
                                            <p:graphicEl>
                                              <a:dgm id="{37900F7A-BA6B-45F1-AC4D-5C79E61058E6}"/>
                                            </p:graphicEl>
                                          </p:spTgt>
                                        </p:tgtEl>
                                        <p:attrNameLst>
                                          <p:attrName>style.visibility</p:attrName>
                                        </p:attrNameLst>
                                      </p:cBhvr>
                                      <p:to>
                                        <p:strVal val="visible"/>
                                      </p:to>
                                    </p:set>
                                    <p:animEffect transition="in" filter="wipe(right)">
                                      <p:cBhvr>
                                        <p:cTn id="39" dur="250"/>
                                        <p:tgtEl>
                                          <p:spTgt spid="7">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7">
                                            <p:graphicEl>
                                              <a:dgm id="{F942E1B5-7A46-4370-B61D-75B7DB373EAF}"/>
                                            </p:graphicEl>
                                          </p:spTgt>
                                        </p:tgtEl>
                                        <p:attrNameLst>
                                          <p:attrName>style.visibility</p:attrName>
                                        </p:attrNameLst>
                                      </p:cBhvr>
                                      <p:to>
                                        <p:strVal val="visible"/>
                                      </p:to>
                                    </p:set>
                                    <p:animEffect transition="in" filter="wipe(right)">
                                      <p:cBhvr>
                                        <p:cTn id="43" dur="250"/>
                                        <p:tgtEl>
                                          <p:spTgt spid="7">
                                            <p:graphicEl>
                                              <a:dgm id="{F942E1B5-7A46-4370-B61D-75B7DB373EAF}"/>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7">
                                            <p:graphicEl>
                                              <a:dgm id="{27C32174-0740-4362-8EE3-5F21619528FA}"/>
                                            </p:graphicEl>
                                          </p:spTgt>
                                        </p:tgtEl>
                                        <p:attrNameLst>
                                          <p:attrName>style.visibility</p:attrName>
                                        </p:attrNameLst>
                                      </p:cBhvr>
                                      <p:to>
                                        <p:strVal val="visible"/>
                                      </p:to>
                                    </p:set>
                                    <p:animEffect transition="in" filter="wipe(right)">
                                      <p:cBhvr>
                                        <p:cTn id="47" dur="250"/>
                                        <p:tgtEl>
                                          <p:spTgt spid="7">
                                            <p:graphicEl>
                                              <a:dgm id="{27C32174-0740-4362-8EE3-5F21619528FA}"/>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7">
                                            <p:graphicEl>
                                              <a:dgm id="{C37DC2FA-CB51-4BE8-B28E-BE7CBBCC56FA}"/>
                                            </p:graphicEl>
                                          </p:spTgt>
                                        </p:tgtEl>
                                        <p:attrNameLst>
                                          <p:attrName>style.visibility</p:attrName>
                                        </p:attrNameLst>
                                      </p:cBhvr>
                                      <p:to>
                                        <p:strVal val="visible"/>
                                      </p:to>
                                    </p:set>
                                    <p:animEffect transition="in" filter="wipe(right)">
                                      <p:cBhvr>
                                        <p:cTn id="51" dur="250"/>
                                        <p:tgtEl>
                                          <p:spTgt spid="7">
                                            <p:graphicEl>
                                              <a:dgm id="{C37DC2FA-CB51-4BE8-B28E-BE7CBBCC56FA}"/>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7">
                                            <p:graphicEl>
                                              <a:dgm id="{C37DC2FA-CB51-4BE8-B28E-BE7CBBCC56FA}"/>
                                            </p:graphicEl>
                                          </p:spTgt>
                                        </p:tgtEl>
                                      </p:cBhvr>
                                    </p:animEffect>
                                    <p:animScale>
                                      <p:cBhvr>
                                        <p:cTn id="55" dur="500" autoRev="1" fill="hold"/>
                                        <p:tgtEl>
                                          <p:spTgt spid="7">
                                            <p:graphicEl>
                                              <a:dgm id="{C37DC2FA-CB51-4BE8-B28E-BE7CBBCC56F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repeatCount="indefinite" fill="hold" display="0">
                  <p:stCondLst>
                    <p:cond delay="indefinite"/>
                  </p:stCondLst>
                </p:cTn>
                <p:tgtEl>
                  <p:spTgt spid="71"/>
                </p:tgtEl>
              </p:cMediaNode>
            </p:video>
          </p:childTnLst>
        </p:cTn>
      </p:par>
    </p:tnLst>
    <p:bldLst>
      <p:bldGraphic spid="7" grpId="0" uiExpand="1">
        <p:bldSub>
          <a:bldDgm bld="one"/>
        </p:bldSub>
      </p:bldGraphic>
      <p:bldGraphic spid="7"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69441"/>
          </a:xfrm>
          <a:prstGeom prst="rect">
            <a:avLst/>
          </a:prstGeom>
        </p:spPr>
        <p:txBody>
          <a:bodyPr wrap="square">
            <a:spAutoFit/>
          </a:bodyPr>
          <a:lstStyle/>
          <a:p>
            <a:pPr marL="742950" indent="-742950" algn="r" rtl="1">
              <a:buClr>
                <a:srgbClr val="1D508F"/>
              </a:buClr>
              <a:buFont typeface="+mj-lt"/>
              <a:buAutoNum type="arabicParenR" startAt="2"/>
            </a:pPr>
            <a:r>
              <a:rPr lang="ur-PK" sz="4400" dirty="0" smtClean="0">
                <a:solidFill>
                  <a:srgbClr val="1A3F6D"/>
                </a:solidFill>
                <a:cs typeface="Jameel Noori Nastaleeq" panose="02000503000000020004" pitchFamily="2" charset="-78"/>
              </a:rPr>
              <a:t>جہاد کی اعلیٰ ترین صورت کیا ہے؟</a:t>
            </a:r>
            <a:endParaRPr lang="en-US" sz="54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37149" y="3232027"/>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0130" y="3219980"/>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37149" y="4458078"/>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2615" y="3380985"/>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نفس کے خلاف جہاد</a:t>
            </a:r>
            <a:endParaRPr lang="en-US" sz="4000" dirty="0">
              <a:solidFill>
                <a:schemeClr val="bg1"/>
              </a:solidFill>
            </a:endParaRPr>
          </a:p>
        </p:txBody>
      </p:sp>
      <p:sp>
        <p:nvSpPr>
          <p:cNvPr id="12" name="Rectangle 11"/>
          <p:cNvSpPr/>
          <p:nvPr/>
        </p:nvSpPr>
        <p:spPr>
          <a:xfrm>
            <a:off x="1280130" y="3412800"/>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cs typeface="Jameel Noori Nastaleeq" panose="02000503000000020004" pitchFamily="2" charset="-78"/>
              </a:rPr>
              <a:t>شیطان کے خلاف جہاد</a:t>
            </a:r>
            <a:endParaRPr lang="en-US" sz="4000" dirty="0">
              <a:solidFill>
                <a:schemeClr val="bg1"/>
              </a:solidFill>
            </a:endParaRPr>
          </a:p>
        </p:txBody>
      </p:sp>
      <p:sp>
        <p:nvSpPr>
          <p:cNvPr id="13" name="Rectangle 12"/>
          <p:cNvSpPr/>
          <p:nvPr/>
        </p:nvSpPr>
        <p:spPr>
          <a:xfrm>
            <a:off x="5937149" y="4593992"/>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cs typeface="Jameel Noori Nastaleeq" panose="02000503000000020004" pitchFamily="2" charset="-78"/>
              </a:rPr>
              <a:t>صبرِ محض</a:t>
            </a:r>
            <a:endParaRPr lang="en-US" sz="4000" dirty="0">
              <a:solidFill>
                <a:schemeClr val="bg1"/>
              </a:solidFill>
            </a:endParaRPr>
          </a:p>
        </p:txBody>
      </p:sp>
      <p:sp>
        <p:nvSpPr>
          <p:cNvPr id="14" name="Rounded Rectangle 13"/>
          <p:cNvSpPr/>
          <p:nvPr/>
        </p:nvSpPr>
        <p:spPr>
          <a:xfrm>
            <a:off x="1296805" y="4479775"/>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96805" y="4615689"/>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قتال فی سبیل اللہ</a:t>
            </a:r>
            <a:endParaRPr lang="en-US" sz="4000" dirty="0">
              <a:solidFill>
                <a:schemeClr val="bg1"/>
              </a:solidFill>
            </a:endParaRPr>
          </a:p>
        </p:txBody>
      </p:sp>
      <p:sp>
        <p:nvSpPr>
          <p:cNvPr id="16" name="Rectangle 15"/>
          <p:cNvSpPr/>
          <p:nvPr/>
        </p:nvSpPr>
        <p:spPr>
          <a:xfrm>
            <a:off x="0" y="727211"/>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endParaRPr lang="en-US"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66934" y="2195794"/>
            <a:ext cx="9575207" cy="1384995"/>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حکمت کے ذریعہ دعوت یعنی دلائل کے ساتھ معاشرے کی ذہین اقلیت کو دین کی طرف متوجہ کرنا جہاد  کی کون سی منزل میں آتا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71553" y="362880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366934" y="361675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871553" y="485485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977018" y="377776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پہلی </a:t>
            </a:r>
            <a:endParaRPr lang="en-US" sz="4000" dirty="0">
              <a:solidFill>
                <a:schemeClr val="bg1"/>
              </a:solidFill>
            </a:endParaRPr>
          </a:p>
        </p:txBody>
      </p:sp>
      <p:sp>
        <p:nvSpPr>
          <p:cNvPr id="12" name="Rectangle 11"/>
          <p:cNvSpPr/>
          <p:nvPr/>
        </p:nvSpPr>
        <p:spPr>
          <a:xfrm>
            <a:off x="1366934" y="3809578"/>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دوسری</a:t>
            </a:r>
            <a:endParaRPr lang="en-US" sz="4000" dirty="0">
              <a:solidFill>
                <a:schemeClr val="bg1"/>
              </a:solidFill>
            </a:endParaRPr>
          </a:p>
        </p:txBody>
      </p:sp>
      <p:sp>
        <p:nvSpPr>
          <p:cNvPr id="13" name="Rectangle 12"/>
          <p:cNvSpPr/>
          <p:nvPr/>
        </p:nvSpPr>
        <p:spPr>
          <a:xfrm>
            <a:off x="5871553" y="499077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cs typeface="Jameel Noori Nastaleeq" panose="02000503000000020004" pitchFamily="2" charset="-78"/>
              </a:rPr>
              <a:t>تیسری</a:t>
            </a:r>
            <a:endParaRPr lang="en-US" sz="4000" dirty="0">
              <a:solidFill>
                <a:schemeClr val="bg1"/>
              </a:solidFill>
            </a:endParaRPr>
          </a:p>
        </p:txBody>
      </p:sp>
      <p:sp>
        <p:nvSpPr>
          <p:cNvPr id="14" name="Rounded Rectangle 13"/>
          <p:cNvSpPr/>
          <p:nvPr/>
        </p:nvSpPr>
        <p:spPr>
          <a:xfrm>
            <a:off x="1383609" y="487655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چوتھی</a:t>
            </a:r>
            <a:endParaRPr lang="en-US" sz="4000" dirty="0">
              <a:solidFill>
                <a:schemeClr val="bg1"/>
              </a:solidFill>
            </a:endParaRPr>
          </a:p>
        </p:txBody>
      </p:sp>
      <p:sp>
        <p:nvSpPr>
          <p:cNvPr id="17" name="Rectangle 16"/>
          <p:cNvSpPr/>
          <p:nvPr/>
        </p:nvSpPr>
        <p:spPr>
          <a:xfrm>
            <a:off x="1358523" y="5017116"/>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5" name="Rectangle 14"/>
          <p:cNvSpPr/>
          <p:nvPr/>
        </p:nvSpPr>
        <p:spPr>
          <a:xfrm>
            <a:off x="0" y="727211"/>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endParaRPr lang="en-US"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95794"/>
            <a:ext cx="9837682" cy="707886"/>
          </a:xfrm>
          <a:prstGeom prst="rect">
            <a:avLst/>
          </a:prstGeom>
        </p:spPr>
        <p:txBody>
          <a:bodyPr wrap="square">
            <a:spAutoFit/>
          </a:bodyPr>
          <a:lstStyle/>
          <a:p>
            <a:pPr marL="742950" indent="-742950" algn="r" rtl="1">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جہاد فی سبیل اللہ کی کل کتنی منازل ہیں؟</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15028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85916" y="313823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37633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299238"/>
            <a:ext cx="4147221" cy="646331"/>
          </a:xfrm>
          <a:prstGeom prst="rect">
            <a:avLst/>
          </a:prstGeom>
        </p:spPr>
        <p:txBody>
          <a:bodyPr wrap="square">
            <a:spAutoFit/>
          </a:bodyPr>
          <a:lstStyle/>
          <a:p>
            <a:pPr marL="568325" indent="-568325" algn="ctr" rtl="1">
              <a:buSzPct val="90000"/>
              <a:buFont typeface="+mj-lt"/>
              <a:buAutoNum type="alphaUcPeriod"/>
            </a:pPr>
            <a:r>
              <a:rPr lang="ur-PK" sz="3600" spc="-10" dirty="0" smtClean="0">
                <a:solidFill>
                  <a:schemeClr val="bg1"/>
                </a:solidFill>
                <a:latin typeface="Jameel Noori Nastaleeq" panose="02000503000000020004" pitchFamily="2" charset="-78"/>
                <a:cs typeface="Jameel Noori Nastaleeq" panose="02000503000000020004" pitchFamily="2" charset="-78"/>
              </a:rPr>
              <a:t>تین</a:t>
            </a:r>
            <a:endParaRPr lang="en-US" sz="3600" dirty="0">
              <a:solidFill>
                <a:schemeClr val="bg1"/>
              </a:solidFill>
              <a:latin typeface="Jameel Noori Nastaleeq" panose="02000503000000020004" pitchFamily="2" charset="-78"/>
              <a:cs typeface="Jameel Noori Nastaleeq" panose="02000503000000020004" pitchFamily="2" charset="-78"/>
            </a:endParaRPr>
          </a:p>
        </p:txBody>
      </p:sp>
      <p:sp>
        <p:nvSpPr>
          <p:cNvPr id="12" name="Rectangle 11"/>
          <p:cNvSpPr/>
          <p:nvPr/>
        </p:nvSpPr>
        <p:spPr>
          <a:xfrm>
            <a:off x="1485916" y="3331053"/>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پانچ</a:t>
            </a:r>
            <a:endParaRPr lang="en-US" sz="3600" dirty="0">
              <a:solidFill>
                <a:schemeClr val="bg1"/>
              </a:solidFill>
              <a:latin typeface="Jameel Noori Nastaleeq" panose="02000503000000020004" pitchFamily="2" charset="-78"/>
              <a:cs typeface="Jameel Noori Nastaleeq" panose="02000503000000020004" pitchFamily="2" charset="-78"/>
            </a:endParaRPr>
          </a:p>
        </p:txBody>
      </p:sp>
      <p:sp>
        <p:nvSpPr>
          <p:cNvPr id="13" name="Rectangle 12"/>
          <p:cNvSpPr/>
          <p:nvPr/>
        </p:nvSpPr>
        <p:spPr>
          <a:xfrm>
            <a:off x="5990535" y="4512245"/>
            <a:ext cx="4227600" cy="646331"/>
          </a:xfrm>
          <a:prstGeom prst="rect">
            <a:avLst/>
          </a:prstGeom>
        </p:spPr>
        <p:txBody>
          <a:bodyPr wrap="square">
            <a:spAutoFit/>
          </a:bodyPr>
          <a:lstStyle/>
          <a:p>
            <a:pPr marL="576263" indent="-576263" algn="ctr" rtl="1">
              <a:buSzPct val="90000"/>
              <a:buFont typeface="+mj-lt"/>
              <a:buAutoNum type="alphaUcPeriod" startAt="3"/>
            </a:pPr>
            <a:r>
              <a:rPr lang="ur-PK" sz="36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سات</a:t>
            </a:r>
            <a:endParaRPr lang="en-US" sz="3600" dirty="0">
              <a:solidFill>
                <a:schemeClr val="bg1"/>
              </a:solidFill>
              <a:latin typeface="Jameel Noori Nastaleeq" panose="02000503000000020004" pitchFamily="2" charset="-78"/>
              <a:cs typeface="Jameel Noori Nastaleeq" panose="02000503000000020004" pitchFamily="2" charset="-78"/>
            </a:endParaRPr>
          </a:p>
        </p:txBody>
      </p:sp>
      <p:sp>
        <p:nvSpPr>
          <p:cNvPr id="14" name="Rounded Rectangle 13"/>
          <p:cNvSpPr/>
          <p:nvPr/>
        </p:nvSpPr>
        <p:spPr>
          <a:xfrm>
            <a:off x="1502591" y="43980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99547" y="4591422"/>
            <a:ext cx="4227600" cy="584775"/>
          </a:xfrm>
          <a:prstGeom prst="rect">
            <a:avLst/>
          </a:prstGeom>
        </p:spPr>
        <p:txBody>
          <a:bodyPr wrap="square">
            <a:spAutoFit/>
          </a:bodyPr>
          <a:lstStyle/>
          <a:p>
            <a:pPr marL="576263" indent="-576263" algn="ctr" rtl="1">
              <a:buSzPct val="90000"/>
              <a:buFont typeface="+mj-lt"/>
              <a:buAutoNum type="alphaUcPeriod" startAt="4"/>
            </a:pPr>
            <a:r>
              <a:rPr lang="ur-PK" sz="32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نو</a:t>
            </a:r>
            <a:endParaRPr lang="en-US" sz="3200" dirty="0">
              <a:solidFill>
                <a:schemeClr val="bg1"/>
              </a:solidFill>
              <a:latin typeface="Jameel Noori Nastaleeq" panose="02000503000000020004" pitchFamily="2" charset="-78"/>
              <a:cs typeface="Jameel Noori Nastaleeq" panose="02000503000000020004" pitchFamily="2" charset="-78"/>
            </a:endParaRPr>
          </a:p>
        </p:txBody>
      </p:sp>
      <p:sp>
        <p:nvSpPr>
          <p:cNvPr id="16" name="Rectangle 15"/>
          <p:cNvSpPr/>
          <p:nvPr/>
        </p:nvSpPr>
        <p:spPr>
          <a:xfrm>
            <a:off x="0" y="727211"/>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endParaRPr lang="en-US"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1384995"/>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زیرِ بحث درس میں قتال فی سبیل اللہ کے آغاز کے لیے کتنی شرائط بیان کی گئی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71029" y="36117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66410" y="35997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71029" y="48378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76494" y="376073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تین</a:t>
            </a:r>
            <a:endParaRPr lang="en-US" sz="4000" dirty="0">
              <a:solidFill>
                <a:schemeClr val="bg1"/>
              </a:solidFill>
            </a:endParaRPr>
          </a:p>
        </p:txBody>
      </p:sp>
      <p:sp>
        <p:nvSpPr>
          <p:cNvPr id="12" name="Rectangle 11"/>
          <p:cNvSpPr/>
          <p:nvPr/>
        </p:nvSpPr>
        <p:spPr>
          <a:xfrm>
            <a:off x="1466410" y="3792550"/>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چار</a:t>
            </a:r>
            <a:endParaRPr lang="en-US" sz="4000" dirty="0">
              <a:solidFill>
                <a:schemeClr val="bg1"/>
              </a:solidFill>
            </a:endParaRPr>
          </a:p>
        </p:txBody>
      </p:sp>
      <p:sp>
        <p:nvSpPr>
          <p:cNvPr id="13" name="Rectangle 12"/>
          <p:cNvSpPr/>
          <p:nvPr/>
        </p:nvSpPr>
        <p:spPr>
          <a:xfrm>
            <a:off x="5971029" y="4973742"/>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پانچ</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83085" y="485952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57999" y="500008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چھ</a:t>
            </a:r>
            <a:endParaRPr lang="en-US" sz="4000"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0" y="727211"/>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a:t>
            </a:r>
            <a:endParaRPr lang="en-US"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موضوع کی اہمیت</a:t>
            </a:r>
            <a:endParaRPr lang="ur-PK" sz="13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490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موضوع کی اہمیت</a:t>
            </a:r>
          </a:p>
        </p:txBody>
      </p:sp>
      <p:graphicFrame>
        <p:nvGraphicFramePr>
          <p:cNvPr id="6" name="Content Placeholder 5"/>
          <p:cNvGraphicFramePr>
            <a:graphicFrameLocks/>
          </p:cNvGraphicFramePr>
          <p:nvPr>
            <p:extLst>
              <p:ext uri="{D42A27DB-BD31-4B8C-83A1-F6EECF244321}">
                <p14:modId xmlns:p14="http://schemas.microsoft.com/office/powerpoint/2010/main" val="3028051977"/>
              </p:ext>
            </p:extLst>
          </p:nvPr>
        </p:nvGraphicFramePr>
        <p:xfrm>
          <a:off x="2855932" y="1999281"/>
          <a:ext cx="6474048" cy="40915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2812793" y="3597539"/>
            <a:ext cx="6554196" cy="1643528"/>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2741386" y="3597539"/>
            <a:ext cx="6963228" cy="164352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 جَاہِدُوۡا فِی اللہِ حَقَّ جِہَادِہٖ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ur-PK" sz="20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(الحج </a:t>
            </a:r>
            <a:r>
              <a:rPr lang="ur-PK" sz="2000" spc="-4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en-US"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78</a:t>
            </a:r>
            <a:r>
              <a:rPr lang="ur-PK" sz="20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جہاد کرو اﷲ (کے راستے )میں جیسا کہ اُ س (کے راستے )میں جہاد کرنے کا حق ہے"۔</a:t>
            </a:r>
            <a:endParaRPr lang="en-US" sz="28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9" name="Rounded Rectangle 8"/>
          <p:cNvSpPr/>
          <p:nvPr/>
        </p:nvSpPr>
        <p:spPr>
          <a:xfrm>
            <a:off x="1536753" y="3548107"/>
            <a:ext cx="9095084" cy="1764080"/>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431011" y="3622939"/>
            <a:ext cx="9572786" cy="164352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قُلْ اِنۡ کَانَ اٰبَآؤُكُمْ وَاَبْنَآؤُكُمْ وَ اِخْوَانُكُمْ وَاَزْوَاجُكُمْ وَعَشِیۡرَتُكُمْ وَ اَمْوَالُ  ۨاقْتَرَفْتُمُوۡہَا وَتِجَارَۃٌ تَخْشَوْنَ کَسَادَہَا وَمَسٰکِنُ تَرْضَوْنَہَاۤ  اَحَبَّ  اِلَیۡكُمۡ مِّنَ اللہِ وَرَسُوۡلِہٖ  وَجِہَادٍ فِیۡ سَبِیۡلِہٖ فَتَرَبَّصُوۡا حَتّٰی یَاۡتِیَ اللہُ بِاَمْرِہٖ ؕ وَاللہُ  لَا یَہۡدِی الْقَوْمَ الْفٰسِقِیۡنَ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(التوبۃ </a:t>
            </a:r>
            <a:r>
              <a:rPr lang="ur-PK" sz="2400" spc="-4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24</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p:txBody>
      </p:sp>
      <p:sp>
        <p:nvSpPr>
          <p:cNvPr id="13" name="Rounded Rectangle 12"/>
          <p:cNvSpPr/>
          <p:nvPr/>
        </p:nvSpPr>
        <p:spPr>
          <a:xfrm>
            <a:off x="2000599" y="4070270"/>
            <a:ext cx="7979534" cy="202204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1929707" y="4067046"/>
            <a:ext cx="8393090" cy="198823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اِنَّمَا  الْمُؤْمِنُوۡنَ  الَّذِیۡنَ اٰمَنُوۡا بِاللہِ وَ رَسُوۡلِہٖ  ثُمَّ لَمْ یَرْتَابُوۡا وَ جٰہَدُوۡا بِاَمْوَالِہِمْ وَ اَنۡفُسِہِمْ فِیۡ سَبِیۡلِ اللہِ ؕ اُولٰٓئِکَ ہُمُ الصّٰدِقُوۡنَ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(الحجرات: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lvl="0" algn="ctr" rtl="1"/>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"مومن توبس وہ ہیں جو اللہ اور اُس کے رسول  ﷺ پر ایمان لائے، پھر شک میں نہ پڑے اور اُنہوں نے اللہ کی راہ میں جہاد کیا اپنے اموال اوراپنی جانوں کے ساتھ یہی لوگ سچے ہیں"۔ </a:t>
            </a:r>
            <a:endParaRPr lang="ur-PK" sz="2400" spc="-4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5" name="Rounded Rectangle 14"/>
          <p:cNvSpPr/>
          <p:nvPr/>
        </p:nvSpPr>
        <p:spPr>
          <a:xfrm>
            <a:off x="1536753" y="3472199"/>
            <a:ext cx="9095084" cy="2289832"/>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1431011" y="3546258"/>
            <a:ext cx="9572786" cy="2246769"/>
          </a:xfrm>
          <a:prstGeom prst="rect">
            <a:avLst/>
          </a:prstGeom>
        </p:spPr>
        <p:txBody>
          <a:bodyPr wrap="square" lIns="91440">
            <a:spAutoFit/>
          </a:bodyPr>
          <a:lstStyle/>
          <a:p>
            <a:pPr marL="457200" marR="228600" algn="ctr" rtl="1"/>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"کہہ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دیجئے (اے نبی ﷺ)اگر تمہارے باپ دادااور تمہارے بیٹے اور تمہارے  بھائی اور تمہاری بیویاں  اور تمہارے رشتہ دار اوروہ مال جو تم نے محنت سے کمائے ہیں اوروہ تجارت جس میں خسارے سے تم ڈرتے </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ہو اور وہ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گھر جو تمہیں پسند ہیں، اگر تمہیں زیادہ محبوب ہیں اللہ سے اور اُس کے رسولﷺ سے اور اُس کی راہ میں جہاد سے تو انتظار کرو یہاں تک کہ لے آئے اللہ اپنا فیصلہ(یعنی تمہاری موت)اور اللہ ایسے نافرمانوں کو ہدایت نہیں دیا کرتا"۔ </a:t>
            </a:r>
            <a:endParaRPr lang="ur-PK" sz="24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9" name="Rounded Rectangle 18"/>
          <p:cNvSpPr/>
          <p:nvPr/>
        </p:nvSpPr>
        <p:spPr>
          <a:xfrm>
            <a:off x="1733317" y="4831129"/>
            <a:ext cx="8725366" cy="1120014"/>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0" name="Rectangle 19"/>
          <p:cNvSpPr/>
          <p:nvPr/>
        </p:nvSpPr>
        <p:spPr>
          <a:xfrm>
            <a:off x="1324089" y="4827905"/>
            <a:ext cx="9815594" cy="1126462"/>
          </a:xfrm>
          <a:prstGeom prst="rect">
            <a:avLst/>
          </a:prstGeom>
        </p:spPr>
        <p:txBody>
          <a:bodyPr wrap="square" lIns="91440">
            <a:spAutoFit/>
          </a:bodyPr>
          <a:lstStyle/>
          <a:p>
            <a:pPr marL="457200" marR="228600" algn="ctr" rtl="1">
              <a:lnSpc>
                <a:spcPct val="120000"/>
              </a:lnSpc>
            </a:pP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وَالَّذِیۡنَ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جَاہَدُوۡا فِیۡنَا لَنَہۡدِیَنَّہُمْ سُبُلَنَا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(العنکبوت: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69</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ur-PK" sz="2400" spc="-4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ur-PK" sz="2800" b="1"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جو لوگ ہمارے راستے میں کوششیں کرتے ہیں ہم ضرور اُنہیں اپنے راستوں کی ہدایت دیتے ہیں</a:t>
            </a:r>
            <a:r>
              <a:rPr lang="ur-PK" sz="2800" b="1"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21" name="Rounded Rectangle 20"/>
          <p:cNvSpPr/>
          <p:nvPr/>
        </p:nvSpPr>
        <p:spPr>
          <a:xfrm>
            <a:off x="1944632" y="2875862"/>
            <a:ext cx="8250928" cy="3191497"/>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2" name="Rectangle 21"/>
          <p:cNvSpPr/>
          <p:nvPr/>
        </p:nvSpPr>
        <p:spPr>
          <a:xfrm>
            <a:off x="1821102" y="2872639"/>
            <a:ext cx="8769760" cy="3194721"/>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یٰٓاَیُّہَا  الَّذِیۡنَ  اٰمَنُوۡا ہَلْ اَدُلُّكُمْ عَلٰی تِجَارَۃٍ  تُنۡجِیۡكُمۡ مِّنْ عَذَابٍ اَلِیۡمٍ ﴿۱۰﴾  تُؤْمِنُوۡنَ بِاللہِ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وَ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رَسُوۡلِہٖ وَ تُجَاہِدُوۡنَ فِیۡ سَبِیۡلِ اللہِ  بِاَمْوَالِكُمْ وَ اَنۡفُسِكُمْ ؕ ذٰلِكُمْ  خَیۡرٌ لَّكُمْ  اِنۡ كُنۡتُمْ تَعْلَمُوۡنَ ﴿ۙ۱۱﴾ </a:t>
            </a:r>
            <a:r>
              <a:rPr lang="en-US"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(الصف: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11-10</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ur-PK" sz="2400" spc="-4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لوگو جو ایمان لائے ہو! کیامیں تمہیں ایسی تجارت بتاؤں جو تمہیں بچا لے درد ناک عذاب سے؟ ایمان لاؤ اللہ پر اور اُس کے رسول  ﷺ پر اور جہاد کرو اللہ کی راہ میں اپنے مال اور جان سے۔ یہ تمہارے حق میں بہتر ہے اگر تم جان لو</a:t>
            </a: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25" name="Rounded Rectangle 24"/>
          <p:cNvSpPr/>
          <p:nvPr/>
        </p:nvSpPr>
        <p:spPr>
          <a:xfrm>
            <a:off x="2682240" y="3846770"/>
            <a:ext cx="6827520" cy="215736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6" name="Rectangle 25"/>
          <p:cNvSpPr/>
          <p:nvPr/>
        </p:nvSpPr>
        <p:spPr>
          <a:xfrm>
            <a:off x="2451092" y="3843546"/>
            <a:ext cx="7561588" cy="2160591"/>
          </a:xfrm>
          <a:prstGeom prst="rect">
            <a:avLst/>
          </a:prstGeom>
        </p:spPr>
        <p:txBody>
          <a:bodyPr wrap="square" lIns="91440">
            <a:spAutoFit/>
          </a:bodyPr>
          <a:lstStyle/>
          <a:p>
            <a:pPr marL="457200" marR="228600" algn="ctr" rtl="1">
              <a:lnSpc>
                <a:spcPct val="120000"/>
              </a:lnSpc>
            </a:pP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یٰۤاَیُّہَا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الَّذِیۡنَ اٰمَنُوا اتَّقُوا اللہَ وَابْتَغُوۡۤا اِلَیۡہِ الْوَسِیۡلَۃَ وَجَاہِدُوۡا فِیۡ سَبِیۡلِہٖ لَعَلَّكُمْ تُفْلِحُوۡنَ  </a:t>
            </a:r>
            <a:r>
              <a:rPr lang="en-US"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(المائدۃ: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35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لوگو جو ایمان لائے ہو اللہ کی نا فرمانی سے بچواور اُ س کی قربت تلاش کرو اور اُس کی راہ میں جہاد کرو تاکہ تم فلاح پاؤ</a:t>
            </a: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8495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6">
                                            <p:graphicEl>
                                              <a:dgm id="{17F36406-BC96-49D1-9ECB-E418070F97BB}"/>
                                            </p:graphicEl>
                                          </p:spTgt>
                                        </p:tgtEl>
                                        <p:attrNameLst>
                                          <p:attrName>style.visibility</p:attrName>
                                        </p:attrNameLst>
                                      </p:cBhvr>
                                      <p:to>
                                        <p:strVal val="visible"/>
                                      </p:to>
                                    </p:set>
                                    <p:animEffect transition="in" filter="barn(inVertical)">
                                      <p:cBhvr>
                                        <p:cTn id="31" dur="500"/>
                                        <p:tgtEl>
                                          <p:spTgt spid="6">
                                            <p:graphicEl>
                                              <a:dgm id="{17F36406-BC96-49D1-9ECB-E418070F97BB}"/>
                                            </p:graphicEl>
                                          </p:spTgt>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6" presetClass="exit" presetSubtype="21" fill="hold" grpId="1" nodeType="withEffect">
                                  <p:stCondLst>
                                    <p:cond delay="0"/>
                                  </p:stCondLst>
                                  <p:childTnLst>
                                    <p:animEffect transition="out" filter="barn(inVertical)">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6" presetClass="entr" presetSubtype="21" fill="hold" grpId="0" nodeType="afterEffect">
                                  <p:stCondLst>
                                    <p:cond delay="0"/>
                                  </p:stCondLst>
                                  <p:childTnLst>
                                    <p:set>
                                      <p:cBhvr>
                                        <p:cTn id="66" dur="1" fill="hold">
                                          <p:stCondLst>
                                            <p:cond delay="0"/>
                                          </p:stCondLst>
                                        </p:cTn>
                                        <p:tgtEl>
                                          <p:spTgt spid="6">
                                            <p:graphicEl>
                                              <a:dgm id="{92A3E716-DF46-45A1-8B50-37038741E5FE}"/>
                                            </p:graphicEl>
                                          </p:spTgt>
                                        </p:tgtEl>
                                        <p:attrNameLst>
                                          <p:attrName>style.visibility</p:attrName>
                                        </p:attrNameLst>
                                      </p:cBhvr>
                                      <p:to>
                                        <p:strVal val="visible"/>
                                      </p:to>
                                    </p:set>
                                    <p:animEffect transition="in" filter="barn(inVertical)">
                                      <p:cBhvr>
                                        <p:cTn id="67" dur="500"/>
                                        <p:tgtEl>
                                          <p:spTgt spid="6">
                                            <p:graphicEl>
                                              <a:dgm id="{92A3E716-DF46-45A1-8B50-37038741E5FE}"/>
                                            </p:graphicEl>
                                          </p:spTgt>
                                        </p:tgtEl>
                                      </p:cBhvr>
                                    </p:animEffect>
                                  </p:childTnLst>
                                </p:cTn>
                              </p:par>
                            </p:childTnLst>
                          </p:cTn>
                        </p:par>
                        <p:par>
                          <p:cTn id="68" fill="hold">
                            <p:stCondLst>
                              <p:cond delay="1000"/>
                            </p:stCondLst>
                            <p:childTnLst>
                              <p:par>
                                <p:cTn id="69" presetID="16" presetClass="entr" presetSubtype="21"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barn(inVertical)">
                                      <p:cBhvr>
                                        <p:cTn id="71" dur="500"/>
                                        <p:tgtEl>
                                          <p:spTgt spid="13"/>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xit" presetSubtype="21" fill="hold" grpId="1" nodeType="clickEffect">
                                  <p:stCondLst>
                                    <p:cond delay="0"/>
                                  </p:stCondLst>
                                  <p:childTnLst>
                                    <p:animEffect transition="out" filter="barn(inVertical)">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6" presetClass="exit" presetSubtype="21" fill="hold" grpId="1" nodeType="withEffect">
                                  <p:stCondLst>
                                    <p:cond delay="0"/>
                                  </p:stCondLst>
                                  <p:childTnLst>
                                    <p:animEffect transition="out" filter="barn(inVertical)">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childTnLst>
                          </p:cTn>
                        </p:par>
                        <p:par>
                          <p:cTn id="84" fill="hold">
                            <p:stCondLst>
                              <p:cond delay="500"/>
                            </p:stCondLst>
                            <p:childTnLst>
                              <p:par>
                                <p:cTn id="85" presetID="16" presetClass="entr" presetSubtype="21" fill="hold" grpId="0" nodeType="afterEffect">
                                  <p:stCondLst>
                                    <p:cond delay="0"/>
                                  </p:stCondLst>
                                  <p:childTnLst>
                                    <p:set>
                                      <p:cBhvr>
                                        <p:cTn id="86" dur="1" fill="hold">
                                          <p:stCondLst>
                                            <p:cond delay="0"/>
                                          </p:stCondLst>
                                        </p:cTn>
                                        <p:tgtEl>
                                          <p:spTgt spid="6">
                                            <p:graphicEl>
                                              <a:dgm id="{537105C9-2A9A-4E8A-8894-81DA2093D440}"/>
                                            </p:graphicEl>
                                          </p:spTgt>
                                        </p:tgtEl>
                                        <p:attrNameLst>
                                          <p:attrName>style.visibility</p:attrName>
                                        </p:attrNameLst>
                                      </p:cBhvr>
                                      <p:to>
                                        <p:strVal val="visible"/>
                                      </p:to>
                                    </p:set>
                                    <p:animEffect transition="in" filter="barn(inVertical)">
                                      <p:cBhvr>
                                        <p:cTn id="87" dur="500"/>
                                        <p:tgtEl>
                                          <p:spTgt spid="6">
                                            <p:graphicEl>
                                              <a:dgm id="{537105C9-2A9A-4E8A-8894-81DA2093D440}"/>
                                            </p:graphicEl>
                                          </p:spTgt>
                                        </p:tgtEl>
                                      </p:cBhvr>
                                    </p:animEffect>
                                  </p:childTnLst>
                                </p:cTn>
                              </p:par>
                            </p:childTnLst>
                          </p:cTn>
                        </p:par>
                        <p:par>
                          <p:cTn id="88" fill="hold">
                            <p:stCondLst>
                              <p:cond delay="1000"/>
                            </p:stCondLst>
                            <p:childTnLst>
                              <p:par>
                                <p:cTn id="89" presetID="16" presetClass="entr" presetSubtype="21"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xit" presetSubtype="21" fill="hold" grpId="1" nodeType="clickEffect">
                                  <p:stCondLst>
                                    <p:cond delay="0"/>
                                  </p:stCondLst>
                                  <p:childTnLst>
                                    <p:animEffect transition="out" filter="barn(inVertical)">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6" presetClass="exit" presetSubtype="21" fill="hold" grpId="1" nodeType="withEffect">
                                  <p:stCondLst>
                                    <p:cond delay="0"/>
                                  </p:stCondLst>
                                  <p:childTnLst>
                                    <p:animEffect transition="out" filter="barn(inVertical)">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childTnLst>
                          </p:cTn>
                        </p:par>
                        <p:par>
                          <p:cTn id="104" fill="hold">
                            <p:stCondLst>
                              <p:cond delay="500"/>
                            </p:stCondLst>
                            <p:childTnLst>
                              <p:par>
                                <p:cTn id="105" presetID="16" presetClass="entr" presetSubtype="21" fill="hold" grpId="0" nodeType="afterEffect">
                                  <p:stCondLst>
                                    <p:cond delay="0"/>
                                  </p:stCondLst>
                                  <p:childTnLst>
                                    <p:set>
                                      <p:cBhvr>
                                        <p:cTn id="106" dur="1" fill="hold">
                                          <p:stCondLst>
                                            <p:cond delay="0"/>
                                          </p:stCondLst>
                                        </p:cTn>
                                        <p:tgtEl>
                                          <p:spTgt spid="6">
                                            <p:graphicEl>
                                              <a:dgm id="{ED2A4225-411F-4502-98C1-F827F5ED5EAC}"/>
                                            </p:graphicEl>
                                          </p:spTgt>
                                        </p:tgtEl>
                                        <p:attrNameLst>
                                          <p:attrName>style.visibility</p:attrName>
                                        </p:attrNameLst>
                                      </p:cBhvr>
                                      <p:to>
                                        <p:strVal val="visible"/>
                                      </p:to>
                                    </p:set>
                                    <p:animEffect transition="in" filter="barn(inVertical)">
                                      <p:cBhvr>
                                        <p:cTn id="107" dur="500"/>
                                        <p:tgtEl>
                                          <p:spTgt spid="6">
                                            <p:graphicEl>
                                              <a:dgm id="{ED2A4225-411F-4502-98C1-F827F5ED5EAC}"/>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barn(inVertical)">
                                      <p:cBhvr>
                                        <p:cTn id="112" dur="500"/>
                                        <p:tgtEl>
                                          <p:spTgt spid="21"/>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xit" presetSubtype="21" fill="hold" grpId="1" nodeType="clickEffect">
                                  <p:stCondLst>
                                    <p:cond delay="0"/>
                                  </p:stCondLst>
                                  <p:childTnLst>
                                    <p:animEffect transition="out" filter="barn(inVertical)">
                                      <p:cBhvr>
                                        <p:cTn id="120" dur="500"/>
                                        <p:tgtEl>
                                          <p:spTgt spid="21"/>
                                        </p:tgtEl>
                                      </p:cBhvr>
                                    </p:animEffect>
                                    <p:set>
                                      <p:cBhvr>
                                        <p:cTn id="121" dur="1" fill="hold">
                                          <p:stCondLst>
                                            <p:cond delay="499"/>
                                          </p:stCondLst>
                                        </p:cTn>
                                        <p:tgtEl>
                                          <p:spTgt spid="21"/>
                                        </p:tgtEl>
                                        <p:attrNameLst>
                                          <p:attrName>style.visibility</p:attrName>
                                        </p:attrNameLst>
                                      </p:cBhvr>
                                      <p:to>
                                        <p:strVal val="hidden"/>
                                      </p:to>
                                    </p:set>
                                  </p:childTnLst>
                                </p:cTn>
                              </p:par>
                              <p:par>
                                <p:cTn id="122" presetID="16" presetClass="exit" presetSubtype="21" fill="hold" grpId="1" nodeType="withEffect">
                                  <p:stCondLst>
                                    <p:cond delay="0"/>
                                  </p:stCondLst>
                                  <p:childTnLst>
                                    <p:animEffect transition="out" filter="barn(inVertical)">
                                      <p:cBhvr>
                                        <p:cTn id="123" dur="500"/>
                                        <p:tgtEl>
                                          <p:spTgt spid="22"/>
                                        </p:tgtEl>
                                      </p:cBhvr>
                                    </p:animEffect>
                                    <p:set>
                                      <p:cBhvr>
                                        <p:cTn id="124" dur="1" fill="hold">
                                          <p:stCondLst>
                                            <p:cond delay="499"/>
                                          </p:stCondLst>
                                        </p:cTn>
                                        <p:tgtEl>
                                          <p:spTgt spid="22"/>
                                        </p:tgtEl>
                                        <p:attrNameLst>
                                          <p:attrName>style.visibility</p:attrName>
                                        </p:attrNameLst>
                                      </p:cBhvr>
                                      <p:to>
                                        <p:strVal val="hidden"/>
                                      </p:to>
                                    </p:set>
                                  </p:childTnLst>
                                </p:cTn>
                              </p:par>
                            </p:childTnLst>
                          </p:cTn>
                        </p:par>
                        <p:par>
                          <p:cTn id="125" fill="hold">
                            <p:stCondLst>
                              <p:cond delay="500"/>
                            </p:stCondLst>
                            <p:childTnLst>
                              <p:par>
                                <p:cTn id="126" presetID="16" presetClass="entr" presetSubtype="21" fill="hold" grpId="0" nodeType="afterEffect">
                                  <p:stCondLst>
                                    <p:cond delay="0"/>
                                  </p:stCondLst>
                                  <p:childTnLst>
                                    <p:set>
                                      <p:cBhvr>
                                        <p:cTn id="127" dur="1" fill="hold">
                                          <p:stCondLst>
                                            <p:cond delay="0"/>
                                          </p:stCondLst>
                                        </p:cTn>
                                        <p:tgtEl>
                                          <p:spTgt spid="6">
                                            <p:graphicEl>
                                              <a:dgm id="{AB49B7CA-4037-4D2F-B85B-B793D5B12692}"/>
                                            </p:graphicEl>
                                          </p:spTgt>
                                        </p:tgtEl>
                                        <p:attrNameLst>
                                          <p:attrName>style.visibility</p:attrName>
                                        </p:attrNameLst>
                                      </p:cBhvr>
                                      <p:to>
                                        <p:strVal val="visible"/>
                                      </p:to>
                                    </p:set>
                                    <p:animEffect transition="in" filter="barn(inVertical)">
                                      <p:cBhvr>
                                        <p:cTn id="128" dur="500"/>
                                        <p:tgtEl>
                                          <p:spTgt spid="6">
                                            <p:graphicEl>
                                              <a:dgm id="{AB49B7CA-4037-4D2F-B85B-B793D5B12692}"/>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barn(inVertical)">
                                      <p:cBhvr>
                                        <p:cTn id="133" dur="500"/>
                                        <p:tgtEl>
                                          <p:spTgt spid="25"/>
                                        </p:tgtEl>
                                      </p:cBhvr>
                                    </p:animEffect>
                                  </p:childTnLst>
                                </p:cTn>
                              </p:par>
                            </p:childTnLst>
                          </p:cTn>
                        </p:par>
                        <p:par>
                          <p:cTn id="134" fill="hold">
                            <p:stCondLst>
                              <p:cond delay="500"/>
                            </p:stCondLst>
                            <p:childTnLst>
                              <p:par>
                                <p:cTn id="135" presetID="10" presetClass="entr" presetSubtype="0" fill="hold" grpId="0" nodeType="after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fade">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xit" presetSubtype="21" fill="hold" grpId="1" nodeType="clickEffect">
                                  <p:stCondLst>
                                    <p:cond delay="0"/>
                                  </p:stCondLst>
                                  <p:childTnLst>
                                    <p:animEffect transition="out" filter="barn(inVertical)">
                                      <p:cBhvr>
                                        <p:cTn id="141" dur="500"/>
                                        <p:tgtEl>
                                          <p:spTgt spid="25"/>
                                        </p:tgtEl>
                                      </p:cBhvr>
                                    </p:animEffect>
                                    <p:set>
                                      <p:cBhvr>
                                        <p:cTn id="142" dur="1" fill="hold">
                                          <p:stCondLst>
                                            <p:cond delay="499"/>
                                          </p:stCondLst>
                                        </p:cTn>
                                        <p:tgtEl>
                                          <p:spTgt spid="25"/>
                                        </p:tgtEl>
                                        <p:attrNameLst>
                                          <p:attrName>style.visibility</p:attrName>
                                        </p:attrNameLst>
                                      </p:cBhvr>
                                      <p:to>
                                        <p:strVal val="hidden"/>
                                      </p:to>
                                    </p:set>
                                  </p:childTnLst>
                                </p:cTn>
                              </p:par>
                              <p:par>
                                <p:cTn id="143" presetID="16" presetClass="exit" presetSubtype="21" fill="hold" grpId="1" nodeType="withEffect">
                                  <p:stCondLst>
                                    <p:cond delay="0"/>
                                  </p:stCondLst>
                                  <p:childTnLst>
                                    <p:animEffect transition="out" filter="barn(inVertical)">
                                      <p:cBhvr>
                                        <p:cTn id="144" dur="500"/>
                                        <p:tgtEl>
                                          <p:spTgt spid="26"/>
                                        </p:tgtEl>
                                      </p:cBhvr>
                                    </p:animEffect>
                                    <p:set>
                                      <p:cBhvr>
                                        <p:cTn id="14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6"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7" grpId="1" animBg="1"/>
      <p:bldP spid="8" grpId="0"/>
      <p:bldP spid="8" grpId="1"/>
      <p:bldP spid="9" grpId="0" animBg="1"/>
      <p:bldP spid="9" grpId="1" animBg="1"/>
      <p:bldP spid="10" grpId="0"/>
      <p:bldP spid="10" grpId="1"/>
      <p:bldP spid="13" grpId="0" animBg="1"/>
      <p:bldP spid="13" grpId="1" animBg="1"/>
      <p:bldP spid="14" grpId="0"/>
      <p:bldP spid="14" grpId="1"/>
      <p:bldP spid="15" grpId="0" animBg="1"/>
      <p:bldP spid="15" grpId="1" animBg="1"/>
      <p:bldP spid="16" grpId="0"/>
      <p:bldP spid="16" grpId="1"/>
      <p:bldP spid="19" grpId="0" animBg="1"/>
      <p:bldP spid="19" grpId="1" animBg="1"/>
      <p:bldP spid="20" grpId="0"/>
      <p:bldP spid="20" grpId="1"/>
      <p:bldP spid="21" grpId="0" animBg="1"/>
      <p:bldP spid="21" grpId="1" animBg="1"/>
      <p:bldP spid="22" grpId="0"/>
      <p:bldP spid="22" grpId="1"/>
      <p:bldP spid="25" grpId="0" animBg="1"/>
      <p:bldP spid="25" grpId="1" animBg="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03324"/>
          </a:xfrm>
          <a:prstGeom prst="rect">
            <a:avLst/>
          </a:prstGeom>
        </p:spPr>
        <p:txBody>
          <a:bodyPr wrap="square">
            <a:spAutoFit/>
          </a:bodyPr>
          <a:lstStyle/>
          <a:p>
            <a:pPr algn="ctr" rtl="1">
              <a:lnSpc>
                <a:spcPct val="70000"/>
              </a:lnSpc>
            </a:pPr>
            <a:r>
              <a:rPr lang="ur-PK" sz="6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کا مفہوم</a:t>
            </a:r>
          </a:p>
        </p:txBody>
      </p:sp>
      <p:graphicFrame>
        <p:nvGraphicFramePr>
          <p:cNvPr id="6" name="Content Placeholder 5"/>
          <p:cNvGraphicFramePr>
            <a:graphicFrameLocks/>
          </p:cNvGraphicFramePr>
          <p:nvPr>
            <p:extLst>
              <p:ext uri="{D42A27DB-BD31-4B8C-83A1-F6EECF244321}">
                <p14:modId xmlns:p14="http://schemas.microsoft.com/office/powerpoint/2010/main" val="2341026172"/>
              </p:ext>
            </p:extLst>
          </p:nvPr>
        </p:nvGraphicFramePr>
        <p:xfrm>
          <a:off x="1327412" y="2269798"/>
          <a:ext cx="9531088" cy="36280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2685793" y="3730986"/>
            <a:ext cx="6554196" cy="209647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2614386" y="3851539"/>
            <a:ext cx="6963228" cy="2012859"/>
          </a:xfrm>
          <a:prstGeom prst="rect">
            <a:avLst/>
          </a:prstGeom>
        </p:spPr>
        <p:txBody>
          <a:bodyPr wrap="square" lIns="91440">
            <a:spAutoFit/>
          </a:bodyPr>
          <a:lstStyle/>
          <a:p>
            <a:pPr marL="457200" marR="228600" algn="ctr" rtl="1">
              <a:lnSpc>
                <a:spcPct val="120000"/>
              </a:lnSpc>
            </a:pPr>
            <a:r>
              <a:rPr lang="ar-SA" sz="22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مَنْ قَاتَلَ لِتَكُونَ كَلِمَۃُ اللہِ ہِیَ الْعُلْیَا فَہُوَ فِی سَبِیلِ اللہِ  </a:t>
            </a:r>
            <a:r>
              <a:rPr lang="ar-SA" sz="24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4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بخاری، مسلم</a:t>
            </a:r>
            <a:r>
              <a:rPr lang="ar-SA" sz="24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"جس نے اس لئے جنگ کی تا کہ اللہ کا کلمہ سربلند ہو جائے پس وہ شخص اللہ کی راہ میں جہاد کر رہا ہے"۔</a:t>
            </a:r>
            <a:endParaRPr lang="en-US" sz="28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4550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140B052A-9417-4261-A4E8-79D0A81E74BC}"/>
                                            </p:graphicEl>
                                          </p:spTgt>
                                        </p:tgtEl>
                                        <p:attrNameLst>
                                          <p:attrName>style.visibility</p:attrName>
                                        </p:attrNameLst>
                                      </p:cBhvr>
                                      <p:to>
                                        <p:strVal val="visible"/>
                                      </p:to>
                                    </p:set>
                                    <p:animEffect transition="in" filter="barn(inVertical)">
                                      <p:cBhvr>
                                        <p:cTn id="11" dur="500"/>
                                        <p:tgtEl>
                                          <p:spTgt spid="6">
                                            <p:graphicEl>
                                              <a:dgm id="{140B052A-9417-4261-A4E8-79D0A81E74BC}"/>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CBBF4EA5-B8BB-4C23-9569-A96E2BC727F4}"/>
                                            </p:graphicEl>
                                          </p:spTgt>
                                        </p:tgtEl>
                                        <p:attrNameLst>
                                          <p:attrName>style.visibility</p:attrName>
                                        </p:attrNameLst>
                                      </p:cBhvr>
                                      <p:to>
                                        <p:strVal val="visible"/>
                                      </p:to>
                                    </p:set>
                                    <p:animEffect transition="in" filter="wipe(right)">
                                      <p:cBhvr>
                                        <p:cTn id="15" dur="500"/>
                                        <p:tgtEl>
                                          <p:spTgt spid="6">
                                            <p:graphicEl>
                                              <a:dgm id="{CBBF4EA5-B8BB-4C23-9569-A96E2BC727F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8EFF2461-93F2-4D27-95A5-A65EA16B88A1}"/>
                                            </p:graphicEl>
                                          </p:spTgt>
                                        </p:tgtEl>
                                        <p:attrNameLst>
                                          <p:attrName>style.visibility</p:attrName>
                                        </p:attrNameLst>
                                      </p:cBhvr>
                                      <p:to>
                                        <p:strVal val="visible"/>
                                      </p:to>
                                    </p:set>
                                    <p:animEffect transition="in" filter="barn(inVertical)">
                                      <p:cBhvr>
                                        <p:cTn id="20" dur="500"/>
                                        <p:tgtEl>
                                          <p:spTgt spid="6">
                                            <p:graphicEl>
                                              <a:dgm id="{8EFF2461-93F2-4D27-95A5-A65EA16B88A1}"/>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5E06C89A-5ED0-4901-B923-8FBE5DF72618}"/>
                                            </p:graphicEl>
                                          </p:spTgt>
                                        </p:tgtEl>
                                        <p:attrNameLst>
                                          <p:attrName>style.visibility</p:attrName>
                                        </p:attrNameLst>
                                      </p:cBhvr>
                                      <p:to>
                                        <p:strVal val="visible"/>
                                      </p:to>
                                    </p:set>
                                    <p:animEffect transition="in" filter="wipe(right)">
                                      <p:cBhvr>
                                        <p:cTn id="24" dur="500"/>
                                        <p:tgtEl>
                                          <p:spTgt spid="6">
                                            <p:graphicEl>
                                              <a:dgm id="{5E06C89A-5ED0-4901-B923-8FBE5DF72618}"/>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graphicEl>
                                              <a:dgm id="{BCCFC471-293B-452E-AA9D-5E946CB82B9E}"/>
                                            </p:graphicEl>
                                          </p:spTgt>
                                        </p:tgtEl>
                                        <p:attrNameLst>
                                          <p:attrName>style.visibility</p:attrName>
                                        </p:attrNameLst>
                                      </p:cBhvr>
                                      <p:to>
                                        <p:strVal val="visible"/>
                                      </p:to>
                                    </p:set>
                                    <p:animEffect transition="in" filter="barn(inVertical)">
                                      <p:cBhvr>
                                        <p:cTn id="29" dur="500"/>
                                        <p:tgtEl>
                                          <p:spTgt spid="6">
                                            <p:graphicEl>
                                              <a:dgm id="{BCCFC471-293B-452E-AA9D-5E946CB82B9E}"/>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graphicEl>
                                              <a:dgm id="{EEBDC441-4FDA-4645-9BE8-6FF77A18DC06}"/>
                                            </p:graphicEl>
                                          </p:spTgt>
                                        </p:tgtEl>
                                        <p:attrNameLst>
                                          <p:attrName>style.visibility</p:attrName>
                                        </p:attrNameLst>
                                      </p:cBhvr>
                                      <p:to>
                                        <p:strVal val="visible"/>
                                      </p:to>
                                    </p:set>
                                    <p:animEffect transition="in" filter="wipe(right)">
                                      <p:cBhvr>
                                        <p:cTn id="33" dur="500"/>
                                        <p:tgtEl>
                                          <p:spTgt spid="6">
                                            <p:graphicEl>
                                              <a:dgm id="{EEBDC441-4FDA-4645-9BE8-6FF77A18DC06}"/>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6" presetClass="exit" presetSubtype="21" fill="hold" grpId="1" nodeType="withEffect">
                                  <p:stCondLst>
                                    <p:cond delay="0"/>
                                  </p:stCondLst>
                                  <p:childTnLst>
                                    <p:animEffect transition="out" filter="barn(inVertical)">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7" grpId="1"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760208"/>
          </a:xfrm>
          <a:prstGeom prst="rect">
            <a:avLst/>
          </a:prstGeom>
        </p:spPr>
        <p:txBody>
          <a:bodyPr wrap="square">
            <a:spAutoFit/>
          </a:bodyPr>
          <a:lstStyle/>
          <a:p>
            <a:pPr algn="ctr" rtl="1">
              <a:lnSpc>
                <a:spcPct val="70000"/>
              </a:lnSpc>
            </a:pPr>
            <a:r>
              <a:rPr lang="ur-PK" sz="6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کی فرضیت</a:t>
            </a:r>
          </a:p>
        </p:txBody>
      </p:sp>
      <p:graphicFrame>
        <p:nvGraphicFramePr>
          <p:cNvPr id="6" name="Content Placeholder 5"/>
          <p:cNvGraphicFramePr>
            <a:graphicFrameLocks/>
          </p:cNvGraphicFramePr>
          <p:nvPr>
            <p:extLst>
              <p:ext uri="{D42A27DB-BD31-4B8C-83A1-F6EECF244321}">
                <p14:modId xmlns:p14="http://schemas.microsoft.com/office/powerpoint/2010/main" val="3914681158"/>
              </p:ext>
            </p:extLst>
          </p:nvPr>
        </p:nvGraphicFramePr>
        <p:xfrm>
          <a:off x="1333500" y="2678235"/>
          <a:ext cx="9525000" cy="32755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p:cNvSpPr txBox="1"/>
          <p:nvPr/>
        </p:nvSpPr>
        <p:spPr>
          <a:xfrm rot="10800000" flipV="1">
            <a:off x="2446020" y="2078089"/>
            <a:ext cx="8549640" cy="584775"/>
          </a:xfrm>
          <a:prstGeom prst="rect">
            <a:avLst/>
          </a:prstGeom>
          <a:noFill/>
        </p:spPr>
        <p:txBody>
          <a:bodyPr wrap="square" rtlCol="0">
            <a:spAutoFit/>
          </a:bodyPr>
          <a:lstStyle/>
          <a:p>
            <a:pPr algn="r" rtl="1"/>
            <a:r>
              <a:rPr lang="ar-SA" sz="3200" dirty="0">
                <a:solidFill>
                  <a:srgbClr val="1A3F6D"/>
                </a:solidFill>
                <a:latin typeface="Jameel Noori Nastaleeq" panose="02000503000000020004" pitchFamily="2" charset="-78"/>
                <a:cs typeface="Jameel Noori Nastaleeq" panose="02000503000000020004" pitchFamily="2" charset="-78"/>
              </a:rPr>
              <a:t>جہاد فی سبیل اللہ یعنی اللہ کے دین کے غلبہ کے لئے کوشش ہر مسلمان پر فرض ہے کیوں کہ  :</a:t>
            </a:r>
            <a:endParaRPr lang="en-US" sz="3200" dirty="0">
              <a:solidFill>
                <a:srgbClr val="1A3F6D"/>
              </a:solidFill>
              <a:latin typeface="Jameel Noori Nastaleeq" panose="02000503000000020004" pitchFamily="2" charset="-78"/>
              <a:cs typeface="Jameel Noori Nastaleeq" panose="02000503000000020004" pitchFamily="2" charset="-78"/>
            </a:endParaRPr>
          </a:p>
        </p:txBody>
      </p:sp>
      <p:sp>
        <p:nvSpPr>
          <p:cNvPr id="23" name="Rounded Rectangle 22"/>
          <p:cNvSpPr/>
          <p:nvPr/>
        </p:nvSpPr>
        <p:spPr>
          <a:xfrm>
            <a:off x="2738120" y="4303838"/>
            <a:ext cx="6827520"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4" name="Rectangle 23"/>
          <p:cNvSpPr/>
          <p:nvPr/>
        </p:nvSpPr>
        <p:spPr>
          <a:xfrm>
            <a:off x="2506972" y="4300614"/>
            <a:ext cx="7561588"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وَمَنۡ لَّمْ یَحْكُمۡ بِمَاۤ اَنۡزَلَ اللہُ فَاُولٰٓئِکَ ہُمُ الْکٰفِرُوۡنَ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(المائدۃ: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44</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جو لوگ اﷲ کے نازل کردہ کلام کے مطابق فیصلے نہیں کرتے وہی لوگ کافر ہیں</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27" name="Rounded Rectangle 26"/>
          <p:cNvSpPr/>
          <p:nvPr/>
        </p:nvSpPr>
        <p:spPr>
          <a:xfrm>
            <a:off x="2065036" y="4249856"/>
            <a:ext cx="8163544"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8" name="Rectangle 27"/>
          <p:cNvSpPr/>
          <p:nvPr/>
        </p:nvSpPr>
        <p:spPr>
          <a:xfrm>
            <a:off x="1833888" y="4246632"/>
            <a:ext cx="8897612"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وَمَنۡ لَّمْ یَحْكُمۡ بِمَاۤ اَنۡزَلَ اللہُ فَاُولٰٓئِکَ ہُمُ الظّٰلِمُوۡنَ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(المائدۃ: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45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جو لوگ اﷲ کے نازل کردہ کلام کے مطابق فیصلے نہیں کرتے وہی لوگ </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ظالم (یعنی مشرک) ہیں"۔</a:t>
            </a:r>
            <a:endPar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29" name="Rounded Rectangle 28"/>
          <p:cNvSpPr/>
          <p:nvPr/>
        </p:nvSpPr>
        <p:spPr>
          <a:xfrm>
            <a:off x="2061992" y="4242001"/>
            <a:ext cx="8163544"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30" name="Rectangle 29"/>
          <p:cNvSpPr/>
          <p:nvPr/>
        </p:nvSpPr>
        <p:spPr>
          <a:xfrm>
            <a:off x="1830844" y="4238777"/>
            <a:ext cx="8897612"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وَمَنۡ لَّمْ یَحْكُمۡ بِمَاۤ اَنۡزَلَ اللہُ فَاُولٰٓئِکَ ہُمُ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الْفٰسِقُوۡنَ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(المائدۃ: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47</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جو لوگ اﷲ کے نازل کردہ کلام کے مطابق فیصلے نہیں کرتے وہی لوگ فاسق(یعنی باغی) ہیں"۔</a:t>
            </a:r>
          </a:p>
        </p:txBody>
      </p:sp>
      <p:sp>
        <p:nvSpPr>
          <p:cNvPr id="31" name="Rounded Rectangle 30"/>
          <p:cNvSpPr/>
          <p:nvPr/>
        </p:nvSpPr>
        <p:spPr>
          <a:xfrm>
            <a:off x="2014228" y="4916215"/>
            <a:ext cx="8163544"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32" name="Rectangle 31"/>
          <p:cNvSpPr/>
          <p:nvPr/>
        </p:nvSpPr>
        <p:spPr>
          <a:xfrm>
            <a:off x="1783080" y="4912991"/>
            <a:ext cx="8897612" cy="1126462"/>
          </a:xfrm>
          <a:prstGeom prst="rect">
            <a:avLst/>
          </a:prstGeom>
        </p:spPr>
        <p:txBody>
          <a:bodyPr wrap="square" lIns="91440">
            <a:spAutoFit/>
          </a:bodyPr>
          <a:lstStyle/>
          <a:p>
            <a:pPr marL="457200" marR="228600" algn="ctr" rtl="1">
              <a:lnSpc>
                <a:spcPct val="120000"/>
              </a:lnSpc>
            </a:pP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یٰۤاَیُّہَا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الَّذِیۡنَ اٰمَنُوۡا كُوۡنُوۡا قَوّٰمِیۡنَ بِالْقِسْطِ شُہَدَآءَ  لِلہِ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(النساء: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135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ایمان والو! کھڑے ہو جاؤ عدل کے علم بردار بن کر گواہ ہو تے ہو ئے اللہ کے </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لئے"۔</a:t>
            </a:r>
            <a:endPar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4974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6" dur="500"/>
                                        <p:tgtEl>
                                          <p:spTgt spid="6">
                                            <p:graphicEl>
                                              <a:dgm id="{D2B49F6D-4100-42FB-82A8-1CFAA91AE96A}"/>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6">
                                            <p:graphicEl>
                                              <a:dgm id="{889849BA-131F-472A-B407-85332424187B}"/>
                                            </p:graphicEl>
                                          </p:spTgt>
                                        </p:tgtEl>
                                        <p:attrNameLst>
                                          <p:attrName>style.visibility</p:attrName>
                                        </p:attrNameLst>
                                      </p:cBhvr>
                                      <p:to>
                                        <p:strVal val="visible"/>
                                      </p:to>
                                    </p:set>
                                    <p:animEffect transition="in" filter="wipe(right)">
                                      <p:cBhvr>
                                        <p:cTn id="20" dur="500"/>
                                        <p:tgtEl>
                                          <p:spTgt spid="6">
                                            <p:graphicEl>
                                              <a:dgm id="{889849BA-131F-472A-B407-85332424187B}"/>
                                            </p:graphicEl>
                                          </p:spTgt>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6">
                                            <p:graphicEl>
                                              <a:dgm id="{17F36406-BC96-49D1-9ECB-E418070F97BB}"/>
                                            </p:graphicEl>
                                          </p:spTgt>
                                        </p:tgtEl>
                                        <p:attrNameLst>
                                          <p:attrName>style.visibility</p:attrName>
                                        </p:attrNameLst>
                                      </p:cBhvr>
                                      <p:to>
                                        <p:strVal val="visible"/>
                                      </p:to>
                                    </p:set>
                                    <p:animEffect transition="in" filter="barn(inVertical)">
                                      <p:cBhvr>
                                        <p:cTn id="72" dur="500"/>
                                        <p:tgtEl>
                                          <p:spTgt spid="6">
                                            <p:graphicEl>
                                              <a:dgm id="{17F36406-BC96-49D1-9ECB-E418070F97BB}"/>
                                            </p:graphicEl>
                                          </p:spTgt>
                                        </p:tgtEl>
                                      </p:cBhvr>
                                    </p:animEffect>
                                  </p:childTnLst>
                                </p:cTn>
                              </p:par>
                            </p:childTnLst>
                          </p:cTn>
                        </p:par>
                        <p:par>
                          <p:cTn id="73" fill="hold">
                            <p:stCondLst>
                              <p:cond delay="1000"/>
                            </p:stCondLst>
                            <p:childTnLst>
                              <p:par>
                                <p:cTn id="74" presetID="22" presetClass="entr" presetSubtype="2" fill="hold" grpId="0" nodeType="afterEffect">
                                  <p:stCondLst>
                                    <p:cond delay="0"/>
                                  </p:stCondLst>
                                  <p:childTnLst>
                                    <p:set>
                                      <p:cBhvr>
                                        <p:cTn id="75" dur="1" fill="hold">
                                          <p:stCondLst>
                                            <p:cond delay="0"/>
                                          </p:stCondLst>
                                        </p:cTn>
                                        <p:tgtEl>
                                          <p:spTgt spid="6">
                                            <p:graphicEl>
                                              <a:dgm id="{59C51625-DA3D-4F68-BFD0-30FA49E3F11C}"/>
                                            </p:graphicEl>
                                          </p:spTgt>
                                        </p:tgtEl>
                                        <p:attrNameLst>
                                          <p:attrName>style.visibility</p:attrName>
                                        </p:attrNameLst>
                                      </p:cBhvr>
                                      <p:to>
                                        <p:strVal val="visible"/>
                                      </p:to>
                                    </p:set>
                                    <p:animEffect transition="in" filter="wipe(right)">
                                      <p:cBhvr>
                                        <p:cTn id="76" dur="500"/>
                                        <p:tgtEl>
                                          <p:spTgt spid="6">
                                            <p:graphicEl>
                                              <a:dgm id="{59C51625-DA3D-4F68-BFD0-30FA49E3F11C}"/>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barn(inVertical)">
                                      <p:cBhvr>
                                        <p:cTn id="81" dur="500"/>
                                        <p:tgtEl>
                                          <p:spTgt spid="31"/>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1" nodeType="clickEffect">
                                  <p:stCondLst>
                                    <p:cond delay="0"/>
                                  </p:stCondLst>
                                  <p:childTnLst>
                                    <p:animEffect transition="out" filter="barn(inVertical)">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6" presetClass="exit" presetSubtype="21" fill="hold" grpId="1" nodeType="withEffect">
                                  <p:stCondLst>
                                    <p:cond delay="0"/>
                                  </p:stCondLst>
                                  <p:childTnLst>
                                    <p:animEffect transition="out" filter="barn(inVertical)">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4" repeatCount="indefinite" fill="hold" display="0">
                  <p:stCondLst>
                    <p:cond delay="indefinite"/>
                  </p:stCondLst>
                </p:cTn>
                <p:tgtEl>
                  <p:spTgt spid="71"/>
                </p:tgtEl>
              </p:cMediaNode>
            </p:video>
          </p:childTnLst>
        </p:cTn>
      </p:par>
    </p:tnLst>
    <p:bldLst>
      <p:bldGraphic spid="6" grpId="0" uiExpand="1">
        <p:bldSub>
          <a:bldDgm bld="one"/>
        </p:bldSub>
      </p:bldGraphic>
      <p:bldP spid="2" grpId="0"/>
      <p:bldP spid="23" grpId="0" animBg="1"/>
      <p:bldP spid="23" grpId="1" animBg="1"/>
      <p:bldP spid="24" grpId="0"/>
      <p:bldP spid="24" grpId="1"/>
      <p:bldP spid="27" grpId="0" animBg="1"/>
      <p:bldP spid="27" grpId="1" animBg="1"/>
      <p:bldP spid="28" grpId="0"/>
      <p:bldP spid="28" grpId="1"/>
      <p:bldP spid="29" grpId="0" animBg="1"/>
      <p:bldP spid="29" grpId="1" animBg="1"/>
      <p:bldP spid="30" grpId="0"/>
      <p:bldP spid="30" grpId="1"/>
      <p:bldP spid="31" grpId="0" animBg="1"/>
      <p:bldP spid="31" grpId="1" animBg="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760619"/>
            <a:ext cx="12192000" cy="1318053"/>
          </a:xfrm>
          <a:prstGeom prst="rect">
            <a:avLst/>
          </a:prstGeom>
        </p:spPr>
        <p:txBody>
          <a:bodyPr wrap="square">
            <a:spAutoFit/>
          </a:bodyPr>
          <a:lstStyle/>
          <a:p>
            <a:pPr algn="ctr" rtl="1">
              <a:lnSpc>
                <a:spcPct val="70000"/>
              </a:lnSpc>
            </a:pPr>
            <a:r>
              <a:rPr lang="ur-PK" sz="5400" b="1" i="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کے </a:t>
            </a:r>
            <a:endParaRPr lang="ur-PK" sz="54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lnSpc>
                <a:spcPct val="70000"/>
              </a:lnSpc>
            </a:pPr>
            <a:r>
              <a:rPr lang="ur-PK" sz="54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حوالے </a:t>
            </a:r>
            <a:r>
              <a:rPr lang="ur-PK" sz="5400" b="1" i="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سے مغالطے</a:t>
            </a:r>
            <a:endParaRPr lang="ur-PK" sz="54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1403555089"/>
              </p:ext>
            </p:extLst>
          </p:nvPr>
        </p:nvGraphicFramePr>
        <p:xfrm>
          <a:off x="1258832" y="2142798"/>
          <a:ext cx="9668248" cy="32064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14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92A3E716-DF46-45A1-8B50-37038741E5FE}"/>
                                            </p:graphicEl>
                                          </p:spTgt>
                                        </p:tgtEl>
                                        <p:attrNameLst>
                                          <p:attrName>style.visibility</p:attrName>
                                        </p:attrNameLst>
                                      </p:cBhvr>
                                      <p:to>
                                        <p:strVal val="visible"/>
                                      </p:to>
                                    </p:set>
                                    <p:animEffect transition="in" filter="barn(inVertical)">
                                      <p:cBhvr>
                                        <p:cTn id="21" dur="500"/>
                                        <p:tgtEl>
                                          <p:spTgt spid="8">
                                            <p:graphicEl>
                                              <a:dgm id="{92A3E716-DF46-45A1-8B50-37038741E5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68899"/>
            <a:ext cx="12192000" cy="879472"/>
          </a:xfrm>
          <a:prstGeom prst="rect">
            <a:avLst/>
          </a:prstGeom>
        </p:spPr>
        <p:txBody>
          <a:bodyPr wrap="square">
            <a:spAutoFit/>
          </a:bodyPr>
          <a:lstStyle/>
          <a:p>
            <a:pPr algn="ctr" rtl="1">
              <a:lnSpc>
                <a:spcPct val="70000"/>
              </a:lnSpc>
            </a:pPr>
            <a:r>
              <a:rPr lang="ur-PK" sz="6600" b="1" kern="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فی سبیل اللہ </a:t>
            </a:r>
            <a:r>
              <a:rPr lang="ur-PK" sz="6600" b="1" kern="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منازل</a:t>
            </a:r>
          </a:p>
        </p:txBody>
      </p:sp>
      <p:graphicFrame>
        <p:nvGraphicFramePr>
          <p:cNvPr id="10" name="Content Placeholder 5"/>
          <p:cNvGraphicFramePr>
            <a:graphicFrameLocks/>
          </p:cNvGraphicFramePr>
          <p:nvPr>
            <p:extLst>
              <p:ext uri="{D42A27DB-BD31-4B8C-83A1-F6EECF244321}">
                <p14:modId xmlns:p14="http://schemas.microsoft.com/office/powerpoint/2010/main" val="3289444620"/>
              </p:ext>
            </p:extLst>
          </p:nvPr>
        </p:nvGraphicFramePr>
        <p:xfrm>
          <a:off x="3139440" y="2079762"/>
          <a:ext cx="5913120"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1843807310"/>
              </p:ext>
            </p:extLst>
          </p:nvPr>
        </p:nvGraphicFramePr>
        <p:xfrm>
          <a:off x="1264920" y="3542707"/>
          <a:ext cx="9662160" cy="253805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p:cNvSpPr txBox="1"/>
          <p:nvPr/>
        </p:nvSpPr>
        <p:spPr>
          <a:xfrm rot="10800000" flipV="1">
            <a:off x="2377440" y="2899511"/>
            <a:ext cx="8549640" cy="584775"/>
          </a:xfrm>
          <a:prstGeom prst="rect">
            <a:avLst/>
          </a:prstGeom>
          <a:noFill/>
        </p:spPr>
        <p:txBody>
          <a:bodyPr wrap="square" rtlCol="0">
            <a:spAutoFit/>
          </a:bodyPr>
          <a:lstStyle/>
          <a:p>
            <a:pPr algn="r" rtl="1"/>
            <a:r>
              <a:rPr lang="ar-SA" sz="3200" dirty="0">
                <a:solidFill>
                  <a:srgbClr val="1A3F6D"/>
                </a:solidFill>
                <a:latin typeface="Jameel Noori Nastaleeq" panose="02000503000000020004" pitchFamily="2" charset="-78"/>
                <a:cs typeface="Jameel Noori Nastaleeq" panose="02000503000000020004" pitchFamily="2" charset="-78"/>
              </a:rPr>
              <a:t>اِس منزل پر جہاد کے تین مراحل ہیں </a:t>
            </a:r>
            <a:r>
              <a:rPr lang="ar-SA" sz="3200" dirty="0" smtClean="0">
                <a:solidFill>
                  <a:srgbClr val="1A3F6D"/>
                </a:solidFill>
                <a:latin typeface="Jameel Noori Nastaleeq" panose="02000503000000020004" pitchFamily="2" charset="-78"/>
                <a:cs typeface="Jameel Noori Nastaleeq" panose="02000503000000020004" pitchFamily="2" charset="-78"/>
              </a:rPr>
              <a:t>:</a:t>
            </a:r>
            <a:endParaRPr lang="en-US" sz="3200" dirty="0">
              <a:solidFill>
                <a:srgbClr val="1A3F6D"/>
              </a:solidFill>
              <a:latin typeface="Jameel Noori Nastaleeq" panose="02000503000000020004" pitchFamily="2" charset="-78"/>
              <a:cs typeface="Jameel Noori Nastaleeq" panose="02000503000000020004" pitchFamily="2" charset="-78"/>
            </a:endParaRPr>
          </a:p>
        </p:txBody>
      </p:sp>
      <p:sp>
        <p:nvSpPr>
          <p:cNvPr id="13" name="Rounded Rectangle 12"/>
          <p:cNvSpPr/>
          <p:nvPr/>
        </p:nvSpPr>
        <p:spPr>
          <a:xfrm>
            <a:off x="3604276" y="4497910"/>
            <a:ext cx="4968224"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3516790" y="4494686"/>
            <a:ext cx="5414968"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الْمُجَاہِدُ مَنْ جَاہَدَ نَفْسَہُ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(ترمذی)</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مجاہد وہ ہے جو اپنے نفس کے خلاف جہاد کرے"۔</a:t>
            </a:r>
          </a:p>
        </p:txBody>
      </p:sp>
      <p:sp>
        <p:nvSpPr>
          <p:cNvPr id="15" name="Rounded Rectangle 14"/>
          <p:cNvSpPr/>
          <p:nvPr/>
        </p:nvSpPr>
        <p:spPr>
          <a:xfrm>
            <a:off x="2252988" y="4358471"/>
            <a:ext cx="7711424" cy="1640304"/>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2227580" y="4355247"/>
            <a:ext cx="8034012" cy="164352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وَمَاۤ  اُبَرِّیُٔ نَفْسِیۡ ۚ اِنَّ  النَّفْسَ لَاَمَّارَۃٌۢ بِالسُّوۡٓءِ  اِلَّا مَا رَحِمَ رَبِّیۡ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(یوسف:</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53</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میں اپنے آپ کو پاک صاف نہیں کہتا کیونکہ نفس تو بُرائی ہی سکھانے والا ہے سوائے اُس کے جس پر میرا رب رحم کرے"۔</a:t>
            </a:r>
          </a:p>
        </p:txBody>
      </p:sp>
      <p:sp>
        <p:nvSpPr>
          <p:cNvPr id="17" name="Rounded Rectangle 16"/>
          <p:cNvSpPr/>
          <p:nvPr/>
        </p:nvSpPr>
        <p:spPr>
          <a:xfrm>
            <a:off x="3158752" y="4358470"/>
            <a:ext cx="5893808"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8" name="Rectangle 17"/>
          <p:cNvSpPr/>
          <p:nvPr/>
        </p:nvSpPr>
        <p:spPr>
          <a:xfrm>
            <a:off x="2927604" y="4355246"/>
            <a:ext cx="6627876"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اِنَّ الشَّیۡطٰنَ لَكُمْ عَدُوٌّ فَاتَّخِذُوۡہُ عَدُوًّا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(فاطر:</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6</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بے شک شیطان تمہارا دشمن ہے پس تم بھی اُسے دشمن ہی سمجھو"۔</a:t>
            </a:r>
          </a:p>
        </p:txBody>
      </p:sp>
      <p:sp>
        <p:nvSpPr>
          <p:cNvPr id="19" name="Rounded Rectangle 18"/>
          <p:cNvSpPr/>
          <p:nvPr/>
        </p:nvSpPr>
        <p:spPr>
          <a:xfrm>
            <a:off x="2082816" y="4341996"/>
            <a:ext cx="8008596" cy="1640304"/>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20" name="Rectangle 19"/>
          <p:cNvSpPr/>
          <p:nvPr/>
        </p:nvSpPr>
        <p:spPr>
          <a:xfrm>
            <a:off x="2057408" y="4338772"/>
            <a:ext cx="8331184" cy="1643527"/>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 اِنۡ تُطِعْ  اَكْثَرَ مَنۡ  فِی الۡاَرْضِ یُضِلُّوۡکَ عَنۡ سَبِیۡلِ اللہِ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(الانعام: </a:t>
            </a:r>
            <a:r>
              <a:rPr lang="en-US" sz="24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116</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b="1"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اکثر لوگ جو زمین پر آباد ہیں (گمراہ ہیں) اگر تم اُن کا کہا مان لو گے تو وہ تمہیں اللہ کا راستہ بھلا دیں گے"۔</a:t>
            </a:r>
          </a:p>
        </p:txBody>
      </p:sp>
    </p:spTree>
    <p:extLst>
      <p:ext uri="{BB962C8B-B14F-4D97-AF65-F5344CB8AC3E}">
        <p14:creationId xmlns:p14="http://schemas.microsoft.com/office/powerpoint/2010/main" val="356855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1">
                                            <p:graphicEl>
                                              <a:dgm id="{46C6140A-575A-4DC5-902A-9AF578FEE527}"/>
                                            </p:graphicEl>
                                          </p:spTgt>
                                        </p:tgtEl>
                                        <p:attrNameLst>
                                          <p:attrName>style.visibility</p:attrName>
                                        </p:attrNameLst>
                                      </p:cBhvr>
                                      <p:to>
                                        <p:strVal val="visible"/>
                                      </p:to>
                                    </p:set>
                                    <p:animEffect transition="in" filter="barn(inVertical)">
                                      <p:cBhvr>
                                        <p:cTn id="15" dur="500"/>
                                        <p:tgtEl>
                                          <p:spTgt spid="11">
                                            <p:graphicEl>
                                              <a:dgm id="{46C6140A-575A-4DC5-902A-9AF578FEE527}"/>
                                            </p:graphicEl>
                                          </p:spTgt>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11">
                                            <p:graphicEl>
                                              <a:dgm id="{6B6872AB-5CC3-4894-82E1-E3092B3E3DC8}"/>
                                            </p:graphicEl>
                                          </p:spTgt>
                                        </p:tgtEl>
                                        <p:attrNameLst>
                                          <p:attrName>style.visibility</p:attrName>
                                        </p:attrNameLst>
                                      </p:cBhvr>
                                      <p:to>
                                        <p:strVal val="visible"/>
                                      </p:to>
                                    </p:set>
                                    <p:animEffect transition="in" filter="wipe(right)">
                                      <p:cBhvr>
                                        <p:cTn id="35" dur="500"/>
                                        <p:tgtEl>
                                          <p:spTgt spid="11">
                                            <p:graphicEl>
                                              <a:dgm id="{6B6872AB-5CC3-4894-82E1-E3092B3E3DC8}"/>
                                            </p:graphicEl>
                                          </p:spTgt>
                                        </p:tgtEl>
                                      </p:cBhvr>
                                    </p:animEffect>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grpId="1" nodeType="clickEffect">
                                  <p:stCondLst>
                                    <p:cond delay="0"/>
                                  </p:stCondLst>
                                  <p:childTnLst>
                                    <p:animEffect transition="out" filter="barn(inVertic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6" presetClass="exit" presetSubtype="21" fill="hold" grpId="1" nodeType="withEffect">
                                  <p:stCondLst>
                                    <p:cond delay="0"/>
                                  </p:stCondLst>
                                  <p:childTnLst>
                                    <p:animEffect transition="out" filter="barn(inVertical)">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1">
                                            <p:graphicEl>
                                              <a:dgm id="{FD66F19E-9ABE-4772-A2D5-73552DAE6C0C}"/>
                                            </p:graphicEl>
                                          </p:spTgt>
                                        </p:tgtEl>
                                        <p:attrNameLst>
                                          <p:attrName>style.visibility</p:attrName>
                                        </p:attrNameLst>
                                      </p:cBhvr>
                                      <p:to>
                                        <p:strVal val="visible"/>
                                      </p:to>
                                    </p:set>
                                    <p:animEffect transition="in" filter="barn(inVertical)">
                                      <p:cBhvr>
                                        <p:cTn id="55" dur="500"/>
                                        <p:tgtEl>
                                          <p:spTgt spid="11">
                                            <p:graphicEl>
                                              <a:dgm id="{FD66F19E-9ABE-4772-A2D5-73552DAE6C0C}"/>
                                            </p:graphicEl>
                                          </p:spTgt>
                                        </p:tgtEl>
                                      </p:cBhvr>
                                    </p:animEffect>
                                  </p:childTnLst>
                                </p:cTn>
                              </p:par>
                            </p:childTnLst>
                          </p:cTn>
                        </p:par>
                        <p:par>
                          <p:cTn id="56" fill="hold">
                            <p:stCondLst>
                              <p:cond delay="1000"/>
                            </p:stCondLst>
                            <p:childTnLst>
                              <p:par>
                                <p:cTn id="57" presetID="22" presetClass="entr" presetSubtype="2" fill="hold" grpId="0" nodeType="afterEffect">
                                  <p:stCondLst>
                                    <p:cond delay="0"/>
                                  </p:stCondLst>
                                  <p:childTnLst>
                                    <p:set>
                                      <p:cBhvr>
                                        <p:cTn id="58" dur="1" fill="hold">
                                          <p:stCondLst>
                                            <p:cond delay="0"/>
                                          </p:stCondLst>
                                        </p:cTn>
                                        <p:tgtEl>
                                          <p:spTgt spid="11">
                                            <p:graphicEl>
                                              <a:dgm id="{2F24FA34-B549-4800-B0CA-CEA1BE9539C0}"/>
                                            </p:graphicEl>
                                          </p:spTgt>
                                        </p:tgtEl>
                                        <p:attrNameLst>
                                          <p:attrName>style.visibility</p:attrName>
                                        </p:attrNameLst>
                                      </p:cBhvr>
                                      <p:to>
                                        <p:strVal val="visible"/>
                                      </p:to>
                                    </p:set>
                                    <p:animEffect transition="in" filter="wipe(right)">
                                      <p:cBhvr>
                                        <p:cTn id="59" dur="500"/>
                                        <p:tgtEl>
                                          <p:spTgt spid="11">
                                            <p:graphicEl>
                                              <a:dgm id="{2F24FA34-B549-4800-B0CA-CEA1BE9539C0}"/>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6" presetClass="exit" presetSubtype="21" fill="hold" grpId="1" nodeType="withEffect">
                                  <p:stCondLst>
                                    <p:cond delay="0"/>
                                  </p:stCondLst>
                                  <p:childTnLst>
                                    <p:animEffect transition="out" filter="barn(inVertical)">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11">
                                            <p:graphicEl>
                                              <a:dgm id="{DFBF1CA7-B119-4A85-96DB-96B5220ABA92}"/>
                                            </p:graphicEl>
                                          </p:spTgt>
                                        </p:tgtEl>
                                        <p:attrNameLst>
                                          <p:attrName>style.visibility</p:attrName>
                                        </p:attrNameLst>
                                      </p:cBhvr>
                                      <p:to>
                                        <p:strVal val="visible"/>
                                      </p:to>
                                    </p:set>
                                    <p:animEffect transition="in" filter="barn(inVertical)">
                                      <p:cBhvr>
                                        <p:cTn id="80" dur="500"/>
                                        <p:tgtEl>
                                          <p:spTgt spid="11">
                                            <p:graphicEl>
                                              <a:dgm id="{DFBF1CA7-B119-4A85-96DB-96B5220ABA92}"/>
                                            </p:graphicEl>
                                          </p:spTgt>
                                        </p:tgtEl>
                                      </p:cBhvr>
                                    </p:animEffect>
                                  </p:childTnLst>
                                </p:cTn>
                              </p:par>
                            </p:childTnLst>
                          </p:cTn>
                        </p:par>
                        <p:par>
                          <p:cTn id="81" fill="hold">
                            <p:stCondLst>
                              <p:cond delay="1000"/>
                            </p:stCondLst>
                            <p:childTnLst>
                              <p:par>
                                <p:cTn id="82" presetID="22" presetClass="entr" presetSubtype="2" fill="hold" grpId="0" nodeType="afterEffect">
                                  <p:stCondLst>
                                    <p:cond delay="0"/>
                                  </p:stCondLst>
                                  <p:childTnLst>
                                    <p:set>
                                      <p:cBhvr>
                                        <p:cTn id="83" dur="1" fill="hold">
                                          <p:stCondLst>
                                            <p:cond delay="0"/>
                                          </p:stCondLst>
                                        </p:cTn>
                                        <p:tgtEl>
                                          <p:spTgt spid="11">
                                            <p:graphicEl>
                                              <a:dgm id="{F3EB8E7E-DD48-4411-BB6A-901D1DAF1E62}"/>
                                            </p:graphicEl>
                                          </p:spTgt>
                                        </p:tgtEl>
                                        <p:attrNameLst>
                                          <p:attrName>style.visibility</p:attrName>
                                        </p:attrNameLst>
                                      </p:cBhvr>
                                      <p:to>
                                        <p:strVal val="visible"/>
                                      </p:to>
                                    </p:set>
                                    <p:animEffect transition="in" filter="wipe(right)">
                                      <p:cBhvr>
                                        <p:cTn id="84" dur="500"/>
                                        <p:tgtEl>
                                          <p:spTgt spid="11">
                                            <p:graphicEl>
                                              <a:dgm id="{F3EB8E7E-DD48-4411-BB6A-901D1DAF1E6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arn(inVertical)">
                                      <p:cBhvr>
                                        <p:cTn id="89" dur="500"/>
                                        <p:tgtEl>
                                          <p:spTgt spid="19"/>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6" presetClass="exit" presetSubtype="21" fill="hold" grpId="1" nodeType="withEffect">
                                  <p:stCondLst>
                                    <p:cond delay="0"/>
                                  </p:stCondLst>
                                  <p:childTnLst>
                                    <p:animEffect transition="out" filter="barn(inVertical)">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2" repeatCount="indefinite" fill="hold" display="0">
                  <p:stCondLst>
                    <p:cond delay="indefinite"/>
                  </p:stCondLst>
                </p:cTn>
                <p:tgtEl>
                  <p:spTgt spid="71"/>
                </p:tgtEl>
              </p:cMediaNode>
            </p:video>
          </p:childTnLst>
        </p:cTn>
      </p:par>
    </p:tnLst>
    <p:bldLst>
      <p:bldGraphic spid="11" grpId="0" uiExpand="1">
        <p:bldSub>
          <a:bldDgm bld="one"/>
        </p:bldSub>
      </p:bldGraphic>
      <p:bldP spid="12" grpId="0"/>
      <p:bldP spid="13" grpId="0" animBg="1"/>
      <p:bldP spid="13" grpId="1" animBg="1"/>
      <p:bldP spid="14" grpId="0"/>
      <p:bldP spid="14" grpId="1"/>
      <p:bldP spid="15" grpId="0" animBg="1"/>
      <p:bldP spid="15" grpId="1" animBg="1"/>
      <p:bldP spid="16" grpId="0"/>
      <p:bldP spid="16" grpId="1"/>
      <p:bldP spid="17" grpId="0" animBg="1"/>
      <p:bldP spid="17" grpId="1" animBg="1"/>
      <p:bldP spid="18" grpId="0"/>
      <p:bldP spid="18" grpId="1"/>
      <p:bldP spid="19" grpId="0" animBg="1"/>
      <p:bldP spid="19" grpId="1" animBg="1"/>
      <p:bldP spid="20" grpId="0"/>
      <p:bldP spid="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18318</TotalTime>
  <Words>3417</Words>
  <Application>Microsoft Office PowerPoint</Application>
  <PresentationFormat>Custom</PresentationFormat>
  <Paragraphs>282</Paragraphs>
  <Slides>34</Slides>
  <Notes>23</Notes>
  <HiddenSlides>0</HiddenSlides>
  <MMClips>34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noorehira</vt:lpstr>
      <vt:lpstr>Times New Roman</vt:lpstr>
      <vt:lpstr>Calibri Light</vt:lpstr>
      <vt:lpstr>Cambria</vt:lpstr>
      <vt:lpstr>Jameel Noori Nastaleeq</vt:lpstr>
      <vt:lpstr>noorehidayat</vt:lpstr>
      <vt:lpstr>Bombay Black Unicode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759</cp:revision>
  <dcterms:created xsi:type="dcterms:W3CDTF">2015-07-28T15:13:29Z</dcterms:created>
  <dcterms:modified xsi:type="dcterms:W3CDTF">2018-10-16T11:09:27Z</dcterms:modified>
</cp:coreProperties>
</file>