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9.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0.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1.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14.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15.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16.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19.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20.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23.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26.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0"/>
  </p:notesMasterIdLst>
  <p:sldIdLst>
    <p:sldId id="257" r:id="rId2"/>
    <p:sldId id="335" r:id="rId3"/>
    <p:sldId id="336" r:id="rId4"/>
    <p:sldId id="261" r:id="rId5"/>
    <p:sldId id="299" r:id="rId6"/>
    <p:sldId id="546" r:id="rId7"/>
    <p:sldId id="561" r:id="rId8"/>
    <p:sldId id="462" r:id="rId9"/>
    <p:sldId id="562" r:id="rId10"/>
    <p:sldId id="563" r:id="rId11"/>
    <p:sldId id="564" r:id="rId12"/>
    <p:sldId id="565" r:id="rId13"/>
    <p:sldId id="576" r:id="rId14"/>
    <p:sldId id="567" r:id="rId15"/>
    <p:sldId id="568" r:id="rId16"/>
    <p:sldId id="569" r:id="rId17"/>
    <p:sldId id="570" r:id="rId18"/>
    <p:sldId id="566" r:id="rId19"/>
    <p:sldId id="571" r:id="rId20"/>
    <p:sldId id="572" r:id="rId21"/>
    <p:sldId id="573" r:id="rId22"/>
    <p:sldId id="575" r:id="rId23"/>
    <p:sldId id="574" r:id="rId24"/>
    <p:sldId id="577" r:id="rId25"/>
    <p:sldId id="578" r:id="rId26"/>
    <p:sldId id="579" r:id="rId27"/>
    <p:sldId id="580" r:id="rId28"/>
    <p:sldId id="581" r:id="rId29"/>
    <p:sldId id="582" r:id="rId30"/>
    <p:sldId id="583" r:id="rId31"/>
    <p:sldId id="585" r:id="rId32"/>
    <p:sldId id="560" r:id="rId33"/>
    <p:sldId id="328" r:id="rId34"/>
    <p:sldId id="329" r:id="rId35"/>
    <p:sldId id="331" r:id="rId36"/>
    <p:sldId id="330" r:id="rId37"/>
    <p:sldId id="332" r:id="rId38"/>
    <p:sldId id="291" r:id="rId39"/>
  </p:sldIdLst>
  <p:sldSz cx="12192000" cy="6858000"/>
  <p:notesSz cx="6858000" cy="9144000"/>
  <p:embeddedFontLst>
    <p:embeddedFont>
      <p:font typeface="Al Qalam Quran Publisher" pitchFamily="18" charset="-78"/>
      <p:regular r:id="rId41"/>
    </p:embeddedFont>
    <p:embeddedFont>
      <p:font typeface="Cambria" pitchFamily="18" charset="0"/>
      <p:regular r:id="rId42"/>
      <p:bold r:id="rId43"/>
      <p:italic r:id="rId44"/>
      <p:boldItalic r:id="rId45"/>
    </p:embeddedFont>
    <p:embeddedFont>
      <p:font typeface="Calibri" pitchFamily="34" charset="0"/>
      <p:regular r:id="rId46"/>
      <p:bold r:id="rId47"/>
      <p:italic r:id="rId48"/>
      <p:boldItalic r:id="rId49"/>
    </p:embeddedFont>
    <p:embeddedFont>
      <p:font typeface="Bombay Black Unicode" pitchFamily="2" charset="-78"/>
      <p:regular r:id="rId50"/>
    </p:embeddedFont>
    <p:embeddedFont>
      <p:font typeface="noorehidayat" pitchFamily="18" charset="-78"/>
      <p:regular r:id="rId51"/>
    </p:embeddedFont>
    <p:embeddedFont>
      <p:font typeface="noorehira" pitchFamily="2" charset="-78"/>
      <p:regular r:id="rId52"/>
    </p:embeddedFont>
    <p:embeddedFont>
      <p:font typeface="Jameel Noori Nastaleeq" pitchFamily="2" charset="-78"/>
      <p:regular r:id="rId53"/>
      <p:italic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508F"/>
    <a:srgbClr val="1A3F6D"/>
    <a:srgbClr val="5F82AD"/>
    <a:srgbClr val="698AB3"/>
    <a:srgbClr val="87A2C2"/>
    <a:srgbClr val="36639C"/>
    <a:srgbClr val="D2DEEF"/>
    <a:srgbClr val="3A68BC"/>
    <a:srgbClr val="1355A5"/>
    <a:srgbClr val="ACAE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3910" autoAdjust="0"/>
  </p:normalViewPr>
  <p:slideViewPr>
    <p:cSldViewPr snapToGrid="0">
      <p:cViewPr>
        <p:scale>
          <a:sx n="76" d="100"/>
          <a:sy n="76" d="100"/>
        </p:scale>
        <p:origin x="-90" y="-810"/>
      </p:cViewPr>
      <p:guideLst>
        <p:guide orient="horz" pos="2160"/>
        <p:guide pos="3840"/>
      </p:guideLst>
    </p:cSldViewPr>
  </p:slideViewPr>
  <p:notesTextViewPr>
    <p:cViewPr>
      <p:scale>
        <a:sx n="1" d="1"/>
        <a:sy n="1" d="1"/>
      </p:scale>
      <p:origin x="0" y="0"/>
    </p:cViewPr>
  </p:notesTextViewPr>
  <p:sorterViewPr>
    <p:cViewPr>
      <p:scale>
        <a:sx n="150" d="100"/>
        <a:sy n="150" d="100"/>
      </p:scale>
      <p:origin x="0" y="-1533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fntdata"/><Relationship Id="rId54"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7CD2D6-C29E-49AC-9A27-829C82AE2773}" type="doc">
      <dgm:prSet loTypeId="urn:microsoft.com/office/officeart/2005/8/layout/lProcess3" loCatId="process" qsTypeId="urn:microsoft.com/office/officeart/2005/8/quickstyle/simple4" qsCatId="simple" csTypeId="urn:microsoft.com/office/officeart/2005/8/colors/colorful1" csCatId="colorful" phldr="1"/>
      <dgm:spPr/>
      <dgm:t>
        <a:bodyPr/>
        <a:lstStyle/>
        <a:p>
          <a:endParaRPr lang="en-US"/>
        </a:p>
      </dgm:t>
    </dgm:pt>
    <dgm:pt modelId="{D5272905-D666-48D7-8CF4-7B30A90B22B5}">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(۱۲) بندۂ مومن کے بنیادی اوصاف</a:t>
          </a:r>
          <a:endParaRPr lang="en-US" sz="24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9AB0B45-7CE2-4410-BE55-158E39EA228C}" type="parTrans" cxnId="{67156280-32F0-4226-9984-BBD8BFF4173B}">
      <dgm:prSet/>
      <dgm:spPr/>
      <dgm:t>
        <a:bodyPr/>
        <a:lstStyle/>
        <a:p>
          <a:endParaRPr lang="en-US" sz="1400">
            <a:latin typeface="Jameel Noori Nastaleeq" pitchFamily="2" charset="-78"/>
            <a:cs typeface="Jameel Noori Nastaleeq" pitchFamily="2" charset="-78"/>
          </a:endParaRPr>
        </a:p>
      </dgm:t>
    </dgm:pt>
    <dgm:pt modelId="{B7B6C7AC-39E2-4BDE-B334-8DC5EE6F5E0D}" type="sibTrans" cxnId="{67156280-32F0-4226-9984-BBD8BFF4173B}">
      <dgm:prSet/>
      <dgm:spPr/>
      <dgm:t>
        <a:bodyPr/>
        <a:lstStyle/>
        <a:p>
          <a:endParaRPr lang="en-US" sz="1400">
            <a:latin typeface="Jameel Noori Nastaleeq" pitchFamily="2" charset="-78"/>
            <a:cs typeface="Jameel Noori Nastaleeq" pitchFamily="2" charset="-78"/>
          </a:endParaRPr>
        </a:p>
      </dgm:t>
    </dgm:pt>
    <dgm:pt modelId="{88D0FC1A-7669-4237-9E0A-9BA9CBBE627D}">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(۱۳) بندۂ مومن کے تکمیلی اوصاف</a:t>
          </a:r>
          <a:endParaRPr lang="en-US" sz="24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5F685B7-6F9C-46DD-A000-752956C5287E}" type="parTrans" cxnId="{136EE006-680E-4EF6-A9D2-35D79FC776B5}">
      <dgm:prSet/>
      <dgm:spPr/>
      <dgm:t>
        <a:bodyPr/>
        <a:lstStyle/>
        <a:p>
          <a:endParaRPr lang="en-US" sz="1400">
            <a:latin typeface="Jameel Noori Nastaleeq" pitchFamily="2" charset="-78"/>
            <a:cs typeface="Jameel Noori Nastaleeq" pitchFamily="2" charset="-78"/>
          </a:endParaRPr>
        </a:p>
      </dgm:t>
    </dgm:pt>
    <dgm:pt modelId="{8DD4110A-AAB0-4F3A-9629-1D391895FD2D}" type="sibTrans" cxnId="{136EE006-680E-4EF6-A9D2-35D79FC776B5}">
      <dgm:prSet/>
      <dgm:spPr/>
      <dgm:t>
        <a:bodyPr/>
        <a:lstStyle/>
        <a:p>
          <a:endParaRPr lang="en-US" sz="1400">
            <a:latin typeface="Jameel Noori Nastaleeq" pitchFamily="2" charset="-78"/>
            <a:cs typeface="Jameel Noori Nastaleeq" pitchFamily="2" charset="-78"/>
          </a:endParaRPr>
        </a:p>
      </dgm:t>
    </dgm:pt>
    <dgm:pt modelId="{D8EACAFA-908F-4B41-B929-48F074817F1B}">
      <dgm:prSet phldrT="[Text]" custT="1"/>
      <dgm:spPr>
        <a:solidFill>
          <a:srgbClr val="D2DEEF"/>
        </a:solidFill>
        <a:ln>
          <a:solidFill>
            <a:srgbClr val="1A3F6D"/>
          </a:solidFill>
        </a:ln>
      </dgm:spPr>
      <dgm:t>
        <a:bodyPr/>
        <a:lstStyle/>
        <a:p>
          <a:pPr rtl="1"/>
          <a:r>
            <a:rPr lang="ur-PK" sz="1800" dirty="0" smtClean="0">
              <a:latin typeface="Jameel Noori Nastaleeq" pitchFamily="2" charset="-78"/>
              <a:cs typeface="Jameel Noori Nastaleeq" pitchFamily="2" charset="-78"/>
            </a:rPr>
            <a:t>سورۃ التحریم</a:t>
          </a:r>
        </a:p>
      </dgm:t>
    </dgm:pt>
    <dgm:pt modelId="{B552770D-74AC-4DC1-B69A-78D0A9F7E052}" type="parTrans" cxnId="{53A77E71-A01B-4A46-A6E7-52D6C0E114B9}">
      <dgm:prSet/>
      <dgm:spPr/>
      <dgm:t>
        <a:bodyPr/>
        <a:lstStyle/>
        <a:p>
          <a:endParaRPr lang="en-US" sz="1400">
            <a:latin typeface="Jameel Noori Nastaleeq" pitchFamily="2" charset="-78"/>
            <a:cs typeface="Jameel Noori Nastaleeq" pitchFamily="2" charset="-78"/>
          </a:endParaRPr>
        </a:p>
      </dgm:t>
    </dgm:pt>
    <dgm:pt modelId="{90D54F8D-ACEE-479D-A9A6-31004278A489}" type="sibTrans" cxnId="{53A77E71-A01B-4A46-A6E7-52D6C0E114B9}">
      <dgm:prSet/>
      <dgm:spPr/>
      <dgm:t>
        <a:bodyPr/>
        <a:lstStyle/>
        <a:p>
          <a:endParaRPr lang="en-US" sz="1400">
            <a:latin typeface="Jameel Noori Nastaleeq" pitchFamily="2" charset="-78"/>
            <a:cs typeface="Jameel Noori Nastaleeq" pitchFamily="2" charset="-78"/>
          </a:endParaRPr>
        </a:p>
      </dgm:t>
    </dgm:pt>
    <dgm:pt modelId="{C0A4B61F-FEDA-4368-8243-B32E98A9C202}">
      <dgm:prSet phldrT="[Text]" custT="1"/>
      <dgm:spPr>
        <a:solidFill>
          <a:srgbClr val="D2DEEF"/>
        </a:solidFill>
        <a:ln>
          <a:solidFill>
            <a:srgbClr val="1A3F6D"/>
          </a:solidFill>
        </a:ln>
      </dgm:spPr>
      <dgm:t>
        <a:bodyPr/>
        <a:lstStyle/>
        <a:p>
          <a:pPr rtl="1"/>
          <a:r>
            <a:rPr lang="ur-PK" sz="1800" dirty="0" smtClean="0">
              <a:latin typeface="Jameel Noori Nastaleeq" pitchFamily="2" charset="-78"/>
              <a:cs typeface="Jameel Noori Nastaleeq" pitchFamily="2" charset="-78"/>
            </a:rPr>
            <a:t>سورۃ بنی اسرائیل رکوع 3-4</a:t>
          </a:r>
        </a:p>
      </dgm:t>
    </dgm:pt>
    <dgm:pt modelId="{7AF7AF30-BC15-4C3B-B02F-776656E3D4F2}" type="parTrans" cxnId="{450074BD-A10B-4688-AE0C-808E7E40087D}">
      <dgm:prSet/>
      <dgm:spPr/>
      <dgm:t>
        <a:bodyPr/>
        <a:lstStyle/>
        <a:p>
          <a:endParaRPr lang="en-US" sz="1400">
            <a:latin typeface="Jameel Noori Nastaleeq" pitchFamily="2" charset="-78"/>
            <a:cs typeface="Jameel Noori Nastaleeq" pitchFamily="2" charset="-78"/>
          </a:endParaRPr>
        </a:p>
      </dgm:t>
    </dgm:pt>
    <dgm:pt modelId="{12B26AC8-C5FE-44F6-B1B1-2B3B451DF819}" type="sibTrans" cxnId="{450074BD-A10B-4688-AE0C-808E7E40087D}">
      <dgm:prSet/>
      <dgm:spPr/>
      <dgm:t>
        <a:bodyPr/>
        <a:lstStyle/>
        <a:p>
          <a:endParaRPr lang="en-US" sz="1400">
            <a:latin typeface="Jameel Noori Nastaleeq" pitchFamily="2" charset="-78"/>
            <a:cs typeface="Jameel Noori Nastaleeq" pitchFamily="2" charset="-78"/>
          </a:endParaRPr>
        </a:p>
      </dgm:t>
    </dgm:pt>
    <dgm:pt modelId="{72AB03C1-8C03-4C7E-A90C-4F7A5FEFECB6}">
      <dgm:prSet phldrT="[Text]" custT="1"/>
      <dgm:spPr>
        <a:solidFill>
          <a:srgbClr val="D2DEEF"/>
        </a:solidFill>
        <a:ln>
          <a:solidFill>
            <a:srgbClr val="1A3F6D"/>
          </a:solidFill>
        </a:ln>
      </dgm:spPr>
      <dgm:t>
        <a:bodyPr/>
        <a:lstStyle/>
        <a:p>
          <a:pPr rtl="1"/>
          <a:r>
            <a:rPr lang="ur-PK" sz="1800" dirty="0" smtClean="0">
              <a:latin typeface="Jameel Noori Nastaleeq" pitchFamily="2" charset="-78"/>
              <a:cs typeface="Jameel Noori Nastaleeq" pitchFamily="2" charset="-78"/>
            </a:rPr>
            <a:t>سورۃ المؤمنون: 1-11، المعارج: 19-35</a:t>
          </a:r>
          <a:endParaRPr lang="en-US" sz="1800" dirty="0">
            <a:latin typeface="Jameel Noori Nastaleeq" pitchFamily="2" charset="-78"/>
            <a:cs typeface="Jameel Noori Nastaleeq" pitchFamily="2" charset="-78"/>
          </a:endParaRPr>
        </a:p>
      </dgm:t>
    </dgm:pt>
    <dgm:pt modelId="{2E6294B2-7503-4E2D-BF29-280FE7C97E65}" type="parTrans" cxnId="{250CBDB2-5DFA-477D-AD4A-10B68F737CF2}">
      <dgm:prSet/>
      <dgm:spPr/>
      <dgm:t>
        <a:bodyPr/>
        <a:lstStyle/>
        <a:p>
          <a:endParaRPr lang="en-US" sz="1400">
            <a:latin typeface="Jameel Noori Nastaleeq" pitchFamily="2" charset="-78"/>
            <a:cs typeface="Jameel Noori Nastaleeq" pitchFamily="2" charset="-78"/>
          </a:endParaRPr>
        </a:p>
      </dgm:t>
    </dgm:pt>
    <dgm:pt modelId="{F78F0EC0-4E50-41D3-960C-B8973C821408}" type="sibTrans" cxnId="{250CBDB2-5DFA-477D-AD4A-10B68F737CF2}">
      <dgm:prSet/>
      <dgm:spPr/>
      <dgm:t>
        <a:bodyPr/>
        <a:lstStyle/>
        <a:p>
          <a:endParaRPr lang="en-US" sz="1400">
            <a:latin typeface="Jameel Noori Nastaleeq" pitchFamily="2" charset="-78"/>
            <a:cs typeface="Jameel Noori Nastaleeq" pitchFamily="2" charset="-78"/>
          </a:endParaRPr>
        </a:p>
      </dgm:t>
    </dgm:pt>
    <dgm:pt modelId="{EFB59917-76AA-4DB0-93F5-CF8AE34BDE3D}">
      <dgm:prSet phldrT="[Text]" custT="1"/>
      <dgm:spPr>
        <a:solidFill>
          <a:srgbClr val="D2DEEF"/>
        </a:solidFill>
        <a:ln>
          <a:solidFill>
            <a:srgbClr val="1A3F6D"/>
          </a:solidFill>
        </a:ln>
      </dgm:spPr>
      <dgm:t>
        <a:bodyPr/>
        <a:lstStyle/>
        <a:p>
          <a:pPr rtl="1"/>
          <a:r>
            <a:rPr lang="ur-PK" sz="1800" dirty="0" smtClean="0">
              <a:latin typeface="Jameel Noori Nastaleeq" pitchFamily="2" charset="-78"/>
              <a:cs typeface="Jameel Noori Nastaleeq" pitchFamily="2" charset="-78"/>
            </a:rPr>
            <a:t>سورۃ الفرقان آخری رکوع</a:t>
          </a:r>
          <a:endParaRPr lang="en-US" sz="1800" dirty="0">
            <a:latin typeface="Jameel Noori Nastaleeq" pitchFamily="2" charset="-78"/>
            <a:cs typeface="Jameel Noori Nastaleeq" pitchFamily="2" charset="-78"/>
          </a:endParaRPr>
        </a:p>
      </dgm:t>
    </dgm:pt>
    <dgm:pt modelId="{3CC0B3F3-299F-4F8F-B885-EC285D4EB44E}" type="parTrans" cxnId="{572FD0AB-40D0-4549-B697-C1EE4150B339}">
      <dgm:prSet/>
      <dgm:spPr/>
      <dgm:t>
        <a:bodyPr/>
        <a:lstStyle/>
        <a:p>
          <a:endParaRPr lang="en-US" sz="1400">
            <a:latin typeface="Jameel Noori Nastaleeq" pitchFamily="2" charset="-78"/>
            <a:cs typeface="Jameel Noori Nastaleeq" pitchFamily="2" charset="-78"/>
          </a:endParaRPr>
        </a:p>
      </dgm:t>
    </dgm:pt>
    <dgm:pt modelId="{EFE52F5C-1ACF-4EB4-9C14-1CFE26568ABA}" type="sibTrans" cxnId="{572FD0AB-40D0-4549-B697-C1EE4150B339}">
      <dgm:prSet/>
      <dgm:spPr/>
      <dgm:t>
        <a:bodyPr/>
        <a:lstStyle/>
        <a:p>
          <a:endParaRPr lang="en-US" sz="1400">
            <a:latin typeface="Jameel Noori Nastaleeq" pitchFamily="2" charset="-78"/>
            <a:cs typeface="Jameel Noori Nastaleeq" pitchFamily="2" charset="-78"/>
          </a:endParaRPr>
        </a:p>
      </dgm:t>
    </dgm:pt>
    <dgm:pt modelId="{312C3F98-3618-45C6-87C2-C84B8191908E}">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(۱۴) خاندانی زندگی کے بنیادی اصول</a:t>
          </a:r>
        </a:p>
      </dgm:t>
    </dgm:pt>
    <dgm:pt modelId="{83D8E016-52B4-4303-90A8-6B5F301161E1}" type="parTrans" cxnId="{E22BDC0F-847A-4A90-A4A0-FE3485EF9D95}">
      <dgm:prSet/>
      <dgm:spPr/>
      <dgm:t>
        <a:bodyPr/>
        <a:lstStyle/>
        <a:p>
          <a:endParaRPr lang="en-US" sz="1400">
            <a:latin typeface="Jameel Noori Nastaleeq" pitchFamily="2" charset="-78"/>
            <a:cs typeface="Jameel Noori Nastaleeq" pitchFamily="2" charset="-78"/>
          </a:endParaRPr>
        </a:p>
      </dgm:t>
    </dgm:pt>
    <dgm:pt modelId="{8082D625-6DD3-4F75-8398-77AE7741F12F}" type="sibTrans" cxnId="{E22BDC0F-847A-4A90-A4A0-FE3485EF9D95}">
      <dgm:prSet/>
      <dgm:spPr/>
      <dgm:t>
        <a:bodyPr/>
        <a:lstStyle/>
        <a:p>
          <a:endParaRPr lang="en-US" sz="1400">
            <a:latin typeface="Jameel Noori Nastaleeq" pitchFamily="2" charset="-78"/>
            <a:cs typeface="Jameel Noori Nastaleeq" pitchFamily="2" charset="-78"/>
          </a:endParaRPr>
        </a:p>
      </dgm:t>
    </dgm:pt>
    <dgm:pt modelId="{D974C1AA-9DCA-465F-B5D6-F8DCC3177D8E}">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(۱۵) سماجی اور معاشرتی اقدار</a:t>
          </a:r>
        </a:p>
      </dgm:t>
    </dgm:pt>
    <dgm:pt modelId="{4C565DD1-F062-4B43-BDFD-928D922EF19F}" type="parTrans" cxnId="{9DA05B52-BCC2-4380-A633-25B847B74326}">
      <dgm:prSet/>
      <dgm:spPr/>
      <dgm:t>
        <a:bodyPr/>
        <a:lstStyle/>
        <a:p>
          <a:endParaRPr lang="en-US" sz="1400">
            <a:latin typeface="Jameel Noori Nastaleeq" pitchFamily="2" charset="-78"/>
            <a:cs typeface="Jameel Noori Nastaleeq" pitchFamily="2" charset="-78"/>
          </a:endParaRPr>
        </a:p>
      </dgm:t>
    </dgm:pt>
    <dgm:pt modelId="{E7720E69-B774-4F87-A571-6F8AAE6D2C7C}" type="sibTrans" cxnId="{9DA05B52-BCC2-4380-A633-25B847B74326}">
      <dgm:prSet/>
      <dgm:spPr/>
      <dgm:t>
        <a:bodyPr/>
        <a:lstStyle/>
        <a:p>
          <a:endParaRPr lang="en-US" sz="1400">
            <a:latin typeface="Jameel Noori Nastaleeq" pitchFamily="2" charset="-78"/>
            <a:cs typeface="Jameel Noori Nastaleeq" pitchFamily="2" charset="-78"/>
          </a:endParaRPr>
        </a:p>
      </dgm:t>
    </dgm:pt>
    <dgm:pt modelId="{5F7AC649-1D67-4A14-BB52-BE4C9376FE6C}">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(۱۶) سیاسی و ملّی زندگی کے رہنما اصول</a:t>
          </a:r>
        </a:p>
      </dgm:t>
    </dgm:pt>
    <dgm:pt modelId="{DDEF7F33-4DCB-4A97-B64E-FDD5968187CE}" type="parTrans" cxnId="{7125C34C-A80D-4B66-A07D-AE1B8B6626AE}">
      <dgm:prSet/>
      <dgm:spPr/>
      <dgm:t>
        <a:bodyPr/>
        <a:lstStyle/>
        <a:p>
          <a:endParaRPr lang="en-US" sz="1400">
            <a:latin typeface="Jameel Noori Nastaleeq" pitchFamily="2" charset="-78"/>
            <a:cs typeface="Jameel Noori Nastaleeq" pitchFamily="2" charset="-78"/>
          </a:endParaRPr>
        </a:p>
      </dgm:t>
    </dgm:pt>
    <dgm:pt modelId="{0C856329-5BC8-4A4A-BC21-C6016CD97995}" type="sibTrans" cxnId="{7125C34C-A80D-4B66-A07D-AE1B8B6626AE}">
      <dgm:prSet/>
      <dgm:spPr/>
      <dgm:t>
        <a:bodyPr/>
        <a:lstStyle/>
        <a:p>
          <a:endParaRPr lang="en-US" sz="1400">
            <a:latin typeface="Jameel Noori Nastaleeq" pitchFamily="2" charset="-78"/>
            <a:cs typeface="Jameel Noori Nastaleeq" pitchFamily="2" charset="-78"/>
          </a:endParaRPr>
        </a:p>
      </dgm:t>
    </dgm:pt>
    <dgm:pt modelId="{7C6BB2F9-AB25-4399-8FA2-00EC0B403279}">
      <dgm:prSet phldrT="[Text]" custT="1"/>
      <dgm:spPr>
        <a:solidFill>
          <a:srgbClr val="D2DEEF"/>
        </a:solidFill>
        <a:ln>
          <a:solidFill>
            <a:srgbClr val="1A3F6D"/>
          </a:solidFill>
        </a:ln>
      </dgm:spPr>
      <dgm:t>
        <a:bodyPr/>
        <a:lstStyle/>
        <a:p>
          <a:pPr rtl="1"/>
          <a:r>
            <a:rPr lang="ur-PK" sz="1800" dirty="0" smtClean="0">
              <a:latin typeface="Jameel Noori Nastaleeq" pitchFamily="2" charset="-78"/>
              <a:cs typeface="Jameel Noori Nastaleeq" pitchFamily="2" charset="-78"/>
            </a:rPr>
            <a:t>سورۃ الحجرات</a:t>
          </a:r>
        </a:p>
      </dgm:t>
    </dgm:pt>
    <dgm:pt modelId="{4F8A3268-1AF1-47B8-AACC-20296ADC9650}" type="parTrans" cxnId="{F747D3FF-B2D3-4026-A197-E40EE2FA5594}">
      <dgm:prSet/>
      <dgm:spPr/>
      <dgm:t>
        <a:bodyPr/>
        <a:lstStyle/>
        <a:p>
          <a:endParaRPr lang="en-US" sz="1400">
            <a:latin typeface="Jameel Noori Nastaleeq" pitchFamily="2" charset="-78"/>
            <a:cs typeface="Jameel Noori Nastaleeq" pitchFamily="2" charset="-78"/>
          </a:endParaRPr>
        </a:p>
      </dgm:t>
    </dgm:pt>
    <dgm:pt modelId="{A46398EA-A5C0-4FEA-BDC6-3E10A12B4E2B}" type="sibTrans" cxnId="{F747D3FF-B2D3-4026-A197-E40EE2FA5594}">
      <dgm:prSet/>
      <dgm:spPr/>
      <dgm:t>
        <a:bodyPr/>
        <a:lstStyle/>
        <a:p>
          <a:endParaRPr lang="en-US" sz="1400">
            <a:latin typeface="Jameel Noori Nastaleeq" pitchFamily="2" charset="-78"/>
            <a:cs typeface="Jameel Noori Nastaleeq" pitchFamily="2" charset="-78"/>
          </a:endParaRPr>
        </a:p>
      </dgm:t>
    </dgm:pt>
    <dgm:pt modelId="{A14B1532-7971-458C-A4FD-33F994BA3017}">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sz="2400" i="1" dirty="0" smtClean="0">
              <a:effectLst>
                <a:outerShdw blurRad="38100" dist="38100" dir="2700000" algn="tl">
                  <a:srgbClr val="000000">
                    <a:alpha val="43137"/>
                  </a:srgbClr>
                </a:outerShdw>
              </a:effectLst>
              <a:latin typeface="Jameel Noori Nastaleeq" pitchFamily="2" charset="-78"/>
              <a:cs typeface="Jameel Noori Nastaleeq" pitchFamily="2" charset="-78"/>
            </a:rPr>
            <a:t>(۱۷)  جہاد فی سبیل اللہ</a:t>
          </a:r>
        </a:p>
      </dgm:t>
    </dgm:pt>
    <dgm:pt modelId="{24AA02A3-89EF-4068-9F35-78D8C92B9650}" type="parTrans" cxnId="{8184352E-B463-4FCB-B125-0DD10EBECE25}">
      <dgm:prSet/>
      <dgm:spPr/>
      <dgm:t>
        <a:bodyPr/>
        <a:lstStyle/>
        <a:p>
          <a:endParaRPr lang="en-US" sz="1400"/>
        </a:p>
      </dgm:t>
    </dgm:pt>
    <dgm:pt modelId="{239A6631-5666-4564-9C5C-41211BCBF3F5}" type="sibTrans" cxnId="{8184352E-B463-4FCB-B125-0DD10EBECE25}">
      <dgm:prSet/>
      <dgm:spPr/>
      <dgm:t>
        <a:bodyPr/>
        <a:lstStyle/>
        <a:p>
          <a:endParaRPr lang="en-US" sz="1400"/>
        </a:p>
      </dgm:t>
    </dgm:pt>
    <dgm:pt modelId="{F0FCB771-FCA3-4403-B3FF-D66ABD8C7757}" type="pres">
      <dgm:prSet presAssocID="{417CD2D6-C29E-49AC-9A27-829C82AE2773}" presName="Name0" presStyleCnt="0">
        <dgm:presLayoutVars>
          <dgm:chPref val="3"/>
          <dgm:dir val="rev"/>
          <dgm:animLvl val="lvl"/>
          <dgm:resizeHandles/>
        </dgm:presLayoutVars>
      </dgm:prSet>
      <dgm:spPr/>
      <dgm:t>
        <a:bodyPr/>
        <a:lstStyle/>
        <a:p>
          <a:endParaRPr lang="en-US"/>
        </a:p>
      </dgm:t>
    </dgm:pt>
    <dgm:pt modelId="{EE15CEB6-F32B-4539-9164-DBDEE97433FB}" type="pres">
      <dgm:prSet presAssocID="{D5272905-D666-48D7-8CF4-7B30A90B22B5}" presName="horFlow" presStyleCnt="0"/>
      <dgm:spPr/>
      <dgm:t>
        <a:bodyPr/>
        <a:lstStyle/>
        <a:p>
          <a:endParaRPr lang="en-US"/>
        </a:p>
      </dgm:t>
    </dgm:pt>
    <dgm:pt modelId="{427F0D4D-B7B9-4BBB-8BB4-FEBF2E2276D9}" type="pres">
      <dgm:prSet presAssocID="{D5272905-D666-48D7-8CF4-7B30A90B22B5}" presName="bigChev" presStyleLbl="node1" presStyleIdx="0" presStyleCnt="6" custScaleX="228987"/>
      <dgm:spPr/>
      <dgm:t>
        <a:bodyPr/>
        <a:lstStyle/>
        <a:p>
          <a:endParaRPr lang="en-US"/>
        </a:p>
      </dgm:t>
    </dgm:pt>
    <dgm:pt modelId="{71868DBC-8E90-4918-A166-6D920E63F8A4}" type="pres">
      <dgm:prSet presAssocID="{2E6294B2-7503-4E2D-BF29-280FE7C97E65}" presName="parTrans" presStyleCnt="0"/>
      <dgm:spPr/>
      <dgm:t>
        <a:bodyPr/>
        <a:lstStyle/>
        <a:p>
          <a:endParaRPr lang="en-US"/>
        </a:p>
      </dgm:t>
    </dgm:pt>
    <dgm:pt modelId="{FE8363C5-272F-4652-9371-B4A53CBDBB54}" type="pres">
      <dgm:prSet presAssocID="{72AB03C1-8C03-4C7E-A90C-4F7A5FEFECB6}" presName="node" presStyleLbl="alignAccFollowNode1" presStyleIdx="0" presStyleCnt="5" custScaleX="228987">
        <dgm:presLayoutVars>
          <dgm:bulletEnabled val="1"/>
        </dgm:presLayoutVars>
      </dgm:prSet>
      <dgm:spPr/>
      <dgm:t>
        <a:bodyPr/>
        <a:lstStyle/>
        <a:p>
          <a:endParaRPr lang="en-US"/>
        </a:p>
      </dgm:t>
    </dgm:pt>
    <dgm:pt modelId="{CFBC8134-F293-4ACE-831F-0F8D04ADD1DE}" type="pres">
      <dgm:prSet presAssocID="{D5272905-D666-48D7-8CF4-7B30A90B22B5}" presName="vSp" presStyleCnt="0"/>
      <dgm:spPr/>
      <dgm:t>
        <a:bodyPr/>
        <a:lstStyle/>
        <a:p>
          <a:endParaRPr lang="en-US"/>
        </a:p>
      </dgm:t>
    </dgm:pt>
    <dgm:pt modelId="{44A7A681-7ECB-4C35-BDAF-B16F693871E1}" type="pres">
      <dgm:prSet presAssocID="{88D0FC1A-7669-4237-9E0A-9BA9CBBE627D}" presName="horFlow" presStyleCnt="0"/>
      <dgm:spPr/>
      <dgm:t>
        <a:bodyPr/>
        <a:lstStyle/>
        <a:p>
          <a:endParaRPr lang="en-US"/>
        </a:p>
      </dgm:t>
    </dgm:pt>
    <dgm:pt modelId="{92AA1496-1A9D-4127-9074-5B287A06C5F1}" type="pres">
      <dgm:prSet presAssocID="{88D0FC1A-7669-4237-9E0A-9BA9CBBE627D}" presName="bigChev" presStyleLbl="node1" presStyleIdx="1" presStyleCnt="6" custScaleX="228987"/>
      <dgm:spPr/>
      <dgm:t>
        <a:bodyPr/>
        <a:lstStyle/>
        <a:p>
          <a:endParaRPr lang="en-US"/>
        </a:p>
      </dgm:t>
    </dgm:pt>
    <dgm:pt modelId="{C34077B3-5151-4A39-9707-14C0CC92477B}" type="pres">
      <dgm:prSet presAssocID="{3CC0B3F3-299F-4F8F-B885-EC285D4EB44E}" presName="parTrans" presStyleCnt="0"/>
      <dgm:spPr/>
      <dgm:t>
        <a:bodyPr/>
        <a:lstStyle/>
        <a:p>
          <a:endParaRPr lang="en-US"/>
        </a:p>
      </dgm:t>
    </dgm:pt>
    <dgm:pt modelId="{71F9798A-EF2A-454A-B9CD-A44B256DC1EA}" type="pres">
      <dgm:prSet presAssocID="{EFB59917-76AA-4DB0-93F5-CF8AE34BDE3D}" presName="node" presStyleLbl="alignAccFollowNode1" presStyleIdx="1" presStyleCnt="5" custScaleX="228987">
        <dgm:presLayoutVars>
          <dgm:bulletEnabled val="1"/>
        </dgm:presLayoutVars>
      </dgm:prSet>
      <dgm:spPr/>
      <dgm:t>
        <a:bodyPr/>
        <a:lstStyle/>
        <a:p>
          <a:endParaRPr lang="en-US"/>
        </a:p>
      </dgm:t>
    </dgm:pt>
    <dgm:pt modelId="{6B5805C7-A036-4608-8186-A8E5BC1580EE}" type="pres">
      <dgm:prSet presAssocID="{88D0FC1A-7669-4237-9E0A-9BA9CBBE627D}" presName="vSp" presStyleCnt="0"/>
      <dgm:spPr/>
      <dgm:t>
        <a:bodyPr/>
        <a:lstStyle/>
        <a:p>
          <a:endParaRPr lang="en-US"/>
        </a:p>
      </dgm:t>
    </dgm:pt>
    <dgm:pt modelId="{1EB49BC3-BA2D-49CB-8D7A-3D2561464D80}" type="pres">
      <dgm:prSet presAssocID="{312C3F98-3618-45C6-87C2-C84B8191908E}" presName="horFlow" presStyleCnt="0"/>
      <dgm:spPr/>
      <dgm:t>
        <a:bodyPr/>
        <a:lstStyle/>
        <a:p>
          <a:endParaRPr lang="en-US"/>
        </a:p>
      </dgm:t>
    </dgm:pt>
    <dgm:pt modelId="{4126A610-2CCE-4B06-A29F-0223994C73EF}" type="pres">
      <dgm:prSet presAssocID="{312C3F98-3618-45C6-87C2-C84B8191908E}" presName="bigChev" presStyleLbl="node1" presStyleIdx="2" presStyleCnt="6" custScaleX="228987"/>
      <dgm:spPr/>
      <dgm:t>
        <a:bodyPr/>
        <a:lstStyle/>
        <a:p>
          <a:endParaRPr lang="en-US"/>
        </a:p>
      </dgm:t>
    </dgm:pt>
    <dgm:pt modelId="{DB656B91-BB6C-4BBB-AD97-9EA220C48A5E}" type="pres">
      <dgm:prSet presAssocID="{B552770D-74AC-4DC1-B69A-78D0A9F7E052}" presName="parTrans" presStyleCnt="0"/>
      <dgm:spPr/>
      <dgm:t>
        <a:bodyPr/>
        <a:lstStyle/>
        <a:p>
          <a:endParaRPr lang="en-US"/>
        </a:p>
      </dgm:t>
    </dgm:pt>
    <dgm:pt modelId="{ACE2A377-0506-4ED5-B0D6-68213B77C015}" type="pres">
      <dgm:prSet presAssocID="{D8EACAFA-908F-4B41-B929-48F074817F1B}" presName="node" presStyleLbl="alignAccFollowNode1" presStyleIdx="2" presStyleCnt="5" custScaleX="228987">
        <dgm:presLayoutVars>
          <dgm:bulletEnabled val="1"/>
        </dgm:presLayoutVars>
      </dgm:prSet>
      <dgm:spPr/>
      <dgm:t>
        <a:bodyPr/>
        <a:lstStyle/>
        <a:p>
          <a:endParaRPr lang="en-US"/>
        </a:p>
      </dgm:t>
    </dgm:pt>
    <dgm:pt modelId="{F453FEA8-7CFD-4F53-81F1-51A06BD72051}" type="pres">
      <dgm:prSet presAssocID="{312C3F98-3618-45C6-87C2-C84B8191908E}" presName="vSp" presStyleCnt="0"/>
      <dgm:spPr/>
      <dgm:t>
        <a:bodyPr/>
        <a:lstStyle/>
        <a:p>
          <a:endParaRPr lang="en-US"/>
        </a:p>
      </dgm:t>
    </dgm:pt>
    <dgm:pt modelId="{29382A42-C48B-4D75-A2DB-B9F35EC19A6D}" type="pres">
      <dgm:prSet presAssocID="{D974C1AA-9DCA-465F-B5D6-F8DCC3177D8E}" presName="horFlow" presStyleCnt="0"/>
      <dgm:spPr/>
      <dgm:t>
        <a:bodyPr/>
        <a:lstStyle/>
        <a:p>
          <a:endParaRPr lang="en-US"/>
        </a:p>
      </dgm:t>
    </dgm:pt>
    <dgm:pt modelId="{0D93DD93-DD0D-478D-A5EF-03D4D39780DC}" type="pres">
      <dgm:prSet presAssocID="{D974C1AA-9DCA-465F-B5D6-F8DCC3177D8E}" presName="bigChev" presStyleLbl="node1" presStyleIdx="3" presStyleCnt="6" custScaleX="228987"/>
      <dgm:spPr/>
      <dgm:t>
        <a:bodyPr/>
        <a:lstStyle/>
        <a:p>
          <a:endParaRPr lang="en-US"/>
        </a:p>
      </dgm:t>
    </dgm:pt>
    <dgm:pt modelId="{D3479434-4748-415E-929C-F4828F19ECF2}" type="pres">
      <dgm:prSet presAssocID="{7AF7AF30-BC15-4C3B-B02F-776656E3D4F2}" presName="parTrans" presStyleCnt="0"/>
      <dgm:spPr/>
      <dgm:t>
        <a:bodyPr/>
        <a:lstStyle/>
        <a:p>
          <a:endParaRPr lang="en-US"/>
        </a:p>
      </dgm:t>
    </dgm:pt>
    <dgm:pt modelId="{37900F7A-BA6B-45F1-AC4D-5C79E61058E6}" type="pres">
      <dgm:prSet presAssocID="{C0A4B61F-FEDA-4368-8243-B32E98A9C202}" presName="node" presStyleLbl="alignAccFollowNode1" presStyleIdx="3" presStyleCnt="5" custScaleX="228987">
        <dgm:presLayoutVars>
          <dgm:bulletEnabled val="1"/>
        </dgm:presLayoutVars>
      </dgm:prSet>
      <dgm:spPr/>
      <dgm:t>
        <a:bodyPr/>
        <a:lstStyle/>
        <a:p>
          <a:endParaRPr lang="en-US"/>
        </a:p>
      </dgm:t>
    </dgm:pt>
    <dgm:pt modelId="{92103CD1-42AE-4905-B8E9-BC5ED763AAF1}" type="pres">
      <dgm:prSet presAssocID="{D974C1AA-9DCA-465F-B5D6-F8DCC3177D8E}" presName="vSp" presStyleCnt="0"/>
      <dgm:spPr/>
      <dgm:t>
        <a:bodyPr/>
        <a:lstStyle/>
        <a:p>
          <a:endParaRPr lang="en-US"/>
        </a:p>
      </dgm:t>
    </dgm:pt>
    <dgm:pt modelId="{668B74AF-5494-4A4D-8DE7-6B20C8A5C83F}" type="pres">
      <dgm:prSet presAssocID="{5F7AC649-1D67-4A14-BB52-BE4C9376FE6C}" presName="horFlow" presStyleCnt="0"/>
      <dgm:spPr/>
      <dgm:t>
        <a:bodyPr/>
        <a:lstStyle/>
        <a:p>
          <a:endParaRPr lang="en-US"/>
        </a:p>
      </dgm:t>
    </dgm:pt>
    <dgm:pt modelId="{F942E1B5-7A46-4370-B61D-75B7DB373EAF}" type="pres">
      <dgm:prSet presAssocID="{5F7AC649-1D67-4A14-BB52-BE4C9376FE6C}" presName="bigChev" presStyleLbl="node1" presStyleIdx="4" presStyleCnt="6" custScaleX="228987"/>
      <dgm:spPr/>
      <dgm:t>
        <a:bodyPr/>
        <a:lstStyle/>
        <a:p>
          <a:endParaRPr lang="en-US"/>
        </a:p>
      </dgm:t>
    </dgm:pt>
    <dgm:pt modelId="{E37681F9-DEC0-4F15-83A5-CDAF98DE98AA}" type="pres">
      <dgm:prSet presAssocID="{4F8A3268-1AF1-47B8-AACC-20296ADC9650}" presName="parTrans" presStyleCnt="0"/>
      <dgm:spPr/>
      <dgm:t>
        <a:bodyPr/>
        <a:lstStyle/>
        <a:p>
          <a:endParaRPr lang="en-US"/>
        </a:p>
      </dgm:t>
    </dgm:pt>
    <dgm:pt modelId="{27C32174-0740-4362-8EE3-5F21619528FA}" type="pres">
      <dgm:prSet presAssocID="{7C6BB2F9-AB25-4399-8FA2-00EC0B403279}" presName="node" presStyleLbl="alignAccFollowNode1" presStyleIdx="4" presStyleCnt="5" custScaleX="228987">
        <dgm:presLayoutVars>
          <dgm:bulletEnabled val="1"/>
        </dgm:presLayoutVars>
      </dgm:prSet>
      <dgm:spPr/>
      <dgm:t>
        <a:bodyPr/>
        <a:lstStyle/>
        <a:p>
          <a:endParaRPr lang="en-US"/>
        </a:p>
      </dgm:t>
    </dgm:pt>
    <dgm:pt modelId="{A80410DA-7058-4E9C-A6EF-1885ACD27B5D}" type="pres">
      <dgm:prSet presAssocID="{5F7AC649-1D67-4A14-BB52-BE4C9376FE6C}" presName="vSp" presStyleCnt="0"/>
      <dgm:spPr/>
    </dgm:pt>
    <dgm:pt modelId="{094B4ABD-77EC-4F31-A11B-AAC5BA7870A0}" type="pres">
      <dgm:prSet presAssocID="{A14B1532-7971-458C-A4FD-33F994BA3017}" presName="horFlow" presStyleCnt="0"/>
      <dgm:spPr/>
    </dgm:pt>
    <dgm:pt modelId="{C37DC2FA-CB51-4BE8-B28E-BE7CBBCC56FA}" type="pres">
      <dgm:prSet presAssocID="{A14B1532-7971-458C-A4FD-33F994BA3017}" presName="bigChev" presStyleLbl="node1" presStyleIdx="5" presStyleCnt="6" custScaleX="406571"/>
      <dgm:spPr/>
      <dgm:t>
        <a:bodyPr/>
        <a:lstStyle/>
        <a:p>
          <a:endParaRPr lang="en-US"/>
        </a:p>
      </dgm:t>
    </dgm:pt>
  </dgm:ptLst>
  <dgm:cxnLst>
    <dgm:cxn modelId="{7125C34C-A80D-4B66-A07D-AE1B8B6626AE}" srcId="{417CD2D6-C29E-49AC-9A27-829C82AE2773}" destId="{5F7AC649-1D67-4A14-BB52-BE4C9376FE6C}" srcOrd="4" destOrd="0" parTransId="{DDEF7F33-4DCB-4A97-B64E-FDD5968187CE}" sibTransId="{0C856329-5BC8-4A4A-BC21-C6016CD97995}"/>
    <dgm:cxn modelId="{29AAD51F-3A85-4C4E-AE52-2CF145913098}" type="presOf" srcId="{EFB59917-76AA-4DB0-93F5-CF8AE34BDE3D}" destId="{71F9798A-EF2A-454A-B9CD-A44B256DC1EA}" srcOrd="0" destOrd="0" presId="urn:microsoft.com/office/officeart/2005/8/layout/lProcess3"/>
    <dgm:cxn modelId="{87F88B55-DB49-46EF-9070-CCF4D2E77301}" type="presOf" srcId="{88D0FC1A-7669-4237-9E0A-9BA9CBBE627D}" destId="{92AA1496-1A9D-4127-9074-5B287A06C5F1}" srcOrd="0" destOrd="0" presId="urn:microsoft.com/office/officeart/2005/8/layout/lProcess3"/>
    <dgm:cxn modelId="{F747D3FF-B2D3-4026-A197-E40EE2FA5594}" srcId="{5F7AC649-1D67-4A14-BB52-BE4C9376FE6C}" destId="{7C6BB2F9-AB25-4399-8FA2-00EC0B403279}" srcOrd="0" destOrd="0" parTransId="{4F8A3268-1AF1-47B8-AACC-20296ADC9650}" sibTransId="{A46398EA-A5C0-4FEA-BDC6-3E10A12B4E2B}"/>
    <dgm:cxn modelId="{67156280-32F0-4226-9984-BBD8BFF4173B}" srcId="{417CD2D6-C29E-49AC-9A27-829C82AE2773}" destId="{D5272905-D666-48D7-8CF4-7B30A90B22B5}" srcOrd="0" destOrd="0" parTransId="{E9AB0B45-7CE2-4410-BE55-158E39EA228C}" sibTransId="{B7B6C7AC-39E2-4BDE-B334-8DC5EE6F5E0D}"/>
    <dgm:cxn modelId="{450074BD-A10B-4688-AE0C-808E7E40087D}" srcId="{D974C1AA-9DCA-465F-B5D6-F8DCC3177D8E}" destId="{C0A4B61F-FEDA-4368-8243-B32E98A9C202}" srcOrd="0" destOrd="0" parTransId="{7AF7AF30-BC15-4C3B-B02F-776656E3D4F2}" sibTransId="{12B26AC8-C5FE-44F6-B1B1-2B3B451DF819}"/>
    <dgm:cxn modelId="{9DA05B52-BCC2-4380-A633-25B847B74326}" srcId="{417CD2D6-C29E-49AC-9A27-829C82AE2773}" destId="{D974C1AA-9DCA-465F-B5D6-F8DCC3177D8E}" srcOrd="3" destOrd="0" parTransId="{4C565DD1-F062-4B43-BDFD-928D922EF19F}" sibTransId="{E7720E69-B774-4F87-A571-6F8AAE6D2C7C}"/>
    <dgm:cxn modelId="{0023DE20-4C5F-4F30-8E9D-72E398791A51}" type="presOf" srcId="{417CD2D6-C29E-49AC-9A27-829C82AE2773}" destId="{F0FCB771-FCA3-4403-B3FF-D66ABD8C7757}" srcOrd="0" destOrd="0" presId="urn:microsoft.com/office/officeart/2005/8/layout/lProcess3"/>
    <dgm:cxn modelId="{295FA30E-5E6B-4758-862A-58621E99A0E3}" type="presOf" srcId="{7C6BB2F9-AB25-4399-8FA2-00EC0B403279}" destId="{27C32174-0740-4362-8EE3-5F21619528FA}" srcOrd="0" destOrd="0" presId="urn:microsoft.com/office/officeart/2005/8/layout/lProcess3"/>
    <dgm:cxn modelId="{572FD0AB-40D0-4549-B697-C1EE4150B339}" srcId="{88D0FC1A-7669-4237-9E0A-9BA9CBBE627D}" destId="{EFB59917-76AA-4DB0-93F5-CF8AE34BDE3D}" srcOrd="0" destOrd="0" parTransId="{3CC0B3F3-299F-4F8F-B885-EC285D4EB44E}" sibTransId="{EFE52F5C-1ACF-4EB4-9C14-1CFE26568ABA}"/>
    <dgm:cxn modelId="{064359CC-4ED6-4E02-93AC-6850FDC19B69}" type="presOf" srcId="{A14B1532-7971-458C-A4FD-33F994BA3017}" destId="{C37DC2FA-CB51-4BE8-B28E-BE7CBBCC56FA}" srcOrd="0" destOrd="0" presId="urn:microsoft.com/office/officeart/2005/8/layout/lProcess3"/>
    <dgm:cxn modelId="{1F4AE51B-26E2-4CDC-99CC-C8B1386E2399}" type="presOf" srcId="{D8EACAFA-908F-4B41-B929-48F074817F1B}" destId="{ACE2A377-0506-4ED5-B0D6-68213B77C015}" srcOrd="0" destOrd="0" presId="urn:microsoft.com/office/officeart/2005/8/layout/lProcess3"/>
    <dgm:cxn modelId="{AD7DE018-13B8-4E53-8974-C59B7173CBD9}" type="presOf" srcId="{72AB03C1-8C03-4C7E-A90C-4F7A5FEFECB6}" destId="{FE8363C5-272F-4652-9371-B4A53CBDBB54}" srcOrd="0" destOrd="0" presId="urn:microsoft.com/office/officeart/2005/8/layout/lProcess3"/>
    <dgm:cxn modelId="{250CBDB2-5DFA-477D-AD4A-10B68F737CF2}" srcId="{D5272905-D666-48D7-8CF4-7B30A90B22B5}" destId="{72AB03C1-8C03-4C7E-A90C-4F7A5FEFECB6}" srcOrd="0" destOrd="0" parTransId="{2E6294B2-7503-4E2D-BF29-280FE7C97E65}" sibTransId="{F78F0EC0-4E50-41D3-960C-B8973C821408}"/>
    <dgm:cxn modelId="{8184352E-B463-4FCB-B125-0DD10EBECE25}" srcId="{417CD2D6-C29E-49AC-9A27-829C82AE2773}" destId="{A14B1532-7971-458C-A4FD-33F994BA3017}" srcOrd="5" destOrd="0" parTransId="{24AA02A3-89EF-4068-9F35-78D8C92B9650}" sibTransId="{239A6631-5666-4564-9C5C-41211BCBF3F5}"/>
    <dgm:cxn modelId="{A22CECBA-BB45-4EA6-8381-ACD372737C65}" type="presOf" srcId="{312C3F98-3618-45C6-87C2-C84B8191908E}" destId="{4126A610-2CCE-4B06-A29F-0223994C73EF}" srcOrd="0" destOrd="0" presId="urn:microsoft.com/office/officeart/2005/8/layout/lProcess3"/>
    <dgm:cxn modelId="{53A77E71-A01B-4A46-A6E7-52D6C0E114B9}" srcId="{312C3F98-3618-45C6-87C2-C84B8191908E}" destId="{D8EACAFA-908F-4B41-B929-48F074817F1B}" srcOrd="0" destOrd="0" parTransId="{B552770D-74AC-4DC1-B69A-78D0A9F7E052}" sibTransId="{90D54F8D-ACEE-479D-A9A6-31004278A489}"/>
    <dgm:cxn modelId="{82C89116-0CFD-434F-AC3E-4E87A359E27D}" type="presOf" srcId="{D5272905-D666-48D7-8CF4-7B30A90B22B5}" destId="{427F0D4D-B7B9-4BBB-8BB4-FEBF2E2276D9}" srcOrd="0" destOrd="0" presId="urn:microsoft.com/office/officeart/2005/8/layout/lProcess3"/>
    <dgm:cxn modelId="{7032A74B-4A99-4ECD-A717-D684884DAD0C}" type="presOf" srcId="{D974C1AA-9DCA-465F-B5D6-F8DCC3177D8E}" destId="{0D93DD93-DD0D-478D-A5EF-03D4D39780DC}" srcOrd="0" destOrd="0" presId="urn:microsoft.com/office/officeart/2005/8/layout/lProcess3"/>
    <dgm:cxn modelId="{BB03B297-FDEA-4D63-A239-95D513BA14CA}" type="presOf" srcId="{5F7AC649-1D67-4A14-BB52-BE4C9376FE6C}" destId="{F942E1B5-7A46-4370-B61D-75B7DB373EAF}" srcOrd="0" destOrd="0" presId="urn:microsoft.com/office/officeart/2005/8/layout/lProcess3"/>
    <dgm:cxn modelId="{E22BDC0F-847A-4A90-A4A0-FE3485EF9D95}" srcId="{417CD2D6-C29E-49AC-9A27-829C82AE2773}" destId="{312C3F98-3618-45C6-87C2-C84B8191908E}" srcOrd="2" destOrd="0" parTransId="{83D8E016-52B4-4303-90A8-6B5F301161E1}" sibTransId="{8082D625-6DD3-4F75-8398-77AE7741F12F}"/>
    <dgm:cxn modelId="{136EE006-680E-4EF6-A9D2-35D79FC776B5}" srcId="{417CD2D6-C29E-49AC-9A27-829C82AE2773}" destId="{88D0FC1A-7669-4237-9E0A-9BA9CBBE627D}" srcOrd="1" destOrd="0" parTransId="{35F685B7-6F9C-46DD-A000-752956C5287E}" sibTransId="{8DD4110A-AAB0-4F3A-9629-1D391895FD2D}"/>
    <dgm:cxn modelId="{03B0B8B9-CA32-4BEC-AEC9-21A8454B93C3}" type="presOf" srcId="{C0A4B61F-FEDA-4368-8243-B32E98A9C202}" destId="{37900F7A-BA6B-45F1-AC4D-5C79E61058E6}" srcOrd="0" destOrd="0" presId="urn:microsoft.com/office/officeart/2005/8/layout/lProcess3"/>
    <dgm:cxn modelId="{9B90D7AD-D596-461C-AAB2-4133EE6EAA33}" type="presParOf" srcId="{F0FCB771-FCA3-4403-B3FF-D66ABD8C7757}" destId="{EE15CEB6-F32B-4539-9164-DBDEE97433FB}" srcOrd="0" destOrd="0" presId="urn:microsoft.com/office/officeart/2005/8/layout/lProcess3"/>
    <dgm:cxn modelId="{B5562F5C-C5B6-4A3C-9305-C42685C460CC}" type="presParOf" srcId="{EE15CEB6-F32B-4539-9164-DBDEE97433FB}" destId="{427F0D4D-B7B9-4BBB-8BB4-FEBF2E2276D9}" srcOrd="0" destOrd="0" presId="urn:microsoft.com/office/officeart/2005/8/layout/lProcess3"/>
    <dgm:cxn modelId="{3EB20953-ED6F-4422-8BBC-B77E9AB7C27A}" type="presParOf" srcId="{EE15CEB6-F32B-4539-9164-DBDEE97433FB}" destId="{71868DBC-8E90-4918-A166-6D920E63F8A4}" srcOrd="1" destOrd="0" presId="urn:microsoft.com/office/officeart/2005/8/layout/lProcess3"/>
    <dgm:cxn modelId="{B594CD09-C6E1-4C61-9CF2-424AF646B8A0}" type="presParOf" srcId="{EE15CEB6-F32B-4539-9164-DBDEE97433FB}" destId="{FE8363C5-272F-4652-9371-B4A53CBDBB54}" srcOrd="2" destOrd="0" presId="urn:microsoft.com/office/officeart/2005/8/layout/lProcess3"/>
    <dgm:cxn modelId="{98BE4919-1AC3-43C2-BE85-14F660411FF0}" type="presParOf" srcId="{F0FCB771-FCA3-4403-B3FF-D66ABD8C7757}" destId="{CFBC8134-F293-4ACE-831F-0F8D04ADD1DE}" srcOrd="1" destOrd="0" presId="urn:microsoft.com/office/officeart/2005/8/layout/lProcess3"/>
    <dgm:cxn modelId="{19D7D233-5850-4F74-81FE-B3A3CF6C2A3D}" type="presParOf" srcId="{F0FCB771-FCA3-4403-B3FF-D66ABD8C7757}" destId="{44A7A681-7ECB-4C35-BDAF-B16F693871E1}" srcOrd="2" destOrd="0" presId="urn:microsoft.com/office/officeart/2005/8/layout/lProcess3"/>
    <dgm:cxn modelId="{A7B560FA-74E8-4D05-AD66-1959F1E75CFC}" type="presParOf" srcId="{44A7A681-7ECB-4C35-BDAF-B16F693871E1}" destId="{92AA1496-1A9D-4127-9074-5B287A06C5F1}" srcOrd="0" destOrd="0" presId="urn:microsoft.com/office/officeart/2005/8/layout/lProcess3"/>
    <dgm:cxn modelId="{CA48AFAE-9368-4EB7-9581-116EBD1385AD}" type="presParOf" srcId="{44A7A681-7ECB-4C35-BDAF-B16F693871E1}" destId="{C34077B3-5151-4A39-9707-14C0CC92477B}" srcOrd="1" destOrd="0" presId="urn:microsoft.com/office/officeart/2005/8/layout/lProcess3"/>
    <dgm:cxn modelId="{2F9A4AEE-D28A-4E3B-A9CA-3631B24C7CEB}" type="presParOf" srcId="{44A7A681-7ECB-4C35-BDAF-B16F693871E1}" destId="{71F9798A-EF2A-454A-B9CD-A44B256DC1EA}" srcOrd="2" destOrd="0" presId="urn:microsoft.com/office/officeart/2005/8/layout/lProcess3"/>
    <dgm:cxn modelId="{931B95BD-377B-45AA-B5EA-8B7912A41798}" type="presParOf" srcId="{F0FCB771-FCA3-4403-B3FF-D66ABD8C7757}" destId="{6B5805C7-A036-4608-8186-A8E5BC1580EE}" srcOrd="3" destOrd="0" presId="urn:microsoft.com/office/officeart/2005/8/layout/lProcess3"/>
    <dgm:cxn modelId="{BB0A9BB4-392A-4456-9F90-68C78A8069D9}" type="presParOf" srcId="{F0FCB771-FCA3-4403-B3FF-D66ABD8C7757}" destId="{1EB49BC3-BA2D-49CB-8D7A-3D2561464D80}" srcOrd="4" destOrd="0" presId="urn:microsoft.com/office/officeart/2005/8/layout/lProcess3"/>
    <dgm:cxn modelId="{5DC3144B-98BA-4E47-A904-A5B71CCE98F0}" type="presParOf" srcId="{1EB49BC3-BA2D-49CB-8D7A-3D2561464D80}" destId="{4126A610-2CCE-4B06-A29F-0223994C73EF}" srcOrd="0" destOrd="0" presId="urn:microsoft.com/office/officeart/2005/8/layout/lProcess3"/>
    <dgm:cxn modelId="{E0623862-BC05-4479-B9C4-F1B5C4F94A70}" type="presParOf" srcId="{1EB49BC3-BA2D-49CB-8D7A-3D2561464D80}" destId="{DB656B91-BB6C-4BBB-AD97-9EA220C48A5E}" srcOrd="1" destOrd="0" presId="urn:microsoft.com/office/officeart/2005/8/layout/lProcess3"/>
    <dgm:cxn modelId="{7767A88F-9EE8-43AD-B604-1625874A13BA}" type="presParOf" srcId="{1EB49BC3-BA2D-49CB-8D7A-3D2561464D80}" destId="{ACE2A377-0506-4ED5-B0D6-68213B77C015}" srcOrd="2" destOrd="0" presId="urn:microsoft.com/office/officeart/2005/8/layout/lProcess3"/>
    <dgm:cxn modelId="{E3286964-B964-40F4-9A10-BA6260560F26}" type="presParOf" srcId="{F0FCB771-FCA3-4403-B3FF-D66ABD8C7757}" destId="{F453FEA8-7CFD-4F53-81F1-51A06BD72051}" srcOrd="5" destOrd="0" presId="urn:microsoft.com/office/officeart/2005/8/layout/lProcess3"/>
    <dgm:cxn modelId="{643B3970-3EE0-49E9-80D3-B3A5D38B3199}" type="presParOf" srcId="{F0FCB771-FCA3-4403-B3FF-D66ABD8C7757}" destId="{29382A42-C48B-4D75-A2DB-B9F35EC19A6D}" srcOrd="6" destOrd="0" presId="urn:microsoft.com/office/officeart/2005/8/layout/lProcess3"/>
    <dgm:cxn modelId="{6C1E8159-AFAB-42A6-9836-F5F206B11B52}" type="presParOf" srcId="{29382A42-C48B-4D75-A2DB-B9F35EC19A6D}" destId="{0D93DD93-DD0D-478D-A5EF-03D4D39780DC}" srcOrd="0" destOrd="0" presId="urn:microsoft.com/office/officeart/2005/8/layout/lProcess3"/>
    <dgm:cxn modelId="{9C4E50D4-5E16-4ED7-96B9-64D6143510CE}" type="presParOf" srcId="{29382A42-C48B-4D75-A2DB-B9F35EC19A6D}" destId="{D3479434-4748-415E-929C-F4828F19ECF2}" srcOrd="1" destOrd="0" presId="urn:microsoft.com/office/officeart/2005/8/layout/lProcess3"/>
    <dgm:cxn modelId="{8AF91C3E-C155-423B-8DBA-1D880A9FA46A}" type="presParOf" srcId="{29382A42-C48B-4D75-A2DB-B9F35EC19A6D}" destId="{37900F7A-BA6B-45F1-AC4D-5C79E61058E6}" srcOrd="2" destOrd="0" presId="urn:microsoft.com/office/officeart/2005/8/layout/lProcess3"/>
    <dgm:cxn modelId="{94845B16-91A8-422B-9BBE-F8DC001EB61C}" type="presParOf" srcId="{F0FCB771-FCA3-4403-B3FF-D66ABD8C7757}" destId="{92103CD1-42AE-4905-B8E9-BC5ED763AAF1}" srcOrd="7" destOrd="0" presId="urn:microsoft.com/office/officeart/2005/8/layout/lProcess3"/>
    <dgm:cxn modelId="{C3242B84-A1E4-44E7-B950-AAA5CB3B1B3B}" type="presParOf" srcId="{F0FCB771-FCA3-4403-B3FF-D66ABD8C7757}" destId="{668B74AF-5494-4A4D-8DE7-6B20C8A5C83F}" srcOrd="8" destOrd="0" presId="urn:microsoft.com/office/officeart/2005/8/layout/lProcess3"/>
    <dgm:cxn modelId="{48A6DA7B-43BF-4CE4-90B3-6B8CB5DD64F0}" type="presParOf" srcId="{668B74AF-5494-4A4D-8DE7-6B20C8A5C83F}" destId="{F942E1B5-7A46-4370-B61D-75B7DB373EAF}" srcOrd="0" destOrd="0" presId="urn:microsoft.com/office/officeart/2005/8/layout/lProcess3"/>
    <dgm:cxn modelId="{067551B3-5B7F-4E79-B522-8F7CEF74A960}" type="presParOf" srcId="{668B74AF-5494-4A4D-8DE7-6B20C8A5C83F}" destId="{E37681F9-DEC0-4F15-83A5-CDAF98DE98AA}" srcOrd="1" destOrd="0" presId="urn:microsoft.com/office/officeart/2005/8/layout/lProcess3"/>
    <dgm:cxn modelId="{2563D2AE-C0E8-4008-85BC-962F7EA3A3A4}" type="presParOf" srcId="{668B74AF-5494-4A4D-8DE7-6B20C8A5C83F}" destId="{27C32174-0740-4362-8EE3-5F21619528FA}" srcOrd="2" destOrd="0" presId="urn:microsoft.com/office/officeart/2005/8/layout/lProcess3"/>
    <dgm:cxn modelId="{1988650B-22D4-4510-80EA-873C7F25F3EE}" type="presParOf" srcId="{F0FCB771-FCA3-4403-B3FF-D66ABD8C7757}" destId="{A80410DA-7058-4E9C-A6EF-1885ACD27B5D}" srcOrd="9" destOrd="0" presId="urn:microsoft.com/office/officeart/2005/8/layout/lProcess3"/>
    <dgm:cxn modelId="{545E5BE3-376B-419C-9F96-126112C19F80}" type="presParOf" srcId="{F0FCB771-FCA3-4403-B3FF-D66ABD8C7757}" destId="{094B4ABD-77EC-4F31-A11B-AAC5BA7870A0}" srcOrd="10" destOrd="0" presId="urn:microsoft.com/office/officeart/2005/8/layout/lProcess3"/>
    <dgm:cxn modelId="{825EC8EF-9462-45CA-B15A-5B540929AEC6}" type="presParOf" srcId="{094B4ABD-77EC-4F31-A11B-AAC5BA7870A0}" destId="{C37DC2FA-CB51-4BE8-B28E-BE7CBBCC56FA}" srcOrd="0" destOrd="0" presId="urn:microsoft.com/office/officeart/2005/8/layout/lProcess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F66E006-3BD7-4924-A4C7-D7283B446E63}">
      <dgm:prSet phldrT="[Text]" custT="1"/>
      <dgm:spPr>
        <a:gradFill flip="none" rotWithShape="0">
          <a:gsLst>
            <a:gs pos="0">
              <a:srgbClr val="5F82AD">
                <a:shade val="30000"/>
                <a:satMod val="115000"/>
              </a:srgbClr>
            </a:gs>
            <a:gs pos="50000">
              <a:srgbClr val="5F82AD">
                <a:shade val="67500"/>
                <a:satMod val="115000"/>
              </a:srgbClr>
            </a:gs>
            <a:gs pos="100000">
              <a:srgbClr val="5F82AD">
                <a:shade val="100000"/>
                <a:satMod val="115000"/>
              </a:srgbClr>
            </a:gs>
          </a:gsLst>
          <a:lin ang="16200000" scaled="1"/>
          <a:tileRect/>
        </a:gradFill>
        <a:ln>
          <a:solidFill>
            <a:schemeClr val="bg1"/>
          </a:solidFill>
        </a:ln>
      </dgm:spPr>
      <dgm:t>
        <a:bodyPr/>
        <a:lstStyle/>
        <a:p>
          <a:pPr rtl="1">
            <a:lnSpc>
              <a:spcPct val="90000"/>
            </a:lnSpc>
            <a:spcBef>
              <a:spcPts val="0"/>
            </a:spcBef>
            <a:spcAft>
              <a:spcPts val="0"/>
            </a:spcAft>
          </a:pPr>
          <a:r>
            <a:rPr lang="ar-SA" sz="27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کسی شخص کے ساتھ معاملہ کا آغاز حسن ظن سے کرنا چاہیئے</a:t>
          </a:r>
          <a:r>
            <a:rPr lang="ur-PK" sz="27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سوئے ظن بعض اوقات افسوسناک اقدامات کروادیتا ہے</a:t>
          </a:r>
          <a:endParaRPr lang="en-US" sz="27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37535E6-CAB6-43EE-B10C-B28DEBF816A2}" type="parTrans" cxnId="{E93DA543-C7C1-4695-BD24-B7D827A5A7FF}">
      <dgm:prSet/>
      <dgm:spPr/>
      <dgm:t>
        <a:bodyPr/>
        <a:lstStyle/>
        <a:p>
          <a:pPr>
            <a:lnSpc>
              <a:spcPct val="90000"/>
            </a:lnSpc>
            <a:spcBef>
              <a:spcPts val="0"/>
            </a:spcBef>
            <a:spcAft>
              <a:spcPts val="0"/>
            </a:spcAft>
          </a:pPr>
          <a:endParaRPr lang="en-US" sz="27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0E459A7A-5915-4682-BB5D-0D8F1CDB5542}" type="sibTrans" cxnId="{E93DA543-C7C1-4695-BD24-B7D827A5A7FF}">
      <dgm:prSet/>
      <dgm:spPr/>
      <dgm:t>
        <a:bodyPr/>
        <a:lstStyle/>
        <a:p>
          <a:pPr>
            <a:lnSpc>
              <a:spcPct val="90000"/>
            </a:lnSpc>
            <a:spcBef>
              <a:spcPts val="0"/>
            </a:spcBef>
            <a:spcAft>
              <a:spcPts val="0"/>
            </a:spcAft>
          </a:pPr>
          <a:endParaRPr lang="en-US" sz="27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F8F2A14B-547D-481B-9747-496896599346}">
      <dgm:prSet phldrT="[Text]" custT="1"/>
      <dgm:spPr>
        <a:gradFill flip="none" rotWithShape="0">
          <a:gsLst>
            <a:gs pos="0">
              <a:srgbClr val="5F82AD">
                <a:shade val="30000"/>
                <a:satMod val="115000"/>
              </a:srgbClr>
            </a:gs>
            <a:gs pos="50000">
              <a:srgbClr val="5F82AD">
                <a:shade val="67500"/>
                <a:satMod val="115000"/>
              </a:srgbClr>
            </a:gs>
            <a:gs pos="100000">
              <a:srgbClr val="5F82AD">
                <a:shade val="100000"/>
                <a:satMod val="115000"/>
              </a:srgbClr>
            </a:gs>
          </a:gsLst>
          <a:lin ang="16200000" scaled="1"/>
          <a:tileRect/>
        </a:gradFill>
        <a:ln>
          <a:solidFill>
            <a:schemeClr val="bg1"/>
          </a:solidFill>
        </a:ln>
      </dgm:spPr>
      <dgm:t>
        <a:bodyPr/>
        <a:lstStyle/>
        <a:p>
          <a:pPr rtl="1">
            <a:lnSpc>
              <a:spcPct val="90000"/>
            </a:lnSpc>
            <a:spcBef>
              <a:spcPts val="0"/>
            </a:spcBef>
            <a:spcAft>
              <a:spcPts val="0"/>
            </a:spcAft>
          </a:pPr>
          <a:r>
            <a:rPr lang="ur-PK" sz="27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a:t>
          </a:r>
          <a:r>
            <a:rPr lang="ar-SA" sz="27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لبتہ بعض معاملات میں سوئے ظن کے جواز کی صورت بنتی ہے</a:t>
          </a:r>
          <a:endParaRPr lang="en-US" sz="27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B42FDBCF-0887-4D12-968E-22BA5ABB3537}" type="parTrans" cxnId="{AB484C97-4DCB-45A4-92AD-CFAD6AFC061B}">
      <dgm:prSet/>
      <dgm:spPr/>
      <dgm:t>
        <a:bodyPr/>
        <a:lstStyle/>
        <a:p>
          <a:pPr>
            <a:lnSpc>
              <a:spcPct val="90000"/>
            </a:lnSpc>
            <a:spcBef>
              <a:spcPts val="0"/>
            </a:spcBef>
            <a:spcAft>
              <a:spcPts val="0"/>
            </a:spcAft>
          </a:pPr>
          <a:endParaRPr lang="en-US" sz="27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2A02DBC-040C-4FB5-9A63-2D9AC790ADFE}" type="sibTrans" cxnId="{AB484C97-4DCB-45A4-92AD-CFAD6AFC061B}">
      <dgm:prSet/>
      <dgm:spPr/>
      <dgm:t>
        <a:bodyPr/>
        <a:lstStyle/>
        <a:p>
          <a:pPr>
            <a:lnSpc>
              <a:spcPct val="90000"/>
            </a:lnSpc>
            <a:spcBef>
              <a:spcPts val="0"/>
            </a:spcBef>
            <a:spcAft>
              <a:spcPts val="0"/>
            </a:spcAft>
          </a:pPr>
          <a:endParaRPr lang="en-US" sz="27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72696E8C-46AA-49EA-9A9D-FD5DE3FBDB9F}">
      <dgm:prSet phldrT="[Text]" custT="1"/>
      <dgm:spPr/>
      <dgm:t>
        <a:bodyPr/>
        <a:lstStyle/>
        <a:p>
          <a:pPr rtl="1">
            <a:lnSpc>
              <a:spcPct val="90000"/>
            </a:lnSpc>
            <a:spcBef>
              <a:spcPts val="0"/>
            </a:spcBef>
            <a:spcAft>
              <a:spcPts val="0"/>
            </a:spcAft>
          </a:pPr>
          <a:r>
            <a:rPr lang="ar-SA" sz="2400" dirty="0" smtClean="0">
              <a:effectLst/>
              <a:latin typeface="Jameel Noori Nastaleeq" panose="02000503000000020004" pitchFamily="2" charset="-78"/>
              <a:cs typeface="Jameel Noori Nastaleeq" panose="02000503000000020004" pitchFamily="2" charset="-78"/>
            </a:rPr>
            <a:t>مثلاًکسی شخص یا گروہ کے معاملات، کردار اور سرگرمیوں میں نا پسندیدہ علامات  اتنی واضح ہوں کہ حسنِ ظن کا امکان ہی نہ رہے</a:t>
          </a:r>
          <a:endParaRPr lang="en-US" sz="2400" dirty="0">
            <a:effectLst/>
            <a:latin typeface="Jameel Noori Nastaleeq" panose="02000503000000020004" pitchFamily="2" charset="-78"/>
            <a:cs typeface="Jameel Noori Nastaleeq" panose="02000503000000020004" pitchFamily="2" charset="-78"/>
          </a:endParaRPr>
        </a:p>
      </dgm:t>
    </dgm:pt>
    <dgm:pt modelId="{8702F381-CD83-4FE9-AF40-A220D4E6DE75}" type="parTrans" cxnId="{3B90A0EF-2661-40FF-872E-90830B9F0757}">
      <dgm:prSet/>
      <dgm:spPr/>
      <dgm:t>
        <a:bodyPr/>
        <a:lstStyle/>
        <a:p>
          <a:pPr>
            <a:lnSpc>
              <a:spcPct val="90000"/>
            </a:lnSpc>
            <a:spcBef>
              <a:spcPts val="0"/>
            </a:spcBef>
            <a:spcAft>
              <a:spcPts val="0"/>
            </a:spcAft>
          </a:pPr>
          <a:endParaRPr lang="en-US" sz="27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891ECE70-FE90-48DD-BC30-CC4E70BA36E8}" type="sibTrans" cxnId="{3B90A0EF-2661-40FF-872E-90830B9F0757}">
      <dgm:prSet/>
      <dgm:spPr/>
      <dgm:t>
        <a:bodyPr/>
        <a:lstStyle/>
        <a:p>
          <a:pPr>
            <a:lnSpc>
              <a:spcPct val="90000"/>
            </a:lnSpc>
            <a:spcBef>
              <a:spcPts val="0"/>
            </a:spcBef>
            <a:spcAft>
              <a:spcPts val="0"/>
            </a:spcAft>
          </a:pPr>
          <a:endParaRPr lang="en-US" sz="27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36010CB3-69C6-414D-BF7C-5DC00E40DC7C}" type="pres">
      <dgm:prSet presAssocID="{1F66E006-3BD7-4924-A4C7-D7283B446E63}" presName="parentText" presStyleLbl="node1" presStyleIdx="0" presStyleCnt="2">
        <dgm:presLayoutVars>
          <dgm:chMax val="0"/>
          <dgm:bulletEnabled val="1"/>
        </dgm:presLayoutVars>
      </dgm:prSet>
      <dgm:spPr/>
      <dgm:t>
        <a:bodyPr/>
        <a:lstStyle/>
        <a:p>
          <a:endParaRPr lang="en-US"/>
        </a:p>
      </dgm:t>
    </dgm:pt>
    <dgm:pt modelId="{B2CF0B88-5221-405A-84CB-92F2688AED44}" type="pres">
      <dgm:prSet presAssocID="{0E459A7A-5915-4682-BB5D-0D8F1CDB5542}" presName="spacer" presStyleCnt="0"/>
      <dgm:spPr/>
      <dgm:t>
        <a:bodyPr/>
        <a:lstStyle/>
        <a:p>
          <a:endParaRPr lang="en-US"/>
        </a:p>
      </dgm:t>
    </dgm:pt>
    <dgm:pt modelId="{69700487-2745-4E72-88A6-927294C52D51}" type="pres">
      <dgm:prSet presAssocID="{F8F2A14B-547D-481B-9747-496896599346}" presName="parentText" presStyleLbl="node1" presStyleIdx="1" presStyleCnt="2">
        <dgm:presLayoutVars>
          <dgm:chMax val="0"/>
          <dgm:bulletEnabled val="1"/>
        </dgm:presLayoutVars>
      </dgm:prSet>
      <dgm:spPr/>
      <dgm:t>
        <a:bodyPr/>
        <a:lstStyle/>
        <a:p>
          <a:endParaRPr lang="en-US"/>
        </a:p>
      </dgm:t>
    </dgm:pt>
    <dgm:pt modelId="{D29AE87A-7016-4B9E-A03B-B6574D8DACA6}" type="pres">
      <dgm:prSet presAssocID="{F8F2A14B-547D-481B-9747-496896599346}" presName="childText" presStyleLbl="revTx" presStyleIdx="0" presStyleCnt="1">
        <dgm:presLayoutVars>
          <dgm:bulletEnabled val="1"/>
        </dgm:presLayoutVars>
      </dgm:prSet>
      <dgm:spPr/>
      <dgm:t>
        <a:bodyPr/>
        <a:lstStyle/>
        <a:p>
          <a:endParaRPr lang="en-US"/>
        </a:p>
      </dgm:t>
    </dgm:pt>
  </dgm:ptLst>
  <dgm:cxnLst>
    <dgm:cxn modelId="{DB3A38D3-48FA-460E-A44A-B7095411FFB5}" type="presOf" srcId="{72696E8C-46AA-49EA-9A9D-FD5DE3FBDB9F}" destId="{D29AE87A-7016-4B9E-A03B-B6574D8DACA6}" srcOrd="0" destOrd="0" presId="urn:microsoft.com/office/officeart/2005/8/layout/vList2"/>
    <dgm:cxn modelId="{AB484C97-4DCB-45A4-92AD-CFAD6AFC061B}" srcId="{724361B4-9B9F-4084-A10C-F167166253CF}" destId="{F8F2A14B-547D-481B-9747-496896599346}" srcOrd="1" destOrd="0" parTransId="{B42FDBCF-0887-4D12-968E-22BA5ABB3537}" sibTransId="{D2A02DBC-040C-4FB5-9A63-2D9AC790ADFE}"/>
    <dgm:cxn modelId="{3B90A0EF-2661-40FF-872E-90830B9F0757}" srcId="{F8F2A14B-547D-481B-9747-496896599346}" destId="{72696E8C-46AA-49EA-9A9D-FD5DE3FBDB9F}" srcOrd="0" destOrd="0" parTransId="{8702F381-CD83-4FE9-AF40-A220D4E6DE75}" sibTransId="{891ECE70-FE90-48DD-BC30-CC4E70BA36E8}"/>
    <dgm:cxn modelId="{366C2425-BCF8-41FB-B71D-11C494AECEBE}" type="presOf" srcId="{724361B4-9B9F-4084-A10C-F167166253CF}" destId="{D76713C3-888F-4971-B388-C389CB2342AF}" srcOrd="0" destOrd="0" presId="urn:microsoft.com/office/officeart/2005/8/layout/vList2"/>
    <dgm:cxn modelId="{E93DA543-C7C1-4695-BD24-B7D827A5A7FF}" srcId="{724361B4-9B9F-4084-A10C-F167166253CF}" destId="{1F66E006-3BD7-4924-A4C7-D7283B446E63}" srcOrd="0" destOrd="0" parTransId="{937535E6-CAB6-43EE-B10C-B28DEBF816A2}" sibTransId="{0E459A7A-5915-4682-BB5D-0D8F1CDB5542}"/>
    <dgm:cxn modelId="{A9E074BF-8B9A-447F-B3F7-EF67DEBBC048}" type="presOf" srcId="{1F66E006-3BD7-4924-A4C7-D7283B446E63}" destId="{36010CB3-69C6-414D-BF7C-5DC00E40DC7C}" srcOrd="0" destOrd="0" presId="urn:microsoft.com/office/officeart/2005/8/layout/vList2"/>
    <dgm:cxn modelId="{CE80CFC7-AB3B-4B82-8F58-B04E2180C25C}" type="presOf" srcId="{F8F2A14B-547D-481B-9747-496896599346}" destId="{69700487-2745-4E72-88A6-927294C52D51}" srcOrd="0" destOrd="0" presId="urn:microsoft.com/office/officeart/2005/8/layout/vList2"/>
    <dgm:cxn modelId="{389DD281-9678-4B7B-8AE0-48B3E1F00C14}" type="presParOf" srcId="{D76713C3-888F-4971-B388-C389CB2342AF}" destId="{36010CB3-69C6-414D-BF7C-5DC00E40DC7C}" srcOrd="0" destOrd="0" presId="urn:microsoft.com/office/officeart/2005/8/layout/vList2"/>
    <dgm:cxn modelId="{0E9765C6-2855-4CBC-A684-AB87DD7C1A35}" type="presParOf" srcId="{D76713C3-888F-4971-B388-C389CB2342AF}" destId="{B2CF0B88-5221-405A-84CB-92F2688AED44}" srcOrd="1" destOrd="0" presId="urn:microsoft.com/office/officeart/2005/8/layout/vList2"/>
    <dgm:cxn modelId="{D83184C7-C095-46BE-A44D-6C5DF3E8B54F}" type="presParOf" srcId="{D76713C3-888F-4971-B388-C389CB2342AF}" destId="{69700487-2745-4E72-88A6-927294C52D51}" srcOrd="2" destOrd="0" presId="urn:microsoft.com/office/officeart/2005/8/layout/vList2"/>
    <dgm:cxn modelId="{AEF058D7-3E1B-426F-A552-BBF0EA486F45}" type="presParOf" srcId="{D76713C3-888F-4971-B388-C389CB2342AF}" destId="{D29AE87A-7016-4B9E-A03B-B6574D8DACA6}" srcOrd="3" destOrd="0" presId="urn:microsoft.com/office/officeart/2005/8/layout/v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algn="ctr" rtl="1"/>
          <a:r>
            <a:rPr lang="ur-PK" sz="36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تجسس کرنا یعنی کسی کی ٹوہ میں لگنا</a:t>
          </a:r>
          <a:endParaRPr lang="en-US" sz="36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endParaRPr lang="en-US">
            <a:effectLst>
              <a:outerShdw blurRad="38100" dist="38100" dir="2700000" algn="tl">
                <a:srgbClr val="000000">
                  <a:alpha val="43137"/>
                </a:srgbClr>
              </a:outerShdw>
            </a:effectLst>
          </a:endParaRPr>
        </a:p>
      </dgm:t>
    </dgm:pt>
    <dgm:pt modelId="{99D09C75-CF2B-439D-B311-7F3BDBD8EA47}" type="sibTrans" cxnId="{4A7A59C9-17A6-426B-AEF5-4F4F61E09184}">
      <dgm:prSet/>
      <dgm:spPr/>
      <dgm:t>
        <a:bodyPr/>
        <a:lstStyle/>
        <a:p>
          <a:endParaRPr lang="en-US">
            <a:effectLst>
              <a:outerShdw blurRad="38100" dist="38100" dir="2700000" algn="tl">
                <a:srgbClr val="000000">
                  <a:alpha val="43137"/>
                </a:srgbClr>
              </a:outerShdw>
            </a:effectLst>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1">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3423B5F8-7379-49A2-85E1-8ED70C21C9DC}" type="presOf" srcId="{0967F7E4-F678-4578-8600-1B83ACEB6BBB}" destId="{D2B49F6D-4100-42FB-82A8-1CFAA91AE96A}" srcOrd="0" destOrd="0" presId="urn:microsoft.com/office/officeart/2005/8/layout/vList2"/>
    <dgm:cxn modelId="{A8DD6774-545F-4939-9657-591058A5DDD1}" type="presOf" srcId="{724361B4-9B9F-4084-A10C-F167166253CF}" destId="{D76713C3-888F-4971-B388-C389CB2342AF}" srcOrd="0" destOrd="0" presId="urn:microsoft.com/office/officeart/2005/8/layout/vList2"/>
    <dgm:cxn modelId="{46EE2DCF-1C2F-43B3-83A9-E44EE9FC0654}" type="presParOf" srcId="{D76713C3-888F-4971-B388-C389CB2342AF}" destId="{D2B49F6D-4100-42FB-82A8-1CFAA91AE96A}"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F66E006-3BD7-4924-A4C7-D7283B446E63}">
      <dgm:prSet phldrT="[Text]" custT="1"/>
      <dgm:spPr>
        <a:gradFill flip="none" rotWithShape="0">
          <a:gsLst>
            <a:gs pos="0">
              <a:srgbClr val="5F82AD">
                <a:shade val="30000"/>
                <a:satMod val="115000"/>
              </a:srgbClr>
            </a:gs>
            <a:gs pos="50000">
              <a:srgbClr val="5F82AD">
                <a:shade val="67500"/>
                <a:satMod val="115000"/>
              </a:srgbClr>
            </a:gs>
            <a:gs pos="100000">
              <a:srgbClr val="5F82AD">
                <a:shade val="100000"/>
                <a:satMod val="115000"/>
              </a:srgbClr>
            </a:gs>
          </a:gsLst>
          <a:lin ang="16200000" scaled="1"/>
          <a:tileRect/>
        </a:gradFill>
      </dgm:spPr>
      <dgm:t>
        <a:bodyPr/>
        <a:lstStyle/>
        <a:p>
          <a:pPr rtl="1">
            <a:lnSpc>
              <a:spcPct val="75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عام طور پر کسی سے حسد، بغض، دشمنی  وغیرہ کی وجہ سےاُس کے ذاتی معاملات کو جاننے کی کوشش کی جاتی ہے تاکہ اُس کو بدنام کیا جائے یا نقصان پہنچایا جائے</a:t>
          </a:r>
          <a:endParaRPr lang="en-US" sz="2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37535E6-CAB6-43EE-B10C-B28DEBF816A2}" type="parTrans" cxnId="{E93DA543-C7C1-4695-BD24-B7D827A5A7FF}">
      <dgm:prSet/>
      <dgm:spPr/>
      <dgm:t>
        <a:bodyPr/>
        <a:lstStyle/>
        <a:p>
          <a:pPr rtl="1">
            <a:lnSpc>
              <a:spcPct val="80000"/>
            </a:lnSpc>
            <a:spcBef>
              <a:spcPts val="0"/>
            </a:spcBef>
            <a:spcAft>
              <a:spcPts val="0"/>
            </a:spcAft>
          </a:pP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0E459A7A-5915-4682-BB5D-0D8F1CDB5542}" type="sibTrans" cxnId="{E93DA543-C7C1-4695-BD24-B7D827A5A7FF}">
      <dgm:prSet/>
      <dgm:spPr/>
      <dgm:t>
        <a:bodyPr/>
        <a:lstStyle/>
        <a:p>
          <a:pPr rtl="1">
            <a:lnSpc>
              <a:spcPct val="80000"/>
            </a:lnSpc>
            <a:spcBef>
              <a:spcPts val="0"/>
            </a:spcBef>
            <a:spcAft>
              <a:spcPts val="0"/>
            </a:spcAft>
          </a:pP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7CF69BF0-5617-4FC7-BD61-F40F390FEDBB}">
      <dgm:prSet phldrT="[Text]" custT="1"/>
      <dgm:spPr>
        <a:gradFill flip="none" rotWithShape="0">
          <a:gsLst>
            <a:gs pos="0">
              <a:srgbClr val="5F82AD">
                <a:shade val="30000"/>
                <a:satMod val="115000"/>
              </a:srgbClr>
            </a:gs>
            <a:gs pos="50000">
              <a:srgbClr val="5F82AD">
                <a:shade val="67500"/>
                <a:satMod val="115000"/>
              </a:srgbClr>
            </a:gs>
            <a:gs pos="100000">
              <a:srgbClr val="5F82AD">
                <a:shade val="100000"/>
                <a:satMod val="115000"/>
              </a:srgbClr>
            </a:gs>
          </a:gsLst>
          <a:lin ang="16200000" scaled="1"/>
          <a:tileRect/>
        </a:gradFill>
      </dgm:spPr>
      <dgm:t>
        <a:bodyPr/>
        <a:lstStyle/>
        <a:p>
          <a:pPr rtl="1">
            <a:lnSpc>
              <a:spcPct val="75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بعض اوقات کسی کو بلیک میل کرنے کے لئے اُس کے ذاتی معاملات کی کھوج کرید کی جاتی ہے اور پھر اِس کی تشہیر کی جاتی ہے  یا اِسکینڈل کھڑا کیا جاتا ہے</a:t>
          </a:r>
          <a:endParaRPr lang="en-US" sz="2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247FAC32-BA56-4132-89E7-C9B31E020CCD}" type="parTrans" cxnId="{A8BC7875-89C0-4272-BC26-A10C7BA09431}">
      <dgm:prSet/>
      <dgm:spPr/>
      <dgm:t>
        <a:bodyPr/>
        <a:lstStyle/>
        <a:p>
          <a:pPr>
            <a:lnSpc>
              <a:spcPct val="80000"/>
            </a:lnSpc>
            <a:spcBef>
              <a:spcPts val="0"/>
            </a:spcBef>
            <a:spcAft>
              <a:spcPts val="0"/>
            </a:spcAft>
          </a:pP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1F10CAB2-2D71-4EE5-A0BB-664D6A774E7C}" type="sibTrans" cxnId="{A8BC7875-89C0-4272-BC26-A10C7BA09431}">
      <dgm:prSet/>
      <dgm:spPr/>
      <dgm:t>
        <a:bodyPr/>
        <a:lstStyle/>
        <a:p>
          <a:pPr>
            <a:lnSpc>
              <a:spcPct val="80000"/>
            </a:lnSpc>
            <a:spcBef>
              <a:spcPts val="0"/>
            </a:spcBef>
            <a:spcAft>
              <a:spcPts val="0"/>
            </a:spcAft>
          </a:pP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36010CB3-69C6-414D-BF7C-5DC00E40DC7C}" type="pres">
      <dgm:prSet presAssocID="{1F66E006-3BD7-4924-A4C7-D7283B446E63}" presName="parentText" presStyleLbl="node1" presStyleIdx="0" presStyleCnt="2">
        <dgm:presLayoutVars>
          <dgm:chMax val="0"/>
          <dgm:bulletEnabled val="1"/>
        </dgm:presLayoutVars>
      </dgm:prSet>
      <dgm:spPr/>
      <dgm:t>
        <a:bodyPr/>
        <a:lstStyle/>
        <a:p>
          <a:endParaRPr lang="en-US"/>
        </a:p>
      </dgm:t>
    </dgm:pt>
    <dgm:pt modelId="{B2CF0B88-5221-405A-84CB-92F2688AED44}" type="pres">
      <dgm:prSet presAssocID="{0E459A7A-5915-4682-BB5D-0D8F1CDB5542}" presName="spacer" presStyleCnt="0"/>
      <dgm:spPr/>
      <dgm:t>
        <a:bodyPr/>
        <a:lstStyle/>
        <a:p>
          <a:endParaRPr lang="en-US"/>
        </a:p>
      </dgm:t>
    </dgm:pt>
    <dgm:pt modelId="{77599AFB-7779-47E0-A823-A737369852DF}" type="pres">
      <dgm:prSet presAssocID="{7CF69BF0-5617-4FC7-BD61-F40F390FEDBB}" presName="parentText" presStyleLbl="node1" presStyleIdx="1" presStyleCnt="2">
        <dgm:presLayoutVars>
          <dgm:chMax val="0"/>
          <dgm:bulletEnabled val="1"/>
        </dgm:presLayoutVars>
      </dgm:prSet>
      <dgm:spPr/>
      <dgm:t>
        <a:bodyPr/>
        <a:lstStyle/>
        <a:p>
          <a:endParaRPr lang="en-US"/>
        </a:p>
      </dgm:t>
    </dgm:pt>
  </dgm:ptLst>
  <dgm:cxnLst>
    <dgm:cxn modelId="{A8BC7875-89C0-4272-BC26-A10C7BA09431}" srcId="{724361B4-9B9F-4084-A10C-F167166253CF}" destId="{7CF69BF0-5617-4FC7-BD61-F40F390FEDBB}" srcOrd="1" destOrd="0" parTransId="{247FAC32-BA56-4132-89E7-C9B31E020CCD}" sibTransId="{1F10CAB2-2D71-4EE5-A0BB-664D6A774E7C}"/>
    <dgm:cxn modelId="{6032ADBF-4EE0-4B49-A91E-D19D976A0D29}" type="presOf" srcId="{7CF69BF0-5617-4FC7-BD61-F40F390FEDBB}" destId="{77599AFB-7779-47E0-A823-A737369852DF}" srcOrd="0" destOrd="0" presId="urn:microsoft.com/office/officeart/2005/8/layout/vList2"/>
    <dgm:cxn modelId="{9EFAFC42-2606-4B48-B4EE-0ECFBCD09756}" type="presOf" srcId="{724361B4-9B9F-4084-A10C-F167166253CF}" destId="{D76713C3-888F-4971-B388-C389CB2342AF}" srcOrd="0" destOrd="0" presId="urn:microsoft.com/office/officeart/2005/8/layout/vList2"/>
    <dgm:cxn modelId="{E93DA543-C7C1-4695-BD24-B7D827A5A7FF}" srcId="{724361B4-9B9F-4084-A10C-F167166253CF}" destId="{1F66E006-3BD7-4924-A4C7-D7283B446E63}" srcOrd="0" destOrd="0" parTransId="{937535E6-CAB6-43EE-B10C-B28DEBF816A2}" sibTransId="{0E459A7A-5915-4682-BB5D-0D8F1CDB5542}"/>
    <dgm:cxn modelId="{C84A0BEC-176D-4A52-BC65-9C79EA3827C9}" type="presOf" srcId="{1F66E006-3BD7-4924-A4C7-D7283B446E63}" destId="{36010CB3-69C6-414D-BF7C-5DC00E40DC7C}" srcOrd="0" destOrd="0" presId="urn:microsoft.com/office/officeart/2005/8/layout/vList2"/>
    <dgm:cxn modelId="{FAA8892F-CE40-4D85-BF72-66F9D2B5762A}" type="presParOf" srcId="{D76713C3-888F-4971-B388-C389CB2342AF}" destId="{36010CB3-69C6-414D-BF7C-5DC00E40DC7C}" srcOrd="0" destOrd="0" presId="urn:microsoft.com/office/officeart/2005/8/layout/vList2"/>
    <dgm:cxn modelId="{8F739CA7-F922-4CF6-A869-1A41768100D5}" type="presParOf" srcId="{D76713C3-888F-4971-B388-C389CB2342AF}" destId="{B2CF0B88-5221-405A-84CB-92F2688AED44}" srcOrd="1" destOrd="0" presId="urn:microsoft.com/office/officeart/2005/8/layout/vList2"/>
    <dgm:cxn modelId="{73B054F8-074C-475E-9966-9E1FDEF4073F}" type="presParOf" srcId="{D76713C3-888F-4971-B388-C389CB2342AF}" destId="{77599AFB-7779-47E0-A823-A737369852DF}" srcOrd="2" destOrd="0" presId="urn:microsoft.com/office/officeart/2005/8/layout/v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algn="ctr" rtl="1"/>
          <a:r>
            <a:rPr lang="ur-PK" sz="36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تجسس کرنا یعنی کسی کی ٹوہ میں لگنا</a:t>
          </a:r>
          <a:endParaRPr lang="en-US" sz="36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endParaRPr lang="en-US">
            <a:effectLst>
              <a:outerShdw blurRad="38100" dist="38100" dir="2700000" algn="tl">
                <a:srgbClr val="000000">
                  <a:alpha val="43137"/>
                </a:srgbClr>
              </a:outerShdw>
            </a:effectLst>
          </a:endParaRPr>
        </a:p>
      </dgm:t>
    </dgm:pt>
    <dgm:pt modelId="{99D09C75-CF2B-439D-B311-7F3BDBD8EA47}" type="sibTrans" cxnId="{4A7A59C9-17A6-426B-AEF5-4F4F61E09184}">
      <dgm:prSet/>
      <dgm:spPr/>
      <dgm:t>
        <a:bodyPr/>
        <a:lstStyle/>
        <a:p>
          <a:endParaRPr lang="en-US">
            <a:effectLst>
              <a:outerShdw blurRad="38100" dist="38100" dir="2700000" algn="tl">
                <a:srgbClr val="000000">
                  <a:alpha val="43137"/>
                </a:srgbClr>
              </a:outerShdw>
            </a:effectLst>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1">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510A5C2B-FE73-45C6-B186-9328E008E042}" type="presOf" srcId="{724361B4-9B9F-4084-A10C-F167166253CF}" destId="{D76713C3-888F-4971-B388-C389CB2342AF}" srcOrd="0" destOrd="0" presId="urn:microsoft.com/office/officeart/2005/8/layout/vList2"/>
    <dgm:cxn modelId="{F4E1D419-1618-43C5-8B32-8017828BB77E}" type="presOf" srcId="{0967F7E4-F678-4578-8600-1B83ACEB6BBB}" destId="{D2B49F6D-4100-42FB-82A8-1CFAA91AE96A}" srcOrd="0" destOrd="0" presId="urn:microsoft.com/office/officeart/2005/8/layout/vList2"/>
    <dgm:cxn modelId="{69615B6A-3178-4923-A820-366C42450B34}" type="presParOf" srcId="{D76713C3-888F-4971-B388-C389CB2342AF}" destId="{D2B49F6D-4100-42FB-82A8-1CFAA91AE96A}"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F66E006-3BD7-4924-A4C7-D7283B446E63}">
      <dgm:prSet phldrT="[Text]" custT="1"/>
      <dgm:spPr>
        <a:gradFill flip="none" rotWithShape="0">
          <a:gsLst>
            <a:gs pos="0">
              <a:srgbClr val="5F82AD">
                <a:shade val="30000"/>
                <a:satMod val="115000"/>
              </a:srgbClr>
            </a:gs>
            <a:gs pos="50000">
              <a:srgbClr val="5F82AD">
                <a:shade val="67500"/>
                <a:satMod val="115000"/>
              </a:srgbClr>
            </a:gs>
            <a:gs pos="100000">
              <a:srgbClr val="5F82AD">
                <a:shade val="100000"/>
                <a:satMod val="115000"/>
              </a:srgbClr>
            </a:gs>
          </a:gsLst>
          <a:lin ang="16200000" scaled="1"/>
          <a:tileRect/>
        </a:gradFill>
      </dgm:spPr>
      <dgm:t>
        <a:bodyPr/>
        <a:lstStyle/>
        <a:p>
          <a:pPr rtl="1"/>
          <a:r>
            <a:rPr lang="ar-SA" sz="3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البتہ بعض صورتوں میں تجسّس کی اجازت ہے</a:t>
          </a:r>
          <a:endParaRPr lang="en-US" sz="3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37535E6-CAB6-43EE-B10C-B28DEBF816A2}" type="parTrans" cxnId="{E93DA543-C7C1-4695-BD24-B7D827A5A7FF}">
      <dgm:prSet/>
      <dgm:spPr/>
      <dgm:t>
        <a:bodyPr/>
        <a:lstStyle/>
        <a:p>
          <a:pPr rtl="1"/>
          <a:endParaRPr lang="en-US" sz="1600">
            <a:latin typeface="Jameel Noori Nastaleeq" panose="02000503000000020004" pitchFamily="2" charset="-78"/>
            <a:cs typeface="Jameel Noori Nastaleeq" panose="02000503000000020004" pitchFamily="2" charset="-78"/>
          </a:endParaRPr>
        </a:p>
      </dgm:t>
    </dgm:pt>
    <dgm:pt modelId="{0E459A7A-5915-4682-BB5D-0D8F1CDB5542}" type="sibTrans" cxnId="{E93DA543-C7C1-4695-BD24-B7D827A5A7FF}">
      <dgm:prSet/>
      <dgm:spPr/>
      <dgm:t>
        <a:bodyPr/>
        <a:lstStyle/>
        <a:p>
          <a:pPr rtl="1"/>
          <a:endParaRPr lang="en-US" sz="1600">
            <a:latin typeface="Jameel Noori Nastaleeq" panose="02000503000000020004" pitchFamily="2" charset="-78"/>
            <a:cs typeface="Jameel Noori Nastaleeq" panose="02000503000000020004" pitchFamily="2" charset="-78"/>
          </a:endParaRPr>
        </a:p>
      </dgm:t>
    </dgm:pt>
    <dgm:pt modelId="{BF4DED05-70BD-422E-BF46-48C278A06CAB}">
      <dgm:prSet phldrT="[Text]" custT="1"/>
      <dgm:spPr/>
      <dgm:t>
        <a:bodyPr/>
        <a:lstStyle/>
        <a:p>
          <a:pPr rtl="1">
            <a:spcAft>
              <a:spcPts val="0"/>
            </a:spcAft>
          </a:pPr>
          <a:r>
            <a:rPr lang="ar-SA" sz="2600" dirty="0" smtClean="0">
              <a:latin typeface="Jameel Noori Nastaleeq" panose="02000503000000020004" pitchFamily="2" charset="-78"/>
              <a:cs typeface="Jameel Noori Nastaleeq" panose="02000503000000020004" pitchFamily="2" charset="-78"/>
            </a:rPr>
            <a:t>مثلا ًکسی بھائی کی مدد کرنے کی نیت سے اُس کے حالات جاننے کی کوشش کرنا۔</a:t>
          </a:r>
          <a:endParaRPr lang="en-US" sz="2600" dirty="0">
            <a:latin typeface="Jameel Noori Nastaleeq" panose="02000503000000020004" pitchFamily="2" charset="-78"/>
            <a:cs typeface="Jameel Noori Nastaleeq" panose="02000503000000020004" pitchFamily="2" charset="-78"/>
          </a:endParaRPr>
        </a:p>
      </dgm:t>
    </dgm:pt>
    <dgm:pt modelId="{F4301316-783F-42E9-8A1C-4A92A78B52D7}" type="parTrans" cxnId="{784C71BA-B58E-4824-AD97-F16ED09EF545}">
      <dgm:prSet/>
      <dgm:spPr/>
      <dgm:t>
        <a:bodyPr/>
        <a:lstStyle/>
        <a:p>
          <a:pPr rtl="1"/>
          <a:endParaRPr lang="en-US" sz="1600">
            <a:latin typeface="Jameel Noori Nastaleeq" panose="02000503000000020004" pitchFamily="2" charset="-78"/>
            <a:cs typeface="Jameel Noori Nastaleeq" panose="02000503000000020004" pitchFamily="2" charset="-78"/>
          </a:endParaRPr>
        </a:p>
      </dgm:t>
    </dgm:pt>
    <dgm:pt modelId="{90842877-B428-42F5-8971-584F82370D0F}" type="sibTrans" cxnId="{784C71BA-B58E-4824-AD97-F16ED09EF545}">
      <dgm:prSet/>
      <dgm:spPr/>
      <dgm:t>
        <a:bodyPr/>
        <a:lstStyle/>
        <a:p>
          <a:pPr rtl="1"/>
          <a:endParaRPr lang="en-US" sz="1600">
            <a:latin typeface="Jameel Noori Nastaleeq" panose="02000503000000020004" pitchFamily="2" charset="-78"/>
            <a:cs typeface="Jameel Noori Nastaleeq" panose="02000503000000020004" pitchFamily="2" charset="-78"/>
          </a:endParaRPr>
        </a:p>
      </dgm:t>
    </dgm:pt>
    <dgm:pt modelId="{5776E0FA-7552-435B-B832-07CCE334D799}">
      <dgm:prSet custT="1"/>
      <dgm:spPr/>
      <dgm:t>
        <a:bodyPr/>
        <a:lstStyle/>
        <a:p>
          <a:pPr rtl="1">
            <a:spcAft>
              <a:spcPts val="0"/>
            </a:spcAft>
          </a:pPr>
          <a:r>
            <a:rPr lang="ar-SA" sz="2600" dirty="0" smtClean="0">
              <a:latin typeface="Jameel Noori Nastaleeq" panose="02000503000000020004" pitchFamily="2" charset="-78"/>
              <a:cs typeface="Jameel Noori Nastaleeq" panose="02000503000000020004" pitchFamily="2" charset="-78"/>
            </a:rPr>
            <a:t>رعایا کے مسائل حل کرنے کے لئے اُن کی مشکلات جاننے کی کوشش کرنا ۔</a:t>
          </a:r>
          <a:endParaRPr lang="en-US" sz="2600" dirty="0">
            <a:latin typeface="Jameel Noori Nastaleeq" panose="02000503000000020004" pitchFamily="2" charset="-78"/>
            <a:cs typeface="Jameel Noori Nastaleeq" panose="02000503000000020004" pitchFamily="2" charset="-78"/>
          </a:endParaRPr>
        </a:p>
      </dgm:t>
    </dgm:pt>
    <dgm:pt modelId="{ED345F2D-34CE-4D71-8AB9-2ACC25215378}" type="parTrans" cxnId="{E9951787-6535-4860-A59C-D5B35B9B9278}">
      <dgm:prSet/>
      <dgm:spPr/>
      <dgm:t>
        <a:bodyPr/>
        <a:lstStyle/>
        <a:p>
          <a:pPr rtl="1"/>
          <a:endParaRPr lang="en-US" sz="1600">
            <a:latin typeface="Jameel Noori Nastaleeq" panose="02000503000000020004" pitchFamily="2" charset="-78"/>
            <a:cs typeface="Jameel Noori Nastaleeq" panose="02000503000000020004" pitchFamily="2" charset="-78"/>
          </a:endParaRPr>
        </a:p>
      </dgm:t>
    </dgm:pt>
    <dgm:pt modelId="{11487B3F-44D1-469A-874D-295B67F6236D}" type="sibTrans" cxnId="{E9951787-6535-4860-A59C-D5B35B9B9278}">
      <dgm:prSet/>
      <dgm:spPr/>
      <dgm:t>
        <a:bodyPr/>
        <a:lstStyle/>
        <a:p>
          <a:pPr rtl="1"/>
          <a:endParaRPr lang="en-US" sz="1600">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36010CB3-69C6-414D-BF7C-5DC00E40DC7C}" type="pres">
      <dgm:prSet presAssocID="{1F66E006-3BD7-4924-A4C7-D7283B446E63}" presName="parentText" presStyleLbl="node1" presStyleIdx="0" presStyleCnt="1">
        <dgm:presLayoutVars>
          <dgm:chMax val="0"/>
          <dgm:bulletEnabled val="1"/>
        </dgm:presLayoutVars>
      </dgm:prSet>
      <dgm:spPr/>
      <dgm:t>
        <a:bodyPr/>
        <a:lstStyle/>
        <a:p>
          <a:endParaRPr lang="en-US"/>
        </a:p>
      </dgm:t>
    </dgm:pt>
    <dgm:pt modelId="{8E008066-CBEB-4479-8CC9-9399A67AAB14}" type="pres">
      <dgm:prSet presAssocID="{1F66E006-3BD7-4924-A4C7-D7283B446E63}" presName="childText" presStyleLbl="revTx" presStyleIdx="0" presStyleCnt="1">
        <dgm:presLayoutVars>
          <dgm:bulletEnabled val="1"/>
        </dgm:presLayoutVars>
      </dgm:prSet>
      <dgm:spPr/>
      <dgm:t>
        <a:bodyPr/>
        <a:lstStyle/>
        <a:p>
          <a:endParaRPr lang="en-US"/>
        </a:p>
      </dgm:t>
    </dgm:pt>
  </dgm:ptLst>
  <dgm:cxnLst>
    <dgm:cxn modelId="{C81A2ED7-455B-4EE5-99BB-7A07FD820E1E}" type="presOf" srcId="{1F66E006-3BD7-4924-A4C7-D7283B446E63}" destId="{36010CB3-69C6-414D-BF7C-5DC00E40DC7C}" srcOrd="0" destOrd="0" presId="urn:microsoft.com/office/officeart/2005/8/layout/vList2"/>
    <dgm:cxn modelId="{784C71BA-B58E-4824-AD97-F16ED09EF545}" srcId="{1F66E006-3BD7-4924-A4C7-D7283B446E63}" destId="{BF4DED05-70BD-422E-BF46-48C278A06CAB}" srcOrd="0" destOrd="0" parTransId="{F4301316-783F-42E9-8A1C-4A92A78B52D7}" sibTransId="{90842877-B428-42F5-8971-584F82370D0F}"/>
    <dgm:cxn modelId="{1299B336-8678-470A-8F5A-3D0796E81021}" type="presOf" srcId="{5776E0FA-7552-435B-B832-07CCE334D799}" destId="{8E008066-CBEB-4479-8CC9-9399A67AAB14}" srcOrd="0" destOrd="1" presId="urn:microsoft.com/office/officeart/2005/8/layout/vList2"/>
    <dgm:cxn modelId="{E9951787-6535-4860-A59C-D5B35B9B9278}" srcId="{1F66E006-3BD7-4924-A4C7-D7283B446E63}" destId="{5776E0FA-7552-435B-B832-07CCE334D799}" srcOrd="1" destOrd="0" parTransId="{ED345F2D-34CE-4D71-8AB9-2ACC25215378}" sibTransId="{11487B3F-44D1-469A-874D-295B67F6236D}"/>
    <dgm:cxn modelId="{9CAE23EA-8C44-449E-B85D-CB4AAD05F6E7}" type="presOf" srcId="{BF4DED05-70BD-422E-BF46-48C278A06CAB}" destId="{8E008066-CBEB-4479-8CC9-9399A67AAB14}" srcOrd="0" destOrd="0" presId="urn:microsoft.com/office/officeart/2005/8/layout/vList2"/>
    <dgm:cxn modelId="{E93DA543-C7C1-4695-BD24-B7D827A5A7FF}" srcId="{724361B4-9B9F-4084-A10C-F167166253CF}" destId="{1F66E006-3BD7-4924-A4C7-D7283B446E63}" srcOrd="0" destOrd="0" parTransId="{937535E6-CAB6-43EE-B10C-B28DEBF816A2}" sibTransId="{0E459A7A-5915-4682-BB5D-0D8F1CDB5542}"/>
    <dgm:cxn modelId="{DBBFBFDF-BCDD-427F-B64D-B76C581FC0FD}" type="presOf" srcId="{724361B4-9B9F-4084-A10C-F167166253CF}" destId="{D76713C3-888F-4971-B388-C389CB2342AF}" srcOrd="0" destOrd="0" presId="urn:microsoft.com/office/officeart/2005/8/layout/vList2"/>
    <dgm:cxn modelId="{74F2ECAD-0B15-4E53-987D-2B67A89E20F6}" type="presParOf" srcId="{D76713C3-888F-4971-B388-C389CB2342AF}" destId="{36010CB3-69C6-414D-BF7C-5DC00E40DC7C}" srcOrd="0" destOrd="0" presId="urn:microsoft.com/office/officeart/2005/8/layout/vList2"/>
    <dgm:cxn modelId="{86556F80-C967-4DF1-92D0-10220DAE5392}" type="presParOf" srcId="{D76713C3-888F-4971-B388-C389CB2342AF}" destId="{8E008066-CBEB-4479-8CC9-9399A67AAB14}" srcOrd="1" destOrd="0" presId="urn:microsoft.com/office/officeart/2005/8/layout/v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algn="ctr" rtl="1"/>
          <a:r>
            <a:rPr lang="ur-PK" sz="36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غیبت کرنا یعنی کسی کی غیر موجودگی میں اس کی برائی کرنا</a:t>
          </a:r>
          <a:endParaRPr lang="en-US" sz="36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endParaRPr lang="en-US">
            <a:effectLst>
              <a:outerShdw blurRad="38100" dist="38100" dir="2700000" algn="tl">
                <a:srgbClr val="000000">
                  <a:alpha val="43137"/>
                </a:srgbClr>
              </a:outerShdw>
            </a:effectLst>
          </a:endParaRPr>
        </a:p>
      </dgm:t>
    </dgm:pt>
    <dgm:pt modelId="{99D09C75-CF2B-439D-B311-7F3BDBD8EA47}" type="sibTrans" cxnId="{4A7A59C9-17A6-426B-AEF5-4F4F61E09184}">
      <dgm:prSet/>
      <dgm:spPr/>
      <dgm:t>
        <a:bodyPr/>
        <a:lstStyle/>
        <a:p>
          <a:endParaRPr lang="en-US">
            <a:effectLst>
              <a:outerShdw blurRad="38100" dist="38100" dir="2700000" algn="tl">
                <a:srgbClr val="000000">
                  <a:alpha val="43137"/>
                </a:srgbClr>
              </a:outerShdw>
            </a:effectLst>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1">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DC900BAA-4337-44EA-AF5E-AC08F9A55F44}" type="presOf" srcId="{724361B4-9B9F-4084-A10C-F167166253CF}" destId="{D76713C3-888F-4971-B388-C389CB2342AF}" srcOrd="0" destOrd="0" presId="urn:microsoft.com/office/officeart/2005/8/layout/vList2"/>
    <dgm:cxn modelId="{EB6732E1-F773-4540-B6E5-DD308F214604}" type="presOf" srcId="{0967F7E4-F678-4578-8600-1B83ACEB6BBB}" destId="{D2B49F6D-4100-42FB-82A8-1CFAA91AE96A}" srcOrd="0" destOrd="0" presId="urn:microsoft.com/office/officeart/2005/8/layout/vList2"/>
    <dgm:cxn modelId="{6FB10E08-8D9F-4173-A2F0-D32A6EAE3F92}" type="presParOf" srcId="{D76713C3-888F-4971-B388-C389CB2342AF}" destId="{D2B49F6D-4100-42FB-82A8-1CFAA91AE96A}"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F66E006-3BD7-4924-A4C7-D7283B446E63}">
      <dgm:prSet phldrT="[Text]" custT="1"/>
      <dgm:spPr>
        <a:gradFill flip="none" rotWithShape="0">
          <a:gsLst>
            <a:gs pos="0">
              <a:srgbClr val="5F82AD">
                <a:shade val="30000"/>
                <a:satMod val="115000"/>
              </a:srgbClr>
            </a:gs>
            <a:gs pos="50000">
              <a:srgbClr val="5F82AD">
                <a:shade val="67500"/>
                <a:satMod val="115000"/>
              </a:srgbClr>
            </a:gs>
            <a:gs pos="100000">
              <a:srgbClr val="5F82AD">
                <a:shade val="100000"/>
                <a:satMod val="115000"/>
              </a:srgbClr>
            </a:gs>
          </a:gsLst>
          <a:lin ang="16200000" scaled="1"/>
          <a:tileRect/>
        </a:gradFill>
      </dgm:spPr>
      <dgm:t>
        <a:bodyPr/>
        <a:lstStyle/>
        <a:p>
          <a:pPr algn="ctr" rtl="1"/>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اگریہ برائی  فی الواقع اُس شخص میں موجود ہے تو اِس کا بیان کرنا غیبت ہے ورنہ بہتان ہے</a:t>
          </a:r>
          <a:endParaRPr lang="en-US" sz="2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37535E6-CAB6-43EE-B10C-B28DEBF816A2}" type="parTrans" cxnId="{E93DA543-C7C1-4695-BD24-B7D827A5A7FF}">
      <dgm:prSet/>
      <dgm:spPr/>
      <dgm:t>
        <a:bodyPr/>
        <a:lstStyle/>
        <a:p>
          <a:pPr algn="ctr" rtl="1"/>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0E459A7A-5915-4682-BB5D-0D8F1CDB5542}" type="sibTrans" cxnId="{E93DA543-C7C1-4695-BD24-B7D827A5A7FF}">
      <dgm:prSet/>
      <dgm:spPr/>
      <dgm:t>
        <a:bodyPr/>
        <a:lstStyle/>
        <a:p>
          <a:pPr algn="ctr" rtl="1"/>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CB19D91D-14EC-48CE-B0B0-45C853B33B6E}">
      <dgm:prSet phldrT="[Text]" custT="1"/>
      <dgm:spPr>
        <a:gradFill flip="none" rotWithShape="0">
          <a:gsLst>
            <a:gs pos="0">
              <a:srgbClr val="5F82AD">
                <a:shade val="30000"/>
                <a:satMod val="115000"/>
              </a:srgbClr>
            </a:gs>
            <a:gs pos="50000">
              <a:srgbClr val="5F82AD">
                <a:shade val="67500"/>
                <a:satMod val="115000"/>
              </a:srgbClr>
            </a:gs>
            <a:gs pos="100000">
              <a:srgbClr val="5F82AD">
                <a:shade val="100000"/>
                <a:satMod val="115000"/>
              </a:srgbClr>
            </a:gs>
          </a:gsLst>
          <a:lin ang="16200000" scaled="1"/>
          <a:tileRect/>
        </a:gradFill>
      </dgm:spPr>
      <dgm:t>
        <a:bodyPr/>
        <a:lstStyle/>
        <a:p>
          <a:pPr algn="ctr" rtl="1"/>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غیبت کا گناہ اتنا ہی برا ہے جیسے ایک مردہ بھائی کا گوشت نوچ نوچ کر کھانا </a:t>
          </a:r>
          <a:endParaRPr lang="en-US" sz="2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460369F6-AF75-4473-8A44-6383E2233E68}" type="parTrans" cxnId="{3DB7EA77-A8E6-405E-969E-3A919D8CF79B}">
      <dgm:prSet/>
      <dgm:spPr/>
      <dgm:t>
        <a:bodyPr/>
        <a:lstStyle/>
        <a:p>
          <a:pPr algn="ct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C2E32C0D-A0CD-49B5-99CF-9E8C8F21E1F0}" type="sibTrans" cxnId="{3DB7EA77-A8E6-405E-969E-3A919D8CF79B}">
      <dgm:prSet/>
      <dgm:spPr/>
      <dgm:t>
        <a:bodyPr/>
        <a:lstStyle/>
        <a:p>
          <a:pPr algn="ct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36010CB3-69C6-414D-BF7C-5DC00E40DC7C}" type="pres">
      <dgm:prSet presAssocID="{1F66E006-3BD7-4924-A4C7-D7283B446E63}" presName="parentText" presStyleLbl="node1" presStyleIdx="0" presStyleCnt="2">
        <dgm:presLayoutVars>
          <dgm:chMax val="0"/>
          <dgm:bulletEnabled val="1"/>
        </dgm:presLayoutVars>
      </dgm:prSet>
      <dgm:spPr/>
      <dgm:t>
        <a:bodyPr/>
        <a:lstStyle/>
        <a:p>
          <a:endParaRPr lang="en-US"/>
        </a:p>
      </dgm:t>
    </dgm:pt>
    <dgm:pt modelId="{B2CF0B88-5221-405A-84CB-92F2688AED44}" type="pres">
      <dgm:prSet presAssocID="{0E459A7A-5915-4682-BB5D-0D8F1CDB5542}" presName="spacer" presStyleCnt="0"/>
      <dgm:spPr/>
      <dgm:t>
        <a:bodyPr/>
        <a:lstStyle/>
        <a:p>
          <a:endParaRPr lang="en-US"/>
        </a:p>
      </dgm:t>
    </dgm:pt>
    <dgm:pt modelId="{657B8387-95D9-4701-A65D-2E08A8640C11}" type="pres">
      <dgm:prSet presAssocID="{CB19D91D-14EC-48CE-B0B0-45C853B33B6E}" presName="parentText" presStyleLbl="node1" presStyleIdx="1" presStyleCnt="2">
        <dgm:presLayoutVars>
          <dgm:chMax val="0"/>
          <dgm:bulletEnabled val="1"/>
        </dgm:presLayoutVars>
      </dgm:prSet>
      <dgm:spPr/>
      <dgm:t>
        <a:bodyPr/>
        <a:lstStyle/>
        <a:p>
          <a:endParaRPr lang="en-US"/>
        </a:p>
      </dgm:t>
    </dgm:pt>
  </dgm:ptLst>
  <dgm:cxnLst>
    <dgm:cxn modelId="{9A25C30A-D02D-43EC-88F9-7F61D43DC786}" type="presOf" srcId="{1F66E006-3BD7-4924-A4C7-D7283B446E63}" destId="{36010CB3-69C6-414D-BF7C-5DC00E40DC7C}" srcOrd="0" destOrd="0" presId="urn:microsoft.com/office/officeart/2005/8/layout/vList2"/>
    <dgm:cxn modelId="{F066CE72-B345-4E01-A7DD-4DB7CD3DD032}" type="presOf" srcId="{CB19D91D-14EC-48CE-B0B0-45C853B33B6E}" destId="{657B8387-95D9-4701-A65D-2E08A8640C11}" srcOrd="0" destOrd="0" presId="urn:microsoft.com/office/officeart/2005/8/layout/vList2"/>
    <dgm:cxn modelId="{E93DA543-C7C1-4695-BD24-B7D827A5A7FF}" srcId="{724361B4-9B9F-4084-A10C-F167166253CF}" destId="{1F66E006-3BD7-4924-A4C7-D7283B446E63}" srcOrd="0" destOrd="0" parTransId="{937535E6-CAB6-43EE-B10C-B28DEBF816A2}" sibTransId="{0E459A7A-5915-4682-BB5D-0D8F1CDB5542}"/>
    <dgm:cxn modelId="{E7A113D7-5729-4D24-B33A-58CFDED163E2}" type="presOf" srcId="{724361B4-9B9F-4084-A10C-F167166253CF}" destId="{D76713C3-888F-4971-B388-C389CB2342AF}" srcOrd="0" destOrd="0" presId="urn:microsoft.com/office/officeart/2005/8/layout/vList2"/>
    <dgm:cxn modelId="{3DB7EA77-A8E6-405E-969E-3A919D8CF79B}" srcId="{724361B4-9B9F-4084-A10C-F167166253CF}" destId="{CB19D91D-14EC-48CE-B0B0-45C853B33B6E}" srcOrd="1" destOrd="0" parTransId="{460369F6-AF75-4473-8A44-6383E2233E68}" sibTransId="{C2E32C0D-A0CD-49B5-99CF-9E8C8F21E1F0}"/>
    <dgm:cxn modelId="{E97F444B-B1E7-422A-8B77-9294E390C824}" type="presParOf" srcId="{D76713C3-888F-4971-B388-C389CB2342AF}" destId="{36010CB3-69C6-414D-BF7C-5DC00E40DC7C}" srcOrd="0" destOrd="0" presId="urn:microsoft.com/office/officeart/2005/8/layout/vList2"/>
    <dgm:cxn modelId="{33896318-F04C-45DC-A14E-0427F00665CF}" type="presParOf" srcId="{D76713C3-888F-4971-B388-C389CB2342AF}" destId="{B2CF0B88-5221-405A-84CB-92F2688AED44}" srcOrd="1" destOrd="0" presId="urn:microsoft.com/office/officeart/2005/8/layout/vList2"/>
    <dgm:cxn modelId="{1CF893DA-D4F9-4173-9BF9-D3E015E19E87}" type="presParOf" srcId="{D76713C3-888F-4971-B388-C389CB2342AF}" destId="{657B8387-95D9-4701-A65D-2E08A8640C11}" srcOrd="2" destOrd="0" presId="urn:microsoft.com/office/officeart/2005/8/layout/v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algn="ctr" rtl="1"/>
          <a:r>
            <a:rPr lang="ur-PK" sz="36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غیبت کرنا یعنی کسی کی غیر موجودگی میں اس کی برائی کرنا</a:t>
          </a:r>
          <a:endParaRPr lang="en-US" sz="36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endParaRPr lang="en-US">
            <a:effectLst>
              <a:outerShdw blurRad="38100" dist="38100" dir="2700000" algn="tl">
                <a:srgbClr val="000000">
                  <a:alpha val="43137"/>
                </a:srgbClr>
              </a:outerShdw>
            </a:effectLst>
          </a:endParaRPr>
        </a:p>
      </dgm:t>
    </dgm:pt>
    <dgm:pt modelId="{99D09C75-CF2B-439D-B311-7F3BDBD8EA47}" type="sibTrans" cxnId="{4A7A59C9-17A6-426B-AEF5-4F4F61E09184}">
      <dgm:prSet/>
      <dgm:spPr/>
      <dgm:t>
        <a:bodyPr/>
        <a:lstStyle/>
        <a:p>
          <a:endParaRPr lang="en-US">
            <a:effectLst>
              <a:outerShdw blurRad="38100" dist="38100" dir="2700000" algn="tl">
                <a:srgbClr val="000000">
                  <a:alpha val="43137"/>
                </a:srgbClr>
              </a:outerShdw>
            </a:effectLst>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1">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06E03A7E-E000-440E-8DC3-ED15EE997255}" type="presOf" srcId="{724361B4-9B9F-4084-A10C-F167166253CF}" destId="{D76713C3-888F-4971-B388-C389CB2342AF}" srcOrd="0" destOrd="0" presId="urn:microsoft.com/office/officeart/2005/8/layout/vList2"/>
    <dgm:cxn modelId="{0DA8AC4F-6FE3-489D-86BF-8C14217F4D77}" type="presOf" srcId="{0967F7E4-F678-4578-8600-1B83ACEB6BBB}" destId="{D2B49F6D-4100-42FB-82A8-1CFAA91AE96A}" srcOrd="0" destOrd="0" presId="urn:microsoft.com/office/officeart/2005/8/layout/vList2"/>
    <dgm:cxn modelId="{724A270B-7CA6-418D-93FB-4133C5C433DC}" type="presParOf" srcId="{D76713C3-888F-4971-B388-C389CB2342AF}" destId="{D2B49F6D-4100-42FB-82A8-1CFAA91AE96A}"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F66E006-3BD7-4924-A4C7-D7283B446E63}">
      <dgm:prSet phldrT="[Text]" custT="1"/>
      <dgm:spPr>
        <a:gradFill flip="none" rotWithShape="0">
          <a:gsLst>
            <a:gs pos="0">
              <a:srgbClr val="5F82AD">
                <a:shade val="30000"/>
                <a:satMod val="115000"/>
              </a:srgbClr>
            </a:gs>
            <a:gs pos="50000">
              <a:srgbClr val="5F82AD">
                <a:shade val="67500"/>
                <a:satMod val="115000"/>
              </a:srgbClr>
            </a:gs>
            <a:gs pos="100000">
              <a:srgbClr val="5F82AD">
                <a:shade val="100000"/>
                <a:satMod val="115000"/>
              </a:srgbClr>
            </a:gs>
          </a:gsLst>
          <a:lin ang="16200000" scaled="1"/>
          <a:tileRect/>
        </a:gradFill>
      </dgm:spPr>
      <dgm:t>
        <a:bodyPr/>
        <a:lstStyle/>
        <a:p>
          <a:pPr rtl="1">
            <a:lnSpc>
              <a:spcPct val="75000"/>
            </a:lnSpc>
            <a:spcBef>
              <a:spcPts val="0"/>
            </a:spcBef>
            <a:spcAft>
              <a:spcPts val="0"/>
            </a:spcAft>
          </a:pPr>
          <a:r>
            <a:rPr lang="ur-PK" sz="30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غیبت کی بعض جائز شکلیں حسبِ ذیل ہیں:</a:t>
          </a:r>
          <a:endParaRPr lang="en-US" sz="30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37535E6-CAB6-43EE-B10C-B28DEBF816A2}" type="parTrans" cxnId="{E93DA543-C7C1-4695-BD24-B7D827A5A7FF}">
      <dgm:prSet/>
      <dgm:spPr/>
      <dgm:t>
        <a:bodyPr/>
        <a:lstStyle/>
        <a:p>
          <a:pPr rtl="1">
            <a:lnSpc>
              <a:spcPct val="75000"/>
            </a:lnSpc>
            <a:spcBef>
              <a:spcPts val="0"/>
            </a:spcBef>
            <a:spcAft>
              <a:spcPts val="0"/>
            </a:spcAft>
          </a:pPr>
          <a:endParaRPr lang="en-US" sz="1400">
            <a:latin typeface="Jameel Noori Nastaleeq" panose="02000503000000020004" pitchFamily="2" charset="-78"/>
            <a:cs typeface="Jameel Noori Nastaleeq" panose="02000503000000020004" pitchFamily="2" charset="-78"/>
          </a:endParaRPr>
        </a:p>
      </dgm:t>
    </dgm:pt>
    <dgm:pt modelId="{0E459A7A-5915-4682-BB5D-0D8F1CDB5542}" type="sibTrans" cxnId="{E93DA543-C7C1-4695-BD24-B7D827A5A7FF}">
      <dgm:prSet/>
      <dgm:spPr/>
      <dgm:t>
        <a:bodyPr/>
        <a:lstStyle/>
        <a:p>
          <a:pPr rtl="1">
            <a:lnSpc>
              <a:spcPct val="75000"/>
            </a:lnSpc>
            <a:spcBef>
              <a:spcPts val="0"/>
            </a:spcBef>
            <a:spcAft>
              <a:spcPts val="0"/>
            </a:spcAft>
          </a:pPr>
          <a:endParaRPr lang="en-US" sz="1400">
            <a:latin typeface="Jameel Noori Nastaleeq" panose="02000503000000020004" pitchFamily="2" charset="-78"/>
            <a:cs typeface="Jameel Noori Nastaleeq" panose="02000503000000020004" pitchFamily="2" charset="-78"/>
          </a:endParaRPr>
        </a:p>
      </dgm:t>
    </dgm:pt>
    <dgm:pt modelId="{DE26CA32-1E3B-44B4-8E30-E654DBBB8A60}">
      <dgm:prSet phldrT="[Text]" custT="1"/>
      <dgm:spPr/>
      <dgm:t>
        <a:bodyPr/>
        <a:lstStyle/>
        <a:p>
          <a:pPr rtl="1">
            <a:lnSpc>
              <a:spcPct val="70000"/>
            </a:lnSpc>
            <a:spcBef>
              <a:spcPts val="0"/>
            </a:spcBef>
            <a:spcAft>
              <a:spcPts val="0"/>
            </a:spcAft>
          </a:pPr>
          <a:r>
            <a:rPr lang="ar-SA" sz="2700" dirty="0" smtClean="0">
              <a:latin typeface="Jameel Noori Nastaleeq" panose="02000503000000020004" pitchFamily="2" charset="-78"/>
              <a:cs typeface="Jameel Noori Nastaleeq" panose="02000503000000020004" pitchFamily="2" charset="-78"/>
            </a:rPr>
            <a:t>مثلا ًظالم کے خلاف مظلوم کا شکایت کرنا یا رپورٹ درج کروانا</a:t>
          </a:r>
          <a:endParaRPr lang="en-US" sz="2700" dirty="0">
            <a:latin typeface="Jameel Noori Nastaleeq" panose="02000503000000020004" pitchFamily="2" charset="-78"/>
            <a:cs typeface="Jameel Noori Nastaleeq" panose="02000503000000020004" pitchFamily="2" charset="-78"/>
          </a:endParaRPr>
        </a:p>
      </dgm:t>
    </dgm:pt>
    <dgm:pt modelId="{36789B9A-B9C9-4C89-A7C2-9F4EAA2D6EFF}" type="parTrans" cxnId="{4D555125-EC37-4F90-8826-20C288367BCA}">
      <dgm:prSet/>
      <dgm:spPr/>
      <dgm:t>
        <a:bodyPr/>
        <a:lstStyle/>
        <a:p>
          <a:pPr>
            <a:lnSpc>
              <a:spcPct val="75000"/>
            </a:lnSpc>
            <a:spcBef>
              <a:spcPts val="0"/>
            </a:spcBef>
            <a:spcAft>
              <a:spcPts val="0"/>
            </a:spcAft>
          </a:pPr>
          <a:endParaRPr lang="en-US" sz="1400">
            <a:latin typeface="Jameel Noori Nastaleeq" panose="02000503000000020004" pitchFamily="2" charset="-78"/>
            <a:cs typeface="Jameel Noori Nastaleeq" panose="02000503000000020004" pitchFamily="2" charset="-78"/>
          </a:endParaRPr>
        </a:p>
      </dgm:t>
    </dgm:pt>
    <dgm:pt modelId="{B6626014-04AA-4A4A-B8C7-7CB08F6D230B}" type="sibTrans" cxnId="{4D555125-EC37-4F90-8826-20C288367BCA}">
      <dgm:prSet/>
      <dgm:spPr/>
      <dgm:t>
        <a:bodyPr/>
        <a:lstStyle/>
        <a:p>
          <a:pPr>
            <a:lnSpc>
              <a:spcPct val="75000"/>
            </a:lnSpc>
            <a:spcBef>
              <a:spcPts val="0"/>
            </a:spcBef>
            <a:spcAft>
              <a:spcPts val="0"/>
            </a:spcAft>
          </a:pPr>
          <a:endParaRPr lang="en-US" sz="1400">
            <a:latin typeface="Jameel Noori Nastaleeq" panose="02000503000000020004" pitchFamily="2" charset="-78"/>
            <a:cs typeface="Jameel Noori Nastaleeq" panose="02000503000000020004" pitchFamily="2" charset="-78"/>
          </a:endParaRPr>
        </a:p>
      </dgm:t>
    </dgm:pt>
    <dgm:pt modelId="{311020EA-EA19-4379-820B-EEF7C01DC8AF}">
      <dgm:prSet phldrT="[Text]" custT="1"/>
      <dgm:spPr/>
      <dgm:t>
        <a:bodyPr/>
        <a:lstStyle/>
        <a:p>
          <a:pPr rtl="1">
            <a:lnSpc>
              <a:spcPct val="70000"/>
            </a:lnSpc>
            <a:spcBef>
              <a:spcPts val="0"/>
            </a:spcBef>
            <a:spcAft>
              <a:spcPts val="0"/>
            </a:spcAft>
          </a:pPr>
          <a:r>
            <a:rPr lang="ar-SA" sz="2700" dirty="0" smtClean="0">
              <a:latin typeface="Jameel Noori Nastaleeq" panose="02000503000000020004" pitchFamily="2" charset="-78"/>
              <a:cs typeface="Jameel Noori Nastaleeq" panose="02000503000000020004" pitchFamily="2" charset="-78"/>
            </a:rPr>
            <a:t>عدالت میں کسی کے خلاف گواہی دیناتاکہ عدالت درست فیصلے تک پہنچ سکے</a:t>
          </a:r>
          <a:endParaRPr lang="en-US" sz="2700" dirty="0">
            <a:latin typeface="Jameel Noori Nastaleeq" panose="02000503000000020004" pitchFamily="2" charset="-78"/>
            <a:cs typeface="Jameel Noori Nastaleeq" panose="02000503000000020004" pitchFamily="2" charset="-78"/>
          </a:endParaRPr>
        </a:p>
      </dgm:t>
    </dgm:pt>
    <dgm:pt modelId="{99853368-3519-4B7A-9F38-C5F9068F29EC}" type="parTrans" cxnId="{F4195922-8051-4D50-A08B-EBA9F2BEA3E2}">
      <dgm:prSet/>
      <dgm:spPr/>
      <dgm:t>
        <a:bodyPr/>
        <a:lstStyle/>
        <a:p>
          <a:pPr>
            <a:lnSpc>
              <a:spcPct val="75000"/>
            </a:lnSpc>
            <a:spcBef>
              <a:spcPts val="0"/>
            </a:spcBef>
            <a:spcAft>
              <a:spcPts val="0"/>
            </a:spcAft>
          </a:pPr>
          <a:endParaRPr lang="en-US" sz="1400">
            <a:latin typeface="Jameel Noori Nastaleeq" panose="02000503000000020004" pitchFamily="2" charset="-78"/>
            <a:cs typeface="Jameel Noori Nastaleeq" panose="02000503000000020004" pitchFamily="2" charset="-78"/>
          </a:endParaRPr>
        </a:p>
      </dgm:t>
    </dgm:pt>
    <dgm:pt modelId="{0570DC26-895E-42BC-8EF4-699EBE07FC89}" type="sibTrans" cxnId="{F4195922-8051-4D50-A08B-EBA9F2BEA3E2}">
      <dgm:prSet/>
      <dgm:spPr/>
      <dgm:t>
        <a:bodyPr/>
        <a:lstStyle/>
        <a:p>
          <a:pPr>
            <a:lnSpc>
              <a:spcPct val="75000"/>
            </a:lnSpc>
            <a:spcBef>
              <a:spcPts val="0"/>
            </a:spcBef>
            <a:spcAft>
              <a:spcPts val="0"/>
            </a:spcAft>
          </a:pPr>
          <a:endParaRPr lang="en-US" sz="1400">
            <a:latin typeface="Jameel Noori Nastaleeq" panose="02000503000000020004" pitchFamily="2" charset="-78"/>
            <a:cs typeface="Jameel Noori Nastaleeq" panose="02000503000000020004" pitchFamily="2" charset="-78"/>
          </a:endParaRPr>
        </a:p>
      </dgm:t>
    </dgm:pt>
    <dgm:pt modelId="{9309D1E1-7F46-49B6-81AA-C15D1FAF6ED0}">
      <dgm:prSet phldrT="[Text]" custT="1"/>
      <dgm:spPr/>
      <dgm:t>
        <a:bodyPr/>
        <a:lstStyle/>
        <a:p>
          <a:pPr rtl="1">
            <a:lnSpc>
              <a:spcPct val="70000"/>
            </a:lnSpc>
            <a:spcBef>
              <a:spcPts val="0"/>
            </a:spcBef>
            <a:spcAft>
              <a:spcPts val="0"/>
            </a:spcAft>
          </a:pPr>
          <a:r>
            <a:rPr lang="ar-SA" sz="2700" dirty="0" smtClean="0">
              <a:latin typeface="Jameel Noori Nastaleeq" panose="02000503000000020004" pitchFamily="2" charset="-78"/>
              <a:cs typeface="Jameel Noori Nastaleeq" panose="02000503000000020004" pitchFamily="2" charset="-78"/>
            </a:rPr>
            <a:t>اِیسے شخص کی بد دیانتی کو بیان کرنا جو کاروبار یا لین دین کے معاملات میں سچا اور امین نہ ہو</a:t>
          </a:r>
          <a:endParaRPr lang="en-US" sz="2700" dirty="0">
            <a:latin typeface="Jameel Noori Nastaleeq" panose="02000503000000020004" pitchFamily="2" charset="-78"/>
            <a:cs typeface="Jameel Noori Nastaleeq" panose="02000503000000020004" pitchFamily="2" charset="-78"/>
          </a:endParaRPr>
        </a:p>
      </dgm:t>
    </dgm:pt>
    <dgm:pt modelId="{BB58D4B1-BF55-404A-869C-46FE40910115}" type="parTrans" cxnId="{5A9721F3-5290-41F0-B5EE-0B95FB93DA95}">
      <dgm:prSet/>
      <dgm:spPr/>
      <dgm:t>
        <a:bodyPr/>
        <a:lstStyle/>
        <a:p>
          <a:endParaRPr lang="en-US">
            <a:latin typeface="Jameel Noori Nastaleeq" panose="02000503000000020004" pitchFamily="2" charset="-78"/>
            <a:cs typeface="Jameel Noori Nastaleeq" panose="02000503000000020004" pitchFamily="2" charset="-78"/>
          </a:endParaRPr>
        </a:p>
      </dgm:t>
    </dgm:pt>
    <dgm:pt modelId="{772836F9-F7D6-422D-A783-97AFD57B7365}" type="sibTrans" cxnId="{5A9721F3-5290-41F0-B5EE-0B95FB93DA95}">
      <dgm:prSet/>
      <dgm:spPr/>
      <dgm:t>
        <a:bodyPr/>
        <a:lstStyle/>
        <a:p>
          <a:endParaRPr lang="en-US">
            <a:latin typeface="Jameel Noori Nastaleeq" panose="02000503000000020004" pitchFamily="2" charset="-78"/>
            <a:cs typeface="Jameel Noori Nastaleeq" panose="02000503000000020004" pitchFamily="2" charset="-78"/>
          </a:endParaRPr>
        </a:p>
      </dgm:t>
    </dgm:pt>
    <dgm:pt modelId="{23E6ADBD-B855-4542-9ACD-B41D555A5186}">
      <dgm:prSet phldrT="[Text]" custT="1"/>
      <dgm:spPr/>
      <dgm:t>
        <a:bodyPr/>
        <a:lstStyle/>
        <a:p>
          <a:pPr rtl="1">
            <a:lnSpc>
              <a:spcPct val="70000"/>
            </a:lnSpc>
            <a:spcBef>
              <a:spcPts val="0"/>
            </a:spcBef>
            <a:spcAft>
              <a:spcPts val="0"/>
            </a:spcAft>
          </a:pPr>
          <a:r>
            <a:rPr lang="ar-SA" sz="2700" dirty="0" smtClean="0">
              <a:latin typeface="Jameel Noori Nastaleeq" panose="02000503000000020004" pitchFamily="2" charset="-78"/>
              <a:cs typeface="Jameel Noori Nastaleeq" panose="02000503000000020004" pitchFamily="2" charset="-78"/>
            </a:rPr>
            <a:t>قومی رہنماؤں پر تنقید کرناجن کے سیرت وکردار،آراء و خیالات اور فیصلوں کے اثرات اجتماعی معاملات پر پڑتے ہیں</a:t>
          </a:r>
          <a:endParaRPr lang="en-US" sz="2700" b="1" dirty="0">
            <a:latin typeface="Jameel Noori Nastaleeq" panose="02000503000000020004" pitchFamily="2" charset="-78"/>
            <a:cs typeface="Jameel Noori Nastaleeq" panose="02000503000000020004" pitchFamily="2" charset="-78"/>
          </a:endParaRPr>
        </a:p>
      </dgm:t>
    </dgm:pt>
    <dgm:pt modelId="{573D3F3C-28E2-49C3-99F7-B1A52DDEAFB7}" type="parTrans" cxnId="{111CCBB1-28CC-47D3-A80D-B303C90CA12F}">
      <dgm:prSet/>
      <dgm:spPr/>
      <dgm:t>
        <a:bodyPr/>
        <a:lstStyle/>
        <a:p>
          <a:endParaRPr lang="en-US">
            <a:latin typeface="Jameel Noori Nastaleeq" panose="02000503000000020004" pitchFamily="2" charset="-78"/>
            <a:cs typeface="Jameel Noori Nastaleeq" panose="02000503000000020004" pitchFamily="2" charset="-78"/>
          </a:endParaRPr>
        </a:p>
      </dgm:t>
    </dgm:pt>
    <dgm:pt modelId="{597AE945-72F7-4D84-8CD9-BFF4B762E380}" type="sibTrans" cxnId="{111CCBB1-28CC-47D3-A80D-B303C90CA12F}">
      <dgm:prSet/>
      <dgm:spPr/>
      <dgm:t>
        <a:bodyPr/>
        <a:lstStyle/>
        <a:p>
          <a:endParaRPr lang="en-US">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36010CB3-69C6-414D-BF7C-5DC00E40DC7C}" type="pres">
      <dgm:prSet presAssocID="{1F66E006-3BD7-4924-A4C7-D7283B446E63}" presName="parentText" presStyleLbl="node1" presStyleIdx="0" presStyleCnt="1">
        <dgm:presLayoutVars>
          <dgm:chMax val="0"/>
          <dgm:bulletEnabled val="1"/>
        </dgm:presLayoutVars>
      </dgm:prSet>
      <dgm:spPr/>
      <dgm:t>
        <a:bodyPr/>
        <a:lstStyle/>
        <a:p>
          <a:endParaRPr lang="en-US"/>
        </a:p>
      </dgm:t>
    </dgm:pt>
    <dgm:pt modelId="{8E008066-CBEB-4479-8CC9-9399A67AAB14}" type="pres">
      <dgm:prSet presAssocID="{1F66E006-3BD7-4924-A4C7-D7283B446E63}" presName="childText" presStyleLbl="revTx" presStyleIdx="0" presStyleCnt="1">
        <dgm:presLayoutVars>
          <dgm:bulletEnabled val="1"/>
        </dgm:presLayoutVars>
      </dgm:prSet>
      <dgm:spPr/>
      <dgm:t>
        <a:bodyPr/>
        <a:lstStyle/>
        <a:p>
          <a:endParaRPr lang="en-US"/>
        </a:p>
      </dgm:t>
    </dgm:pt>
  </dgm:ptLst>
  <dgm:cxnLst>
    <dgm:cxn modelId="{5BDB0BF4-09EE-4669-B8B2-7301DE7D32C7}" type="presOf" srcId="{1F66E006-3BD7-4924-A4C7-D7283B446E63}" destId="{36010CB3-69C6-414D-BF7C-5DC00E40DC7C}" srcOrd="0" destOrd="0" presId="urn:microsoft.com/office/officeart/2005/8/layout/vList2"/>
    <dgm:cxn modelId="{E93DA543-C7C1-4695-BD24-B7D827A5A7FF}" srcId="{724361B4-9B9F-4084-A10C-F167166253CF}" destId="{1F66E006-3BD7-4924-A4C7-D7283B446E63}" srcOrd="0" destOrd="0" parTransId="{937535E6-CAB6-43EE-B10C-B28DEBF816A2}" sibTransId="{0E459A7A-5915-4682-BB5D-0D8F1CDB5542}"/>
    <dgm:cxn modelId="{B0256292-5834-4297-8B88-B86196334DF6}" type="presOf" srcId="{311020EA-EA19-4379-820B-EEF7C01DC8AF}" destId="{8E008066-CBEB-4479-8CC9-9399A67AAB14}" srcOrd="0" destOrd="1" presId="urn:microsoft.com/office/officeart/2005/8/layout/vList2"/>
    <dgm:cxn modelId="{96179074-AD70-4C05-A07A-E43BCD7C9639}" type="presOf" srcId="{23E6ADBD-B855-4542-9ACD-B41D555A5186}" destId="{8E008066-CBEB-4479-8CC9-9399A67AAB14}" srcOrd="0" destOrd="3" presId="urn:microsoft.com/office/officeart/2005/8/layout/vList2"/>
    <dgm:cxn modelId="{9863D5B4-FD3E-4622-BA23-1EF530332C58}" type="presOf" srcId="{DE26CA32-1E3B-44B4-8E30-E654DBBB8A60}" destId="{8E008066-CBEB-4479-8CC9-9399A67AAB14}" srcOrd="0" destOrd="0" presId="urn:microsoft.com/office/officeart/2005/8/layout/vList2"/>
    <dgm:cxn modelId="{F4195922-8051-4D50-A08B-EBA9F2BEA3E2}" srcId="{1F66E006-3BD7-4924-A4C7-D7283B446E63}" destId="{311020EA-EA19-4379-820B-EEF7C01DC8AF}" srcOrd="1" destOrd="0" parTransId="{99853368-3519-4B7A-9F38-C5F9068F29EC}" sibTransId="{0570DC26-895E-42BC-8EF4-699EBE07FC89}"/>
    <dgm:cxn modelId="{4D555125-EC37-4F90-8826-20C288367BCA}" srcId="{1F66E006-3BD7-4924-A4C7-D7283B446E63}" destId="{DE26CA32-1E3B-44B4-8E30-E654DBBB8A60}" srcOrd="0" destOrd="0" parTransId="{36789B9A-B9C9-4C89-A7C2-9F4EAA2D6EFF}" sibTransId="{B6626014-04AA-4A4A-B8C7-7CB08F6D230B}"/>
    <dgm:cxn modelId="{D6321E9D-0A61-4607-8A38-D5F4F5841C74}" type="presOf" srcId="{724361B4-9B9F-4084-A10C-F167166253CF}" destId="{D76713C3-888F-4971-B388-C389CB2342AF}" srcOrd="0" destOrd="0" presId="urn:microsoft.com/office/officeart/2005/8/layout/vList2"/>
    <dgm:cxn modelId="{5A9721F3-5290-41F0-B5EE-0B95FB93DA95}" srcId="{1F66E006-3BD7-4924-A4C7-D7283B446E63}" destId="{9309D1E1-7F46-49B6-81AA-C15D1FAF6ED0}" srcOrd="2" destOrd="0" parTransId="{BB58D4B1-BF55-404A-869C-46FE40910115}" sibTransId="{772836F9-F7D6-422D-A783-97AFD57B7365}"/>
    <dgm:cxn modelId="{111CCBB1-28CC-47D3-A80D-B303C90CA12F}" srcId="{1F66E006-3BD7-4924-A4C7-D7283B446E63}" destId="{23E6ADBD-B855-4542-9ACD-B41D555A5186}" srcOrd="3" destOrd="0" parTransId="{573D3F3C-28E2-49C3-99F7-B1A52DDEAFB7}" sibTransId="{597AE945-72F7-4D84-8CD9-BFF4B762E380}"/>
    <dgm:cxn modelId="{72F4AF05-4E6F-4816-8F2A-A68815240953}" type="presOf" srcId="{9309D1E1-7F46-49B6-81AA-C15D1FAF6ED0}" destId="{8E008066-CBEB-4479-8CC9-9399A67AAB14}" srcOrd="0" destOrd="2" presId="urn:microsoft.com/office/officeart/2005/8/layout/vList2"/>
    <dgm:cxn modelId="{F207EBF8-2B9B-40FA-8B42-BC3901CD3A3E}" type="presParOf" srcId="{D76713C3-888F-4971-B388-C389CB2342AF}" destId="{36010CB3-69C6-414D-BF7C-5DC00E40DC7C}" srcOrd="0" destOrd="0" presId="urn:microsoft.com/office/officeart/2005/8/layout/vList2"/>
    <dgm:cxn modelId="{50A14B11-9B84-409D-A9DF-5B72CC5D3FD9}" type="presParOf" srcId="{D76713C3-888F-4971-B388-C389CB2342AF}" destId="{8E008066-CBEB-4479-8CC9-9399A67AAB14}" srcOrd="1" destOrd="0" presId="urn:microsoft.com/office/officeart/2005/8/layout/v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F66E006-3BD7-4924-A4C7-D7283B446E63}">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r>
            <a:rPr lang="ar-SA" sz="3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دی گئی ہدایت کا تعلق پوری نوعِ انسانی سے ہے</a:t>
          </a:r>
          <a:endParaRPr lang="en-US" sz="3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37535E6-CAB6-43EE-B10C-B28DEBF816A2}" type="parTrans" cxnId="{E93DA543-C7C1-4695-BD24-B7D827A5A7FF}">
      <dgm:prSet/>
      <dgm:spPr/>
      <dgm:t>
        <a:bodyPr/>
        <a:lstStyle/>
        <a:p>
          <a:pPr algn="ctr" rtl="1"/>
          <a:endParaRPr lang="en-US" sz="32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0E459A7A-5915-4682-BB5D-0D8F1CDB5542}" type="sibTrans" cxnId="{E93DA543-C7C1-4695-BD24-B7D827A5A7FF}">
      <dgm:prSet/>
      <dgm:spPr/>
      <dgm:t>
        <a:bodyPr/>
        <a:lstStyle/>
        <a:p>
          <a:pPr algn="ctr" rtl="1"/>
          <a:endParaRPr lang="en-US" sz="32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CB19D91D-14EC-48CE-B0B0-45C853B33B6E}">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r>
            <a:rPr lang="ar-SA" sz="3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اِس </a:t>
          </a:r>
          <a:r>
            <a:rPr lang="ur-PK" sz="3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آیت </a:t>
          </a:r>
          <a:r>
            <a:rPr lang="ar-SA" sz="3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کا تعلق سورة کے دوسرے اور تیسرے دونوں حصوں سے ہے</a:t>
          </a:r>
          <a:endParaRPr lang="en-US" sz="3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460369F6-AF75-4473-8A44-6383E2233E68}" type="parTrans" cxnId="{3DB7EA77-A8E6-405E-969E-3A919D8CF79B}">
      <dgm:prSet/>
      <dgm:spPr/>
      <dgm:t>
        <a:bodyPr/>
        <a:lstStyle/>
        <a:p>
          <a:pPr algn="ctr"/>
          <a:endParaRPr lang="en-US" sz="32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C2E32C0D-A0CD-49B5-99CF-9E8C8F21E1F0}" type="sibTrans" cxnId="{3DB7EA77-A8E6-405E-969E-3A919D8CF79B}">
      <dgm:prSet/>
      <dgm:spPr/>
      <dgm:t>
        <a:bodyPr/>
        <a:lstStyle/>
        <a:p>
          <a:pPr algn="ctr"/>
          <a:endParaRPr lang="en-US" sz="32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36010CB3-69C6-414D-BF7C-5DC00E40DC7C}" type="pres">
      <dgm:prSet presAssocID="{1F66E006-3BD7-4924-A4C7-D7283B446E63}" presName="parentText" presStyleLbl="node1" presStyleIdx="0" presStyleCnt="2">
        <dgm:presLayoutVars>
          <dgm:chMax val="0"/>
          <dgm:bulletEnabled val="1"/>
        </dgm:presLayoutVars>
      </dgm:prSet>
      <dgm:spPr/>
      <dgm:t>
        <a:bodyPr/>
        <a:lstStyle/>
        <a:p>
          <a:endParaRPr lang="en-US"/>
        </a:p>
      </dgm:t>
    </dgm:pt>
    <dgm:pt modelId="{B2CF0B88-5221-405A-84CB-92F2688AED44}" type="pres">
      <dgm:prSet presAssocID="{0E459A7A-5915-4682-BB5D-0D8F1CDB5542}" presName="spacer" presStyleCnt="0"/>
      <dgm:spPr/>
      <dgm:t>
        <a:bodyPr/>
        <a:lstStyle/>
        <a:p>
          <a:endParaRPr lang="en-US"/>
        </a:p>
      </dgm:t>
    </dgm:pt>
    <dgm:pt modelId="{657B8387-95D9-4701-A65D-2E08A8640C11}" type="pres">
      <dgm:prSet presAssocID="{CB19D91D-14EC-48CE-B0B0-45C853B33B6E}" presName="parentText" presStyleLbl="node1" presStyleIdx="1" presStyleCnt="2">
        <dgm:presLayoutVars>
          <dgm:chMax val="0"/>
          <dgm:bulletEnabled val="1"/>
        </dgm:presLayoutVars>
      </dgm:prSet>
      <dgm:spPr/>
      <dgm:t>
        <a:bodyPr/>
        <a:lstStyle/>
        <a:p>
          <a:endParaRPr lang="en-US"/>
        </a:p>
      </dgm:t>
    </dgm:pt>
  </dgm:ptLst>
  <dgm:cxnLst>
    <dgm:cxn modelId="{29F79862-5922-416B-B124-1AAF8DD44335}" type="presOf" srcId="{1F66E006-3BD7-4924-A4C7-D7283B446E63}" destId="{36010CB3-69C6-414D-BF7C-5DC00E40DC7C}" srcOrd="0" destOrd="0" presId="urn:microsoft.com/office/officeart/2005/8/layout/vList2"/>
    <dgm:cxn modelId="{E93DA543-C7C1-4695-BD24-B7D827A5A7FF}" srcId="{724361B4-9B9F-4084-A10C-F167166253CF}" destId="{1F66E006-3BD7-4924-A4C7-D7283B446E63}" srcOrd="0" destOrd="0" parTransId="{937535E6-CAB6-43EE-B10C-B28DEBF816A2}" sibTransId="{0E459A7A-5915-4682-BB5D-0D8F1CDB5542}"/>
    <dgm:cxn modelId="{5C169A24-73A6-4F40-BD3F-2B75F444C0C2}" type="presOf" srcId="{724361B4-9B9F-4084-A10C-F167166253CF}" destId="{D76713C3-888F-4971-B388-C389CB2342AF}" srcOrd="0" destOrd="0" presId="urn:microsoft.com/office/officeart/2005/8/layout/vList2"/>
    <dgm:cxn modelId="{3DB7EA77-A8E6-405E-969E-3A919D8CF79B}" srcId="{724361B4-9B9F-4084-A10C-F167166253CF}" destId="{CB19D91D-14EC-48CE-B0B0-45C853B33B6E}" srcOrd="1" destOrd="0" parTransId="{460369F6-AF75-4473-8A44-6383E2233E68}" sibTransId="{C2E32C0D-A0CD-49B5-99CF-9E8C8F21E1F0}"/>
    <dgm:cxn modelId="{B890FBA1-2CEB-48F9-A4D3-35D4A7F5F001}" type="presOf" srcId="{CB19D91D-14EC-48CE-B0B0-45C853B33B6E}" destId="{657B8387-95D9-4701-A65D-2E08A8640C11}" srcOrd="0" destOrd="0" presId="urn:microsoft.com/office/officeart/2005/8/layout/vList2"/>
    <dgm:cxn modelId="{48ADEDD7-A4E9-4D95-A3C3-E3D124DD19B0}" type="presParOf" srcId="{D76713C3-888F-4971-B388-C389CB2342AF}" destId="{36010CB3-69C6-414D-BF7C-5DC00E40DC7C}" srcOrd="0" destOrd="0" presId="urn:microsoft.com/office/officeart/2005/8/layout/vList2"/>
    <dgm:cxn modelId="{21A8E05D-CA48-4B09-9030-8EDE35992E37}" type="presParOf" srcId="{D76713C3-888F-4971-B388-C389CB2342AF}" destId="{B2CF0B88-5221-405A-84CB-92F2688AED44}" srcOrd="1" destOrd="0" presId="urn:microsoft.com/office/officeart/2005/8/layout/vList2"/>
    <dgm:cxn modelId="{0B591DED-2A16-4095-92C8-BA9295A0C334}" type="presParOf" srcId="{D76713C3-888F-4971-B388-C389CB2342AF}" destId="{657B8387-95D9-4701-A65D-2E08A8640C11}" srcOrd="2" destOrd="0" presId="urn:microsoft.com/office/officeart/2005/8/layout/vList2"/>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اُن مجلسی برائیوں کی ممانعت جن کی وجہ سے دو افراد یا گروہوں میں فتنہ و فساد کی آگ بھڑک اٹھتی ہے</a:t>
          </a:r>
          <a:endParaRPr lang="en-US" sz="28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endParaRPr lang="en-US" sz="28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9D09C75-CF2B-439D-B311-7F3BDBD8EA47}" type="sibTrans" cxnId="{4A7A59C9-17A6-426B-AEF5-4F4F61E09184}">
      <dgm:prSet/>
      <dgm:spPr/>
      <dgm:t>
        <a:bodyPr/>
        <a:lstStyle/>
        <a:p>
          <a:endParaRPr lang="en-US" sz="28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F65F6AD3-B7F6-4B96-8636-8E56B9B1141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spcAft>
              <a:spcPts val="0"/>
            </a:spcAft>
          </a:pPr>
          <a:r>
            <a:rPr lang="ar-SA" sz="280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آیت 11 میں تین اِیسی مجلسی برائیوں سے منع کیا گیا جو آمنے سامنے کی جاتی ہیں</a:t>
          </a:r>
          <a:endParaRPr lang="en-US" sz="28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3E943ADA-6E14-466C-99D3-BA8B598FEB94}" type="parTrans" cxnId="{4874BF74-2810-420A-8E98-FF3E48489785}">
      <dgm:prSet/>
      <dgm:spPr/>
      <dgm:t>
        <a:bodyPr/>
        <a:lstStyle/>
        <a:p>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1E3E88B5-D94A-480C-AB47-5E6AD3E2B445}" type="sibTrans" cxnId="{4874BF74-2810-420A-8E98-FF3E48489785}">
      <dgm:prSet/>
      <dgm:spPr/>
      <dgm:t>
        <a:bodyPr/>
        <a:lstStyle/>
        <a:p>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145B7BA8-98EE-4552-97FC-207F9F70747E}">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آیت12 میں ایسی تین برائیوں سے روکا گیا ہے جو کسی کی عد م موجودگی میں کی جاتی ہیں </a:t>
          </a:r>
          <a:endParaRPr lang="en-US" sz="28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69104388-7E03-4639-AF9E-F7494E540824}" type="parTrans" cxnId="{EF1056B2-44F8-4344-BC49-7A2265468110}">
      <dgm:prSet/>
      <dgm:spPr/>
      <dgm:t>
        <a:bodyPr/>
        <a:lstStyle/>
        <a:p>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89E70552-D70F-4E35-8FF1-F50F4F4A206A}" type="sibTrans" cxnId="{EF1056B2-44F8-4344-BC49-7A2265468110}">
      <dgm:prSet/>
      <dgm:spPr/>
      <dgm:t>
        <a:bodyPr/>
        <a:lstStyle/>
        <a:p>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3">
        <dgm:presLayoutVars>
          <dgm:chMax val="0"/>
          <dgm:bulletEnabled val="1"/>
        </dgm:presLayoutVars>
      </dgm:prSet>
      <dgm:spPr/>
      <dgm:t>
        <a:bodyPr/>
        <a:lstStyle/>
        <a:p>
          <a:endParaRPr lang="en-US"/>
        </a:p>
      </dgm:t>
    </dgm:pt>
    <dgm:pt modelId="{824AB359-A07A-4C22-A3E8-D57F6C4A6AEE}" type="pres">
      <dgm:prSet presAssocID="{99D09C75-CF2B-439D-B311-7F3BDBD8EA47}" presName="spacer" presStyleCnt="0"/>
      <dgm:spPr/>
    </dgm:pt>
    <dgm:pt modelId="{17F36406-BC96-49D1-9ECB-E418070F97BB}" type="pres">
      <dgm:prSet presAssocID="{F65F6AD3-B7F6-4B96-8636-8E56B9B1141B}" presName="parentText" presStyleLbl="node1" presStyleIdx="1" presStyleCnt="3">
        <dgm:presLayoutVars>
          <dgm:chMax val="0"/>
          <dgm:bulletEnabled val="1"/>
        </dgm:presLayoutVars>
      </dgm:prSet>
      <dgm:spPr/>
      <dgm:t>
        <a:bodyPr/>
        <a:lstStyle/>
        <a:p>
          <a:endParaRPr lang="en-US"/>
        </a:p>
      </dgm:t>
    </dgm:pt>
    <dgm:pt modelId="{7C0AEA88-264B-4340-8E11-5DD22B0EEFBB}" type="pres">
      <dgm:prSet presAssocID="{1E3E88B5-D94A-480C-AB47-5E6AD3E2B445}" presName="spacer" presStyleCnt="0"/>
      <dgm:spPr/>
    </dgm:pt>
    <dgm:pt modelId="{92A3E716-DF46-45A1-8B50-37038741E5FE}" type="pres">
      <dgm:prSet presAssocID="{145B7BA8-98EE-4552-97FC-207F9F70747E}" presName="parentText" presStyleLbl="node1" presStyleIdx="2" presStyleCnt="3">
        <dgm:presLayoutVars>
          <dgm:chMax val="0"/>
          <dgm:bulletEnabled val="1"/>
        </dgm:presLayoutVars>
      </dgm:prSet>
      <dgm:spPr/>
      <dgm:t>
        <a:bodyPr/>
        <a:lstStyle/>
        <a:p>
          <a:endParaRPr lang="en-US"/>
        </a:p>
      </dgm:t>
    </dgm:pt>
  </dgm:ptLst>
  <dgm:cxnLst>
    <dgm:cxn modelId="{3B96CD82-E55C-4953-BBFC-2AF31B84745C}" type="presOf" srcId="{724361B4-9B9F-4084-A10C-F167166253CF}" destId="{D76713C3-888F-4971-B388-C389CB2342AF}" srcOrd="0" destOrd="0" presId="urn:microsoft.com/office/officeart/2005/8/layout/vList2"/>
    <dgm:cxn modelId="{9A3B1346-C385-4698-8664-317BDFEA292E}" type="presOf" srcId="{145B7BA8-98EE-4552-97FC-207F9F70747E}" destId="{92A3E716-DF46-45A1-8B50-37038741E5FE}" srcOrd="0" destOrd="0" presId="urn:microsoft.com/office/officeart/2005/8/layout/vList2"/>
    <dgm:cxn modelId="{4874BF74-2810-420A-8E98-FF3E48489785}" srcId="{724361B4-9B9F-4084-A10C-F167166253CF}" destId="{F65F6AD3-B7F6-4B96-8636-8E56B9B1141B}" srcOrd="1" destOrd="0" parTransId="{3E943ADA-6E14-466C-99D3-BA8B598FEB94}" sibTransId="{1E3E88B5-D94A-480C-AB47-5E6AD3E2B445}"/>
    <dgm:cxn modelId="{4A7A59C9-17A6-426B-AEF5-4F4F61E09184}" srcId="{724361B4-9B9F-4084-A10C-F167166253CF}" destId="{0967F7E4-F678-4578-8600-1B83ACEB6BBB}" srcOrd="0" destOrd="0" parTransId="{E6DCB98A-1613-426E-A30A-48ABE3BBB006}" sibTransId="{99D09C75-CF2B-439D-B311-7F3BDBD8EA47}"/>
    <dgm:cxn modelId="{1BD41FE4-2649-47C8-8754-678FF9669264}" type="presOf" srcId="{0967F7E4-F678-4578-8600-1B83ACEB6BBB}" destId="{D2B49F6D-4100-42FB-82A8-1CFAA91AE96A}" srcOrd="0" destOrd="0" presId="urn:microsoft.com/office/officeart/2005/8/layout/vList2"/>
    <dgm:cxn modelId="{EF1056B2-44F8-4344-BC49-7A2265468110}" srcId="{724361B4-9B9F-4084-A10C-F167166253CF}" destId="{145B7BA8-98EE-4552-97FC-207F9F70747E}" srcOrd="2" destOrd="0" parTransId="{69104388-7E03-4639-AF9E-F7494E540824}" sibTransId="{89E70552-D70F-4E35-8FF1-F50F4F4A206A}"/>
    <dgm:cxn modelId="{8C50DCF3-21C4-40F4-8AD7-8A936F239EF0}" type="presOf" srcId="{F65F6AD3-B7F6-4B96-8636-8E56B9B1141B}" destId="{17F36406-BC96-49D1-9ECB-E418070F97BB}" srcOrd="0" destOrd="0" presId="urn:microsoft.com/office/officeart/2005/8/layout/vList2"/>
    <dgm:cxn modelId="{0A9475F2-9C87-426E-BFEE-71B98F5C55AB}" type="presParOf" srcId="{D76713C3-888F-4971-B388-C389CB2342AF}" destId="{D2B49F6D-4100-42FB-82A8-1CFAA91AE96A}" srcOrd="0" destOrd="0" presId="urn:microsoft.com/office/officeart/2005/8/layout/vList2"/>
    <dgm:cxn modelId="{AD5F0099-FCAF-4F0D-83C0-CFBECE207AF1}" type="presParOf" srcId="{D76713C3-888F-4971-B388-C389CB2342AF}" destId="{824AB359-A07A-4C22-A3E8-D57F6C4A6AEE}" srcOrd="1" destOrd="0" presId="urn:microsoft.com/office/officeart/2005/8/layout/vList2"/>
    <dgm:cxn modelId="{00A0AC81-10D4-4B71-B154-0E170E01E276}" type="presParOf" srcId="{D76713C3-888F-4971-B388-C389CB2342AF}" destId="{17F36406-BC96-49D1-9ECB-E418070F97BB}" srcOrd="2" destOrd="0" presId="urn:microsoft.com/office/officeart/2005/8/layout/vList2"/>
    <dgm:cxn modelId="{4136490E-9510-402F-A1B6-F582F8D8E8B0}" type="presParOf" srcId="{D76713C3-888F-4971-B388-C389CB2342AF}" destId="{7C0AEA88-264B-4340-8E11-5DD22B0EEFBB}" srcOrd="3" destOrd="0" presId="urn:microsoft.com/office/officeart/2005/8/layout/vList2"/>
    <dgm:cxn modelId="{6B692AEB-3C34-407E-990D-2076AAEECA6B}" type="presParOf" srcId="{D76713C3-888F-4971-B388-C389CB2342AF}" destId="{92A3E716-DF46-45A1-8B50-37038741E5FE}" srcOrd="4" destOrd="0" presId="urn:microsoft.com/office/officeart/2005/8/layout/vList2"/>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F66E006-3BD7-4924-A4C7-D7283B446E63}">
      <dgm:prSet phldrT="[Text]" custT="1"/>
      <dgm:spPr>
        <a:gradFill flip="none" rotWithShape="0">
          <a:gsLst>
            <a:gs pos="0">
              <a:srgbClr val="5F82AD">
                <a:shade val="30000"/>
                <a:satMod val="115000"/>
              </a:srgbClr>
            </a:gs>
            <a:gs pos="50000">
              <a:srgbClr val="5F82AD">
                <a:shade val="67500"/>
                <a:satMod val="115000"/>
              </a:srgbClr>
            </a:gs>
            <a:gs pos="100000">
              <a:srgbClr val="5F82AD">
                <a:shade val="100000"/>
                <a:satMod val="115000"/>
              </a:srgbClr>
            </a:gs>
          </a:gsLst>
          <a:lin ang="16200000" scaled="1"/>
          <a:tileRect/>
        </a:gradFill>
      </dgm:spPr>
      <dgm:t>
        <a:bodyPr/>
        <a:lstStyle/>
        <a:p>
          <a:pPr algn="ctr" rtl="1">
            <a:lnSpc>
              <a:spcPct val="7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وہ مجلسی برائیاں جن سے ملت کی شیرازہ بندی متاثر ہوتی ہے عام طور پر ایک دوسرے کو حقیر سمجھنے کی وجہ سے کی جاتی ہیں</a:t>
          </a:r>
          <a:endParaRPr lang="en-US" sz="2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37535E6-CAB6-43EE-B10C-B28DEBF816A2}" type="parTrans" cxnId="{E93DA543-C7C1-4695-BD24-B7D827A5A7FF}">
      <dgm:prSet/>
      <dgm:spPr/>
      <dgm:t>
        <a:bodyPr/>
        <a:lstStyle/>
        <a:p>
          <a:pPr algn="ctr" rtl="1">
            <a:lnSpc>
              <a:spcPct val="70000"/>
            </a:lnSpc>
            <a:spcBef>
              <a:spcPts val="0"/>
            </a:spcBef>
            <a:spcAft>
              <a:spcPts val="0"/>
            </a:spcAft>
          </a:pP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0E459A7A-5915-4682-BB5D-0D8F1CDB5542}" type="sibTrans" cxnId="{E93DA543-C7C1-4695-BD24-B7D827A5A7FF}">
      <dgm:prSet/>
      <dgm:spPr/>
      <dgm:t>
        <a:bodyPr/>
        <a:lstStyle/>
        <a:p>
          <a:pPr algn="ctr" rtl="1">
            <a:lnSpc>
              <a:spcPct val="70000"/>
            </a:lnSpc>
            <a:spcBef>
              <a:spcPts val="0"/>
            </a:spcBef>
            <a:spcAft>
              <a:spcPts val="0"/>
            </a:spcAft>
          </a:pP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CB19D91D-14EC-48CE-B0B0-45C853B33B6E}">
      <dgm:prSet phldrT="[Text]" custT="1"/>
      <dgm:spPr>
        <a:gradFill flip="none" rotWithShape="0">
          <a:gsLst>
            <a:gs pos="0">
              <a:srgbClr val="5F82AD">
                <a:shade val="30000"/>
                <a:satMod val="115000"/>
              </a:srgbClr>
            </a:gs>
            <a:gs pos="50000">
              <a:srgbClr val="5F82AD">
                <a:shade val="67500"/>
                <a:satMod val="115000"/>
              </a:srgbClr>
            </a:gs>
            <a:gs pos="100000">
              <a:srgbClr val="5F82AD">
                <a:shade val="100000"/>
                <a:satMod val="115000"/>
              </a:srgbClr>
            </a:gs>
          </a:gsLst>
          <a:lin ang="16200000" scaled="1"/>
          <a:tileRect/>
        </a:gradFill>
      </dgm:spPr>
      <dgm:t>
        <a:bodyPr/>
        <a:lstStyle/>
        <a:p>
          <a:pPr algn="ctr" rtl="1">
            <a:lnSpc>
              <a:spcPct val="7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فرمایا گیا تمام انسان ایک خالق کی مخلوق اور ایک مرد اور عورت کی اولاد ہونے کے ناطے بالکل برابر اور ایک عالمگیر برادری کاحصہ ہیں</a:t>
          </a:r>
          <a:endParaRPr lang="en-US" sz="2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460369F6-AF75-4473-8A44-6383E2233E68}" type="parTrans" cxnId="{3DB7EA77-A8E6-405E-969E-3A919D8CF79B}">
      <dgm:prSet/>
      <dgm:spPr/>
      <dgm:t>
        <a:bodyPr/>
        <a:lstStyle/>
        <a:p>
          <a:pPr algn="ctr">
            <a:lnSpc>
              <a:spcPct val="70000"/>
            </a:lnSpc>
            <a:spcBef>
              <a:spcPts val="0"/>
            </a:spcBef>
            <a:spcAft>
              <a:spcPts val="0"/>
            </a:spcAft>
          </a:pP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C2E32C0D-A0CD-49B5-99CF-9E8C8F21E1F0}" type="sibTrans" cxnId="{3DB7EA77-A8E6-405E-969E-3A919D8CF79B}">
      <dgm:prSet/>
      <dgm:spPr/>
      <dgm:t>
        <a:bodyPr/>
        <a:lstStyle/>
        <a:p>
          <a:pPr algn="ctr">
            <a:lnSpc>
              <a:spcPct val="70000"/>
            </a:lnSpc>
            <a:spcBef>
              <a:spcPts val="0"/>
            </a:spcBef>
            <a:spcAft>
              <a:spcPts val="0"/>
            </a:spcAft>
          </a:pP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36010CB3-69C6-414D-BF7C-5DC00E40DC7C}" type="pres">
      <dgm:prSet presAssocID="{1F66E006-3BD7-4924-A4C7-D7283B446E63}" presName="parentText" presStyleLbl="node1" presStyleIdx="0" presStyleCnt="2">
        <dgm:presLayoutVars>
          <dgm:chMax val="0"/>
          <dgm:bulletEnabled val="1"/>
        </dgm:presLayoutVars>
      </dgm:prSet>
      <dgm:spPr/>
      <dgm:t>
        <a:bodyPr/>
        <a:lstStyle/>
        <a:p>
          <a:endParaRPr lang="en-US"/>
        </a:p>
      </dgm:t>
    </dgm:pt>
    <dgm:pt modelId="{B2CF0B88-5221-405A-84CB-92F2688AED44}" type="pres">
      <dgm:prSet presAssocID="{0E459A7A-5915-4682-BB5D-0D8F1CDB5542}" presName="spacer" presStyleCnt="0"/>
      <dgm:spPr/>
      <dgm:t>
        <a:bodyPr/>
        <a:lstStyle/>
        <a:p>
          <a:endParaRPr lang="en-US"/>
        </a:p>
      </dgm:t>
    </dgm:pt>
    <dgm:pt modelId="{657B8387-95D9-4701-A65D-2E08A8640C11}" type="pres">
      <dgm:prSet presAssocID="{CB19D91D-14EC-48CE-B0B0-45C853B33B6E}" presName="parentText" presStyleLbl="node1" presStyleIdx="1" presStyleCnt="2">
        <dgm:presLayoutVars>
          <dgm:chMax val="0"/>
          <dgm:bulletEnabled val="1"/>
        </dgm:presLayoutVars>
      </dgm:prSet>
      <dgm:spPr/>
      <dgm:t>
        <a:bodyPr/>
        <a:lstStyle/>
        <a:p>
          <a:endParaRPr lang="en-US"/>
        </a:p>
      </dgm:t>
    </dgm:pt>
  </dgm:ptLst>
  <dgm:cxnLst>
    <dgm:cxn modelId="{7C2024DE-ABFD-4A3C-8B91-6A17D1442871}" type="presOf" srcId="{1F66E006-3BD7-4924-A4C7-D7283B446E63}" destId="{36010CB3-69C6-414D-BF7C-5DC00E40DC7C}" srcOrd="0" destOrd="0" presId="urn:microsoft.com/office/officeart/2005/8/layout/vList2"/>
    <dgm:cxn modelId="{63127D05-405D-40A1-A8DF-DCE0CFD7ABB2}" type="presOf" srcId="{724361B4-9B9F-4084-A10C-F167166253CF}" destId="{D76713C3-888F-4971-B388-C389CB2342AF}" srcOrd="0" destOrd="0" presId="urn:microsoft.com/office/officeart/2005/8/layout/vList2"/>
    <dgm:cxn modelId="{E93DA543-C7C1-4695-BD24-B7D827A5A7FF}" srcId="{724361B4-9B9F-4084-A10C-F167166253CF}" destId="{1F66E006-3BD7-4924-A4C7-D7283B446E63}" srcOrd="0" destOrd="0" parTransId="{937535E6-CAB6-43EE-B10C-B28DEBF816A2}" sibTransId="{0E459A7A-5915-4682-BB5D-0D8F1CDB5542}"/>
    <dgm:cxn modelId="{E29FAD93-BC28-4E03-91C5-C04BD46878A6}" type="presOf" srcId="{CB19D91D-14EC-48CE-B0B0-45C853B33B6E}" destId="{657B8387-95D9-4701-A65D-2E08A8640C11}" srcOrd="0" destOrd="0" presId="urn:microsoft.com/office/officeart/2005/8/layout/vList2"/>
    <dgm:cxn modelId="{3DB7EA77-A8E6-405E-969E-3A919D8CF79B}" srcId="{724361B4-9B9F-4084-A10C-F167166253CF}" destId="{CB19D91D-14EC-48CE-B0B0-45C853B33B6E}" srcOrd="1" destOrd="0" parTransId="{460369F6-AF75-4473-8A44-6383E2233E68}" sibTransId="{C2E32C0D-A0CD-49B5-99CF-9E8C8F21E1F0}"/>
    <dgm:cxn modelId="{D8B29297-522C-488F-A4A8-EE077B579821}" type="presParOf" srcId="{D76713C3-888F-4971-B388-C389CB2342AF}" destId="{36010CB3-69C6-414D-BF7C-5DC00E40DC7C}" srcOrd="0" destOrd="0" presId="urn:microsoft.com/office/officeart/2005/8/layout/vList2"/>
    <dgm:cxn modelId="{64363B28-F270-4E5A-9A0E-3DC30CEDF86F}" type="presParOf" srcId="{D76713C3-888F-4971-B388-C389CB2342AF}" destId="{B2CF0B88-5221-405A-84CB-92F2688AED44}" srcOrd="1" destOrd="0" presId="urn:microsoft.com/office/officeart/2005/8/layout/vList2"/>
    <dgm:cxn modelId="{EB645776-A3DF-4397-AFD5-6E10BB10392D}" type="presParOf" srcId="{D76713C3-888F-4971-B388-C389CB2342AF}" destId="{657B8387-95D9-4701-A65D-2E08A8640C11}" srcOrd="2"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algn="ctr" rtl="1"/>
          <a:r>
            <a:rPr lang="ur-PK" sz="3600" i="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سورت کے دوسرے حصہ سے تعلق</a:t>
          </a:r>
          <a:endParaRPr lang="en-US" sz="3600" i="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endParaRPr lang="en-US">
            <a:effectLst>
              <a:outerShdw blurRad="38100" dist="38100" dir="2700000" algn="tl">
                <a:srgbClr val="000000">
                  <a:alpha val="43137"/>
                </a:srgbClr>
              </a:outerShdw>
            </a:effectLst>
          </a:endParaRPr>
        </a:p>
      </dgm:t>
    </dgm:pt>
    <dgm:pt modelId="{99D09C75-CF2B-439D-B311-7F3BDBD8EA47}" type="sibTrans" cxnId="{4A7A59C9-17A6-426B-AEF5-4F4F61E09184}">
      <dgm:prSet/>
      <dgm:spPr/>
      <dgm:t>
        <a:bodyPr/>
        <a:lstStyle/>
        <a:p>
          <a:endParaRPr lang="en-US">
            <a:effectLst>
              <a:outerShdw blurRad="38100" dist="38100" dir="2700000" algn="tl">
                <a:srgbClr val="000000">
                  <a:alpha val="43137"/>
                </a:srgbClr>
              </a:outerShdw>
            </a:effectLst>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1">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4C40DA72-37C1-41AF-8FEE-97E4B61F5815}" type="presOf" srcId="{0967F7E4-F678-4578-8600-1B83ACEB6BBB}" destId="{D2B49F6D-4100-42FB-82A8-1CFAA91AE96A}" srcOrd="0" destOrd="0" presId="urn:microsoft.com/office/officeart/2005/8/layout/vList2"/>
    <dgm:cxn modelId="{BBB256D5-BF45-476D-8893-3160925D8DBE}" type="presOf" srcId="{724361B4-9B9F-4084-A10C-F167166253CF}" destId="{D76713C3-888F-4971-B388-C389CB2342AF}" srcOrd="0" destOrd="0" presId="urn:microsoft.com/office/officeart/2005/8/layout/vList2"/>
    <dgm:cxn modelId="{0A7DE045-D1A9-460F-ADF4-63F5E0341975}" type="presParOf" srcId="{D76713C3-888F-4971-B388-C389CB2342AF}" destId="{D2B49F6D-4100-42FB-82A8-1CFAA91AE96A}" srcOrd="0" destOrd="0" presId="urn:microsoft.com/office/officeart/2005/8/layout/v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F66E006-3BD7-4924-A4C7-D7283B446E63}">
      <dgm:prSet phldrT="[Text]" custT="1"/>
      <dgm:spPr>
        <a:gradFill flip="none" rotWithShape="0">
          <a:gsLst>
            <a:gs pos="0">
              <a:srgbClr val="5F82AD">
                <a:shade val="30000"/>
                <a:satMod val="115000"/>
              </a:srgbClr>
            </a:gs>
            <a:gs pos="50000">
              <a:srgbClr val="5F82AD">
                <a:shade val="67500"/>
                <a:satMod val="115000"/>
              </a:srgbClr>
            </a:gs>
            <a:gs pos="100000">
              <a:srgbClr val="5F82AD">
                <a:shade val="100000"/>
                <a:satMod val="115000"/>
              </a:srgbClr>
            </a:gs>
          </a:gsLst>
          <a:lin ang="16200000" scaled="1"/>
          <a:tileRect/>
        </a:gradFill>
      </dgm:spPr>
      <dgm:t>
        <a:bodyPr/>
        <a:lstStyle/>
        <a:p>
          <a:pPr algn="ctr" rtl="1">
            <a:lnSpc>
              <a:spcPct val="7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پوری نوعِ انسانی کے درمیان وحدت کی اَساس </a:t>
          </a:r>
          <a:endParaRPr lang="en-US" sz="2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37535E6-CAB6-43EE-B10C-B28DEBF816A2}" type="parTrans" cxnId="{E93DA543-C7C1-4695-BD24-B7D827A5A7FF}">
      <dgm:prSet/>
      <dgm:spPr/>
      <dgm:t>
        <a:bodyPr/>
        <a:lstStyle/>
        <a:p>
          <a:pPr algn="ctr" rtl="1">
            <a:lnSpc>
              <a:spcPct val="70000"/>
            </a:lnSpc>
            <a:spcBef>
              <a:spcPts val="0"/>
            </a:spcBef>
            <a:spcAft>
              <a:spcPts val="0"/>
            </a:spcAft>
          </a:pP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0E459A7A-5915-4682-BB5D-0D8F1CDB5542}" type="sibTrans" cxnId="{E93DA543-C7C1-4695-BD24-B7D827A5A7FF}">
      <dgm:prSet/>
      <dgm:spPr/>
      <dgm:t>
        <a:bodyPr/>
        <a:lstStyle/>
        <a:p>
          <a:pPr algn="ctr" rtl="1">
            <a:lnSpc>
              <a:spcPct val="70000"/>
            </a:lnSpc>
            <a:spcBef>
              <a:spcPts val="0"/>
            </a:spcBef>
            <a:spcAft>
              <a:spcPts val="0"/>
            </a:spcAft>
          </a:pP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CB19D91D-14EC-48CE-B0B0-45C853B33B6E}">
      <dgm:prSet phldrT="[Text]" custT="1"/>
      <dgm:spPr>
        <a:gradFill flip="none" rotWithShape="0">
          <a:gsLst>
            <a:gs pos="0">
              <a:srgbClr val="5F82AD">
                <a:shade val="30000"/>
                <a:satMod val="115000"/>
              </a:srgbClr>
            </a:gs>
            <a:gs pos="50000">
              <a:srgbClr val="5F82AD">
                <a:shade val="67500"/>
                <a:satMod val="115000"/>
              </a:srgbClr>
            </a:gs>
            <a:gs pos="100000">
              <a:srgbClr val="5F82AD">
                <a:shade val="100000"/>
                <a:satMod val="115000"/>
              </a:srgbClr>
            </a:gs>
          </a:gsLst>
          <a:lin ang="16200000" scaled="1"/>
          <a:tileRect/>
        </a:gradFill>
      </dgm:spPr>
      <dgm:t>
        <a:bodyPr/>
        <a:lstStyle/>
        <a:p>
          <a:pPr algn="ctr" rtl="1">
            <a:lnSpc>
              <a:spcPct val="7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تمام انسان ایک خالق کی مخلوق اور ایک ہی والدین کی اولاد ہونے کی وجہ سے برابر ہیں</a:t>
          </a:r>
          <a:endParaRPr lang="en-US" sz="2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460369F6-AF75-4473-8A44-6383E2233E68}" type="parTrans" cxnId="{3DB7EA77-A8E6-405E-969E-3A919D8CF79B}">
      <dgm:prSet/>
      <dgm:spPr/>
      <dgm:t>
        <a:bodyPr/>
        <a:lstStyle/>
        <a:p>
          <a:pPr algn="ctr">
            <a:lnSpc>
              <a:spcPct val="70000"/>
            </a:lnSpc>
            <a:spcBef>
              <a:spcPts val="0"/>
            </a:spcBef>
            <a:spcAft>
              <a:spcPts val="0"/>
            </a:spcAft>
          </a:pP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C2E32C0D-A0CD-49B5-99CF-9E8C8F21E1F0}" type="sibTrans" cxnId="{3DB7EA77-A8E6-405E-969E-3A919D8CF79B}">
      <dgm:prSet/>
      <dgm:spPr/>
      <dgm:t>
        <a:bodyPr/>
        <a:lstStyle/>
        <a:p>
          <a:pPr algn="ctr">
            <a:lnSpc>
              <a:spcPct val="70000"/>
            </a:lnSpc>
            <a:spcBef>
              <a:spcPts val="0"/>
            </a:spcBef>
            <a:spcAft>
              <a:spcPts val="0"/>
            </a:spcAft>
          </a:pP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7F23D120-D348-4D56-8849-45C8F2FEC571}">
      <dgm:prSet phldrT="[Text]" custT="1"/>
      <dgm:spPr>
        <a:gradFill flip="none" rotWithShape="0">
          <a:gsLst>
            <a:gs pos="0">
              <a:srgbClr val="5F82AD">
                <a:shade val="30000"/>
                <a:satMod val="115000"/>
              </a:srgbClr>
            </a:gs>
            <a:gs pos="50000">
              <a:srgbClr val="5F82AD">
                <a:shade val="67500"/>
                <a:satMod val="115000"/>
              </a:srgbClr>
            </a:gs>
            <a:gs pos="100000">
              <a:srgbClr val="5F82AD">
                <a:shade val="100000"/>
                <a:satMod val="115000"/>
              </a:srgbClr>
            </a:gs>
          </a:gsLst>
          <a:lin ang="16200000" scaled="1"/>
          <a:tileRect/>
        </a:gradFill>
      </dgm:spPr>
      <dgm:t>
        <a:bodyPr/>
        <a:lstStyle/>
        <a:p>
          <a:pPr algn="ctr" rtl="1">
            <a:lnSpc>
              <a:spcPct val="70000"/>
            </a:lnSpc>
            <a:spcBef>
              <a:spcPts val="0"/>
            </a:spcBef>
            <a:spcAft>
              <a:spcPts val="0"/>
            </a:spcAft>
          </a:pPr>
          <a:r>
            <a:rPr lang="ar-SA" sz="280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رنگ، نسل اور زبان کی بنیاد پر تعصبات کو اِسلام کے سوا کوئی نظریہ ختم نہیں کرسکتا</a:t>
          </a:r>
          <a:endParaRPr lang="en-US" sz="2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CF7B0F49-69A2-4223-BD82-A6BA648F1F1A}" type="parTrans" cxnId="{E0349888-129C-42CD-9A72-282321AD4F5E}">
      <dgm:prSet/>
      <dgm:spPr/>
      <dgm:t>
        <a:bodyPr/>
        <a:lstStyle/>
        <a:p>
          <a:pPr>
            <a:lnSpc>
              <a:spcPct val="70000"/>
            </a:lnSpc>
          </a:pP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1ED64824-6704-472F-B718-BB3CDEBA4DD4}" type="sibTrans" cxnId="{E0349888-129C-42CD-9A72-282321AD4F5E}">
      <dgm:prSet/>
      <dgm:spPr/>
      <dgm:t>
        <a:bodyPr/>
        <a:lstStyle/>
        <a:p>
          <a:pPr>
            <a:lnSpc>
              <a:spcPct val="70000"/>
            </a:lnSpc>
          </a:pP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36010CB3-69C6-414D-BF7C-5DC00E40DC7C}" type="pres">
      <dgm:prSet presAssocID="{1F66E006-3BD7-4924-A4C7-D7283B446E63}" presName="parentText" presStyleLbl="node1" presStyleIdx="0" presStyleCnt="3">
        <dgm:presLayoutVars>
          <dgm:chMax val="0"/>
          <dgm:bulletEnabled val="1"/>
        </dgm:presLayoutVars>
      </dgm:prSet>
      <dgm:spPr/>
      <dgm:t>
        <a:bodyPr/>
        <a:lstStyle/>
        <a:p>
          <a:endParaRPr lang="en-US"/>
        </a:p>
      </dgm:t>
    </dgm:pt>
    <dgm:pt modelId="{B2CF0B88-5221-405A-84CB-92F2688AED44}" type="pres">
      <dgm:prSet presAssocID="{0E459A7A-5915-4682-BB5D-0D8F1CDB5542}" presName="spacer" presStyleCnt="0"/>
      <dgm:spPr/>
      <dgm:t>
        <a:bodyPr/>
        <a:lstStyle/>
        <a:p>
          <a:endParaRPr lang="en-US"/>
        </a:p>
      </dgm:t>
    </dgm:pt>
    <dgm:pt modelId="{657B8387-95D9-4701-A65D-2E08A8640C11}" type="pres">
      <dgm:prSet presAssocID="{CB19D91D-14EC-48CE-B0B0-45C853B33B6E}" presName="parentText" presStyleLbl="node1" presStyleIdx="1" presStyleCnt="3">
        <dgm:presLayoutVars>
          <dgm:chMax val="0"/>
          <dgm:bulletEnabled val="1"/>
        </dgm:presLayoutVars>
      </dgm:prSet>
      <dgm:spPr/>
      <dgm:t>
        <a:bodyPr/>
        <a:lstStyle/>
        <a:p>
          <a:endParaRPr lang="en-US"/>
        </a:p>
      </dgm:t>
    </dgm:pt>
    <dgm:pt modelId="{E33BAD7E-A343-4EEB-AAE0-672941D4AAAE}" type="pres">
      <dgm:prSet presAssocID="{C2E32C0D-A0CD-49B5-99CF-9E8C8F21E1F0}" presName="spacer" presStyleCnt="0"/>
      <dgm:spPr/>
    </dgm:pt>
    <dgm:pt modelId="{BB629A05-2847-4CD2-A09D-4D4601BD20CA}" type="pres">
      <dgm:prSet presAssocID="{7F23D120-D348-4D56-8849-45C8F2FEC571}" presName="parentText" presStyleLbl="node1" presStyleIdx="2" presStyleCnt="3">
        <dgm:presLayoutVars>
          <dgm:chMax val="0"/>
          <dgm:bulletEnabled val="1"/>
        </dgm:presLayoutVars>
      </dgm:prSet>
      <dgm:spPr/>
      <dgm:t>
        <a:bodyPr/>
        <a:lstStyle/>
        <a:p>
          <a:endParaRPr lang="en-US"/>
        </a:p>
      </dgm:t>
    </dgm:pt>
  </dgm:ptLst>
  <dgm:cxnLst>
    <dgm:cxn modelId="{E93DA543-C7C1-4695-BD24-B7D827A5A7FF}" srcId="{724361B4-9B9F-4084-A10C-F167166253CF}" destId="{1F66E006-3BD7-4924-A4C7-D7283B446E63}" srcOrd="0" destOrd="0" parTransId="{937535E6-CAB6-43EE-B10C-B28DEBF816A2}" sibTransId="{0E459A7A-5915-4682-BB5D-0D8F1CDB5542}"/>
    <dgm:cxn modelId="{53650413-4644-41A6-8AEB-4565DDA2F0D3}" type="presOf" srcId="{CB19D91D-14EC-48CE-B0B0-45C853B33B6E}" destId="{657B8387-95D9-4701-A65D-2E08A8640C11}" srcOrd="0" destOrd="0" presId="urn:microsoft.com/office/officeart/2005/8/layout/vList2"/>
    <dgm:cxn modelId="{84883111-5DE9-41E3-BB81-EAD544C10700}" type="presOf" srcId="{724361B4-9B9F-4084-A10C-F167166253CF}" destId="{D76713C3-888F-4971-B388-C389CB2342AF}" srcOrd="0" destOrd="0" presId="urn:microsoft.com/office/officeart/2005/8/layout/vList2"/>
    <dgm:cxn modelId="{4C833AEA-2577-4692-9DBC-D7C60572B803}" type="presOf" srcId="{1F66E006-3BD7-4924-A4C7-D7283B446E63}" destId="{36010CB3-69C6-414D-BF7C-5DC00E40DC7C}" srcOrd="0" destOrd="0" presId="urn:microsoft.com/office/officeart/2005/8/layout/vList2"/>
    <dgm:cxn modelId="{3DB7EA77-A8E6-405E-969E-3A919D8CF79B}" srcId="{724361B4-9B9F-4084-A10C-F167166253CF}" destId="{CB19D91D-14EC-48CE-B0B0-45C853B33B6E}" srcOrd="1" destOrd="0" parTransId="{460369F6-AF75-4473-8A44-6383E2233E68}" sibTransId="{C2E32C0D-A0CD-49B5-99CF-9E8C8F21E1F0}"/>
    <dgm:cxn modelId="{61D00B26-B115-4B99-99EA-3929FD34360B}" type="presOf" srcId="{7F23D120-D348-4D56-8849-45C8F2FEC571}" destId="{BB629A05-2847-4CD2-A09D-4D4601BD20CA}" srcOrd="0" destOrd="0" presId="urn:microsoft.com/office/officeart/2005/8/layout/vList2"/>
    <dgm:cxn modelId="{E0349888-129C-42CD-9A72-282321AD4F5E}" srcId="{724361B4-9B9F-4084-A10C-F167166253CF}" destId="{7F23D120-D348-4D56-8849-45C8F2FEC571}" srcOrd="2" destOrd="0" parTransId="{CF7B0F49-69A2-4223-BD82-A6BA648F1F1A}" sibTransId="{1ED64824-6704-472F-B718-BB3CDEBA4DD4}"/>
    <dgm:cxn modelId="{A24C15B7-7365-4AD0-B3B8-11AB907650CE}" type="presParOf" srcId="{D76713C3-888F-4971-B388-C389CB2342AF}" destId="{36010CB3-69C6-414D-BF7C-5DC00E40DC7C}" srcOrd="0" destOrd="0" presId="urn:microsoft.com/office/officeart/2005/8/layout/vList2"/>
    <dgm:cxn modelId="{A479441B-B000-431F-8F8F-6F1BF9B67DFF}" type="presParOf" srcId="{D76713C3-888F-4971-B388-C389CB2342AF}" destId="{B2CF0B88-5221-405A-84CB-92F2688AED44}" srcOrd="1" destOrd="0" presId="urn:microsoft.com/office/officeart/2005/8/layout/vList2"/>
    <dgm:cxn modelId="{0C2E8687-B85C-41A1-B3E8-E19234E1D8B6}" type="presParOf" srcId="{D76713C3-888F-4971-B388-C389CB2342AF}" destId="{657B8387-95D9-4701-A65D-2E08A8640C11}" srcOrd="2" destOrd="0" presId="urn:microsoft.com/office/officeart/2005/8/layout/vList2"/>
    <dgm:cxn modelId="{B1ED9E53-2D40-40AB-838B-7861E0BA07D8}" type="presParOf" srcId="{D76713C3-888F-4971-B388-C389CB2342AF}" destId="{E33BAD7E-A343-4EEB-AAE0-672941D4AAAE}" srcOrd="3" destOrd="0" presId="urn:microsoft.com/office/officeart/2005/8/layout/vList2"/>
    <dgm:cxn modelId="{71ECF2C5-1770-4981-BFA9-CCCCF4C3BC02}" type="presParOf" srcId="{D76713C3-888F-4971-B388-C389CB2342AF}" destId="{BB629A05-2847-4CD2-A09D-4D4601BD20CA}" srcOrd="4"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algn="ctr" rtl="1"/>
          <a:r>
            <a:rPr lang="ur-PK" sz="3600" i="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سورت کے تیسرے حصہ سے تعلق</a:t>
          </a:r>
          <a:endParaRPr lang="en-US" sz="3600" i="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endParaRPr lang="en-US">
            <a:effectLst>
              <a:outerShdw blurRad="38100" dist="38100" dir="2700000" algn="tl">
                <a:srgbClr val="000000">
                  <a:alpha val="43137"/>
                </a:srgbClr>
              </a:outerShdw>
            </a:effectLst>
          </a:endParaRPr>
        </a:p>
      </dgm:t>
    </dgm:pt>
    <dgm:pt modelId="{99D09C75-CF2B-439D-B311-7F3BDBD8EA47}" type="sibTrans" cxnId="{4A7A59C9-17A6-426B-AEF5-4F4F61E09184}">
      <dgm:prSet/>
      <dgm:spPr/>
      <dgm:t>
        <a:bodyPr/>
        <a:lstStyle/>
        <a:p>
          <a:endParaRPr lang="en-US">
            <a:effectLst>
              <a:outerShdw blurRad="38100" dist="38100" dir="2700000" algn="tl">
                <a:srgbClr val="000000">
                  <a:alpha val="43137"/>
                </a:srgbClr>
              </a:outerShdw>
            </a:effectLst>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1">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77961FD3-DFF7-490C-B8AF-A807A7E6FE65}" type="presOf" srcId="{724361B4-9B9F-4084-A10C-F167166253CF}" destId="{D76713C3-888F-4971-B388-C389CB2342AF}" srcOrd="0" destOrd="0" presId="urn:microsoft.com/office/officeart/2005/8/layout/vList2"/>
    <dgm:cxn modelId="{DA3CEE51-E4B9-46AC-A6CF-55BEFF877257}" type="presOf" srcId="{0967F7E4-F678-4578-8600-1B83ACEB6BBB}" destId="{D2B49F6D-4100-42FB-82A8-1CFAA91AE96A}" srcOrd="0" destOrd="0" presId="urn:microsoft.com/office/officeart/2005/8/layout/vList2"/>
    <dgm:cxn modelId="{627B931C-BF64-4FD9-98DD-4D8D8AB72B90}" type="presParOf" srcId="{D76713C3-888F-4971-B388-C389CB2342AF}" destId="{D2B49F6D-4100-42FB-82A8-1CFAA91AE96A}" srcOrd="0" destOrd="0" presId="urn:microsoft.com/office/officeart/2005/8/layout/v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F66E006-3BD7-4924-A4C7-D7283B446E63}">
      <dgm:prSet phldrT="[Text]" custT="1"/>
      <dgm:spPr>
        <a:gradFill flip="none" rotWithShape="0">
          <a:gsLst>
            <a:gs pos="0">
              <a:srgbClr val="5F82AD">
                <a:shade val="30000"/>
                <a:satMod val="115000"/>
              </a:srgbClr>
            </a:gs>
            <a:gs pos="50000">
              <a:srgbClr val="5F82AD">
                <a:shade val="67500"/>
                <a:satMod val="115000"/>
              </a:srgbClr>
            </a:gs>
            <a:gs pos="100000">
              <a:srgbClr val="5F82AD">
                <a:shade val="100000"/>
                <a:satMod val="115000"/>
              </a:srgbClr>
            </a:gs>
          </a:gsLst>
          <a:lin ang="16200000" scaled="1"/>
          <a:tileRect/>
        </a:gradFill>
      </dgm:spPr>
      <dgm:t>
        <a:bodyPr/>
        <a:lstStyle/>
        <a:p>
          <a:pPr algn="ctr" rtl="1">
            <a:lnSpc>
              <a:spcPct val="85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اگر معاشرے میں برتری کی بنیاد دولت یا  اقتدار نہ ہوبلکہ اخلاق و تقو ٰی ہو تو انسانوں کے مابین مسابقت مثبت اور مفید </a:t>
          </a:r>
          <a:r>
            <a:rPr lang="en-US"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a:t>
          </a:r>
          <a:r>
            <a:rPr lang="en-US" sz="2800" i="1"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Productive</a:t>
          </a:r>
          <a:r>
            <a:rPr lang="en-US"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a:t>
          </a: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خطوط پر پروان چڑھتی ہے اور ایک صالح معاشرہ وجود میں آتا ہے</a:t>
          </a:r>
          <a:endParaRPr lang="en-US" sz="2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37535E6-CAB6-43EE-B10C-B28DEBF816A2}" type="parTrans" cxnId="{E93DA543-C7C1-4695-BD24-B7D827A5A7FF}">
      <dgm:prSet/>
      <dgm:spPr/>
      <dgm:t>
        <a:bodyPr/>
        <a:lstStyle/>
        <a:p>
          <a:pPr algn="ctr" rtl="1">
            <a:lnSpc>
              <a:spcPct val="85000"/>
            </a:lnSpc>
            <a:spcBef>
              <a:spcPts val="0"/>
            </a:spcBef>
            <a:spcAft>
              <a:spcPts val="0"/>
            </a:spcAft>
          </a:pP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0E459A7A-5915-4682-BB5D-0D8F1CDB5542}" type="sibTrans" cxnId="{E93DA543-C7C1-4695-BD24-B7D827A5A7FF}">
      <dgm:prSet/>
      <dgm:spPr/>
      <dgm:t>
        <a:bodyPr/>
        <a:lstStyle/>
        <a:p>
          <a:pPr algn="ctr" rtl="1">
            <a:lnSpc>
              <a:spcPct val="85000"/>
            </a:lnSpc>
            <a:spcBef>
              <a:spcPts val="0"/>
            </a:spcBef>
            <a:spcAft>
              <a:spcPts val="0"/>
            </a:spcAft>
          </a:pP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CB19D91D-14EC-48CE-B0B0-45C853B33B6E}">
      <dgm:prSet phldrT="[Text]" custT="1"/>
      <dgm:spPr>
        <a:gradFill flip="none" rotWithShape="0">
          <a:gsLst>
            <a:gs pos="0">
              <a:srgbClr val="5F82AD">
                <a:shade val="30000"/>
                <a:satMod val="115000"/>
              </a:srgbClr>
            </a:gs>
            <a:gs pos="50000">
              <a:srgbClr val="5F82AD">
                <a:shade val="67500"/>
                <a:satMod val="115000"/>
              </a:srgbClr>
            </a:gs>
            <a:gs pos="100000">
              <a:srgbClr val="5F82AD">
                <a:shade val="100000"/>
                <a:satMod val="115000"/>
              </a:srgbClr>
            </a:gs>
          </a:gsLst>
          <a:lin ang="16200000" scaled="1"/>
          <a:tileRect/>
        </a:gradFill>
      </dgm:spPr>
      <dgm:t>
        <a:bodyPr/>
        <a:lstStyle/>
        <a:p>
          <a:pPr algn="ctr" rtl="1">
            <a:lnSpc>
              <a:spcPct val="85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انسانوں کی مختلف گروہوں اور قبائل میں تقسیم محض تعارف یعنی پہچاننے کی سہولت کے لئے ہے۔ اللہ کے نزدیک صاحب ِعزت وہ ہے جو متقی ہے </a:t>
          </a:r>
          <a:endParaRPr lang="en-US" sz="2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460369F6-AF75-4473-8A44-6383E2233E68}" type="parTrans" cxnId="{3DB7EA77-A8E6-405E-969E-3A919D8CF79B}">
      <dgm:prSet/>
      <dgm:spPr/>
      <dgm:t>
        <a:bodyPr/>
        <a:lstStyle/>
        <a:p>
          <a:pPr algn="ctr">
            <a:lnSpc>
              <a:spcPct val="85000"/>
            </a:lnSpc>
            <a:spcBef>
              <a:spcPts val="0"/>
            </a:spcBef>
            <a:spcAft>
              <a:spcPts val="0"/>
            </a:spcAft>
          </a:pP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C2E32C0D-A0CD-49B5-99CF-9E8C8F21E1F0}" type="sibTrans" cxnId="{3DB7EA77-A8E6-405E-969E-3A919D8CF79B}">
      <dgm:prSet/>
      <dgm:spPr/>
      <dgm:t>
        <a:bodyPr/>
        <a:lstStyle/>
        <a:p>
          <a:pPr algn="ctr">
            <a:lnSpc>
              <a:spcPct val="85000"/>
            </a:lnSpc>
            <a:spcBef>
              <a:spcPts val="0"/>
            </a:spcBef>
            <a:spcAft>
              <a:spcPts val="0"/>
            </a:spcAft>
          </a:pP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36010CB3-69C6-414D-BF7C-5DC00E40DC7C}" type="pres">
      <dgm:prSet presAssocID="{1F66E006-3BD7-4924-A4C7-D7283B446E63}" presName="parentText" presStyleLbl="node1" presStyleIdx="0" presStyleCnt="2">
        <dgm:presLayoutVars>
          <dgm:chMax val="0"/>
          <dgm:bulletEnabled val="1"/>
        </dgm:presLayoutVars>
      </dgm:prSet>
      <dgm:spPr/>
      <dgm:t>
        <a:bodyPr/>
        <a:lstStyle/>
        <a:p>
          <a:endParaRPr lang="en-US"/>
        </a:p>
      </dgm:t>
    </dgm:pt>
    <dgm:pt modelId="{B2CF0B88-5221-405A-84CB-92F2688AED44}" type="pres">
      <dgm:prSet presAssocID="{0E459A7A-5915-4682-BB5D-0D8F1CDB5542}" presName="spacer" presStyleCnt="0"/>
      <dgm:spPr/>
      <dgm:t>
        <a:bodyPr/>
        <a:lstStyle/>
        <a:p>
          <a:endParaRPr lang="en-US"/>
        </a:p>
      </dgm:t>
    </dgm:pt>
    <dgm:pt modelId="{657B8387-95D9-4701-A65D-2E08A8640C11}" type="pres">
      <dgm:prSet presAssocID="{CB19D91D-14EC-48CE-B0B0-45C853B33B6E}" presName="parentText" presStyleLbl="node1" presStyleIdx="1" presStyleCnt="2">
        <dgm:presLayoutVars>
          <dgm:chMax val="0"/>
          <dgm:bulletEnabled val="1"/>
        </dgm:presLayoutVars>
      </dgm:prSet>
      <dgm:spPr/>
      <dgm:t>
        <a:bodyPr/>
        <a:lstStyle/>
        <a:p>
          <a:endParaRPr lang="en-US"/>
        </a:p>
      </dgm:t>
    </dgm:pt>
  </dgm:ptLst>
  <dgm:cxnLst>
    <dgm:cxn modelId="{1F92B5D6-E42A-4505-80D4-992621C12E71}" type="presOf" srcId="{1F66E006-3BD7-4924-A4C7-D7283B446E63}" destId="{36010CB3-69C6-414D-BF7C-5DC00E40DC7C}" srcOrd="0" destOrd="0" presId="urn:microsoft.com/office/officeart/2005/8/layout/vList2"/>
    <dgm:cxn modelId="{6994DC63-5033-4AEC-A127-A660543DDC08}" type="presOf" srcId="{724361B4-9B9F-4084-A10C-F167166253CF}" destId="{D76713C3-888F-4971-B388-C389CB2342AF}" srcOrd="0" destOrd="0" presId="urn:microsoft.com/office/officeart/2005/8/layout/vList2"/>
    <dgm:cxn modelId="{FF6FEFA6-AEC9-45CB-B1F1-5246774F61B3}" type="presOf" srcId="{CB19D91D-14EC-48CE-B0B0-45C853B33B6E}" destId="{657B8387-95D9-4701-A65D-2E08A8640C11}" srcOrd="0" destOrd="0" presId="urn:microsoft.com/office/officeart/2005/8/layout/vList2"/>
    <dgm:cxn modelId="{E93DA543-C7C1-4695-BD24-B7D827A5A7FF}" srcId="{724361B4-9B9F-4084-A10C-F167166253CF}" destId="{1F66E006-3BD7-4924-A4C7-D7283B446E63}" srcOrd="0" destOrd="0" parTransId="{937535E6-CAB6-43EE-B10C-B28DEBF816A2}" sibTransId="{0E459A7A-5915-4682-BB5D-0D8F1CDB5542}"/>
    <dgm:cxn modelId="{3DB7EA77-A8E6-405E-969E-3A919D8CF79B}" srcId="{724361B4-9B9F-4084-A10C-F167166253CF}" destId="{CB19D91D-14EC-48CE-B0B0-45C853B33B6E}" srcOrd="1" destOrd="0" parTransId="{460369F6-AF75-4473-8A44-6383E2233E68}" sibTransId="{C2E32C0D-A0CD-49B5-99CF-9E8C8F21E1F0}"/>
    <dgm:cxn modelId="{B1DB776B-86C8-49AD-9508-98CD537D5366}" type="presParOf" srcId="{D76713C3-888F-4971-B388-C389CB2342AF}" destId="{36010CB3-69C6-414D-BF7C-5DC00E40DC7C}" srcOrd="0" destOrd="0" presId="urn:microsoft.com/office/officeart/2005/8/layout/vList2"/>
    <dgm:cxn modelId="{C36E4ACE-3C69-4B89-BD9C-6B51119A64CE}" type="presParOf" srcId="{D76713C3-888F-4971-B388-C389CB2342AF}" destId="{B2CF0B88-5221-405A-84CB-92F2688AED44}" srcOrd="1" destOrd="0" presId="urn:microsoft.com/office/officeart/2005/8/layout/vList2"/>
    <dgm:cxn modelId="{ACC857A8-DB21-4441-A973-83635B9E8D6D}" type="presParOf" srcId="{D76713C3-888F-4971-B388-C389CB2342AF}" destId="{657B8387-95D9-4701-A65D-2E08A8640C11}" srcOrd="2"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algn="ctr" rtl="1"/>
          <a:r>
            <a:rPr lang="ur-PK" sz="3600" i="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سورت کے تیسرے حصہ سے تعلق</a:t>
          </a:r>
          <a:endParaRPr lang="en-US" sz="3600" i="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endParaRPr lang="en-US">
            <a:effectLst>
              <a:outerShdw blurRad="38100" dist="38100" dir="2700000" algn="tl">
                <a:srgbClr val="000000">
                  <a:alpha val="43137"/>
                </a:srgbClr>
              </a:outerShdw>
            </a:effectLst>
          </a:endParaRPr>
        </a:p>
      </dgm:t>
    </dgm:pt>
    <dgm:pt modelId="{99D09C75-CF2B-439D-B311-7F3BDBD8EA47}" type="sibTrans" cxnId="{4A7A59C9-17A6-426B-AEF5-4F4F61E09184}">
      <dgm:prSet/>
      <dgm:spPr/>
      <dgm:t>
        <a:bodyPr/>
        <a:lstStyle/>
        <a:p>
          <a:endParaRPr lang="en-US">
            <a:effectLst>
              <a:outerShdw blurRad="38100" dist="38100" dir="2700000" algn="tl">
                <a:srgbClr val="000000">
                  <a:alpha val="43137"/>
                </a:srgbClr>
              </a:outerShdw>
            </a:effectLst>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1">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9B64C53C-5CA5-4750-8025-D433B97DB932}" type="presOf" srcId="{0967F7E4-F678-4578-8600-1B83ACEB6BBB}" destId="{D2B49F6D-4100-42FB-82A8-1CFAA91AE96A}" srcOrd="0" destOrd="0" presId="urn:microsoft.com/office/officeart/2005/8/layout/vList2"/>
    <dgm:cxn modelId="{5CE225B6-B0F3-43C8-B3BD-AC5774CB63F9}" type="presOf" srcId="{724361B4-9B9F-4084-A10C-F167166253CF}" destId="{D76713C3-888F-4971-B388-C389CB2342AF}" srcOrd="0" destOrd="0" presId="urn:microsoft.com/office/officeart/2005/8/layout/vList2"/>
    <dgm:cxn modelId="{3DB8EEAE-B7DA-4565-8D80-E538128EFEE3}" type="presParOf" srcId="{D76713C3-888F-4971-B388-C389CB2342AF}" destId="{D2B49F6D-4100-42FB-82A8-1CFAA91AE96A}" srcOrd="0" destOrd="0" presId="urn:microsoft.com/office/officeart/2005/8/layout/v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قرآنِ حکیم کی واحد آیت ہے جہاں اِسلام اور ایمان کی اصطلاحات مقابل کے طورپر لائی گئی ہیں</a:t>
          </a:r>
          <a:endParaRPr lang="en-US" sz="2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pPr algn="ctr"/>
          <a:endParaRPr lang="en-US">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9D09C75-CF2B-439D-B311-7F3BDBD8EA47}" type="sibTrans" cxnId="{4A7A59C9-17A6-426B-AEF5-4F4F61E09184}">
      <dgm:prSet/>
      <dgm:spPr/>
      <dgm:t>
        <a:bodyPr/>
        <a:lstStyle/>
        <a:p>
          <a:pPr algn="ctr"/>
          <a:endParaRPr lang="en-US">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E54E362-5433-4356-97CE-472246BDED78}">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چند نو مسلموں کے ایمان کے دعوے کی نفی کی گئی لیکن اُن کے اِسلام کا اثبات کیا گیا</a:t>
          </a:r>
          <a:endParaRPr lang="en-US" sz="2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B310379-0204-4FD8-8494-DC855CEC5985}" type="parTrans" cxnId="{5B8EA392-7C3A-46B9-90C5-2D21E51CB0A6}">
      <dgm:prSet/>
      <dgm:spPr/>
      <dgm:t>
        <a:bodyPr/>
        <a:lstStyle/>
        <a:p>
          <a:pPr algn="ctr"/>
          <a:endParaRPr lang="en-US">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F74B7782-FAF0-4C02-998E-79CA364D02C7}" type="sibTrans" cxnId="{5B8EA392-7C3A-46B9-90C5-2D21E51CB0A6}">
      <dgm:prSet/>
      <dgm:spPr/>
      <dgm:t>
        <a:bodyPr/>
        <a:lstStyle/>
        <a:p>
          <a:pPr algn="ctr"/>
          <a:endParaRPr lang="en-US">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2C0943DA-F7A7-4E9D-9C2F-EAB95DAA8013}">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زبانی ا قرار کو اِسلام اور قلبی یقین کو ایمان کہا گیا ہے</a:t>
          </a:r>
          <a:endParaRPr lang="en-US" sz="2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BB5F1FB7-218B-41E9-9A2F-683E6A5585E3}" type="sibTrans" cxnId="{72B0F436-DFEB-4800-B36E-9F0DA0BE66F6}">
      <dgm:prSet/>
      <dgm:spPr/>
      <dgm:t>
        <a:bodyPr/>
        <a:lstStyle/>
        <a:p>
          <a:pPr algn="ctr"/>
          <a:endParaRPr lang="en-US">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66BCD575-42ED-4786-8D24-9B093F656F23}" type="parTrans" cxnId="{72B0F436-DFEB-4800-B36E-9F0DA0BE66F6}">
      <dgm:prSet/>
      <dgm:spPr/>
      <dgm:t>
        <a:bodyPr/>
        <a:lstStyle/>
        <a:p>
          <a:pPr algn="ctr"/>
          <a:endParaRPr lang="en-US">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158C9FC4-E9E6-4E60-B168-1E4C3F7D6917}">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r>
            <a:rPr lang="ar-SA" sz="280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اِسلام </a:t>
          </a: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عام ہے اور ہر مسلمان اِس سے بہرور ہے لیکن ایمان خاص ہے</a:t>
          </a:r>
          <a:endParaRPr lang="en-US" sz="2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A7D25F4-1FA0-4958-8137-AFABF03AF0B1}" type="parTrans" cxnId="{2325E833-A74C-4399-ADB0-A20A30075AEF}">
      <dgm:prSet/>
      <dgm:spPr/>
      <dgm:t>
        <a:bodyPr/>
        <a:lstStyle/>
        <a:p>
          <a:pPr algn="ctr"/>
          <a:endParaRPr lang="en-US">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0548E158-4436-4550-B83F-2B692B810F43}" type="sibTrans" cxnId="{2325E833-A74C-4399-ADB0-A20A30075AEF}">
      <dgm:prSet/>
      <dgm:spPr/>
      <dgm:t>
        <a:bodyPr/>
        <a:lstStyle/>
        <a:p>
          <a:pPr algn="ctr"/>
          <a:endParaRPr lang="en-US">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4">
        <dgm:presLayoutVars>
          <dgm:chMax val="0"/>
          <dgm:bulletEnabled val="1"/>
        </dgm:presLayoutVars>
      </dgm:prSet>
      <dgm:spPr/>
      <dgm:t>
        <a:bodyPr/>
        <a:lstStyle/>
        <a:p>
          <a:endParaRPr lang="en-US"/>
        </a:p>
      </dgm:t>
    </dgm:pt>
    <dgm:pt modelId="{824AB359-A07A-4C22-A3E8-D57F6C4A6AEE}" type="pres">
      <dgm:prSet presAssocID="{99D09C75-CF2B-439D-B311-7F3BDBD8EA47}" presName="spacer" presStyleCnt="0"/>
      <dgm:spPr/>
      <dgm:t>
        <a:bodyPr/>
        <a:lstStyle/>
        <a:p>
          <a:endParaRPr lang="en-US"/>
        </a:p>
      </dgm:t>
    </dgm:pt>
    <dgm:pt modelId="{80DC4411-9004-49A9-9CB2-2904A4D03F05}" type="pres">
      <dgm:prSet presAssocID="{9E54E362-5433-4356-97CE-472246BDED78}" presName="parentText" presStyleLbl="node1" presStyleIdx="1" presStyleCnt="4">
        <dgm:presLayoutVars>
          <dgm:chMax val="0"/>
          <dgm:bulletEnabled val="1"/>
        </dgm:presLayoutVars>
      </dgm:prSet>
      <dgm:spPr/>
      <dgm:t>
        <a:bodyPr/>
        <a:lstStyle/>
        <a:p>
          <a:endParaRPr lang="en-US"/>
        </a:p>
      </dgm:t>
    </dgm:pt>
    <dgm:pt modelId="{7A308C8B-2098-436D-B143-EC345131B8F6}" type="pres">
      <dgm:prSet presAssocID="{F74B7782-FAF0-4C02-998E-79CA364D02C7}" presName="spacer" presStyleCnt="0"/>
      <dgm:spPr/>
      <dgm:t>
        <a:bodyPr/>
        <a:lstStyle/>
        <a:p>
          <a:endParaRPr lang="en-US"/>
        </a:p>
      </dgm:t>
    </dgm:pt>
    <dgm:pt modelId="{E170BC1B-5008-4748-863E-2C59BDB174D6}" type="pres">
      <dgm:prSet presAssocID="{2C0943DA-F7A7-4E9D-9C2F-EAB95DAA8013}" presName="parentText" presStyleLbl="node1" presStyleIdx="2" presStyleCnt="4">
        <dgm:presLayoutVars>
          <dgm:chMax val="0"/>
          <dgm:bulletEnabled val="1"/>
        </dgm:presLayoutVars>
      </dgm:prSet>
      <dgm:spPr/>
      <dgm:t>
        <a:bodyPr/>
        <a:lstStyle/>
        <a:p>
          <a:endParaRPr lang="en-US"/>
        </a:p>
      </dgm:t>
    </dgm:pt>
    <dgm:pt modelId="{50FF7C36-D0AB-44BE-99F6-6C09B29F78A8}" type="pres">
      <dgm:prSet presAssocID="{BB5F1FB7-218B-41E9-9A2F-683E6A5585E3}" presName="spacer" presStyleCnt="0"/>
      <dgm:spPr/>
      <dgm:t>
        <a:bodyPr/>
        <a:lstStyle/>
        <a:p>
          <a:endParaRPr lang="en-US"/>
        </a:p>
      </dgm:t>
    </dgm:pt>
    <dgm:pt modelId="{01932C0A-8E3A-41D8-8669-C22A9792BEEA}" type="pres">
      <dgm:prSet presAssocID="{158C9FC4-E9E6-4E60-B168-1E4C3F7D6917}" presName="parentText" presStyleLbl="node1" presStyleIdx="3" presStyleCnt="4">
        <dgm:presLayoutVars>
          <dgm:chMax val="0"/>
          <dgm:bulletEnabled val="1"/>
        </dgm:presLayoutVars>
      </dgm:prSet>
      <dgm:spPr/>
      <dgm:t>
        <a:bodyPr/>
        <a:lstStyle/>
        <a:p>
          <a:endParaRPr lang="en-US"/>
        </a:p>
      </dgm:t>
    </dgm:pt>
  </dgm:ptLst>
  <dgm:cxnLst>
    <dgm:cxn modelId="{5B8EA392-7C3A-46B9-90C5-2D21E51CB0A6}" srcId="{724361B4-9B9F-4084-A10C-F167166253CF}" destId="{9E54E362-5433-4356-97CE-472246BDED78}" srcOrd="1" destOrd="0" parTransId="{DB310379-0204-4FD8-8494-DC855CEC5985}" sibTransId="{F74B7782-FAF0-4C02-998E-79CA364D02C7}"/>
    <dgm:cxn modelId="{72B0F436-DFEB-4800-B36E-9F0DA0BE66F6}" srcId="{724361B4-9B9F-4084-A10C-F167166253CF}" destId="{2C0943DA-F7A7-4E9D-9C2F-EAB95DAA8013}" srcOrd="2" destOrd="0" parTransId="{66BCD575-42ED-4786-8D24-9B093F656F23}" sibTransId="{BB5F1FB7-218B-41E9-9A2F-683E6A5585E3}"/>
    <dgm:cxn modelId="{8165D8F5-8920-46C6-81D4-36AABCFB010D}" type="presOf" srcId="{2C0943DA-F7A7-4E9D-9C2F-EAB95DAA8013}" destId="{E170BC1B-5008-4748-863E-2C59BDB174D6}" srcOrd="0" destOrd="0" presId="urn:microsoft.com/office/officeart/2005/8/layout/vList2"/>
    <dgm:cxn modelId="{BFE07E7E-1FF0-40B7-8AD4-62638DF0AB48}" type="presOf" srcId="{158C9FC4-E9E6-4E60-B168-1E4C3F7D6917}" destId="{01932C0A-8E3A-41D8-8669-C22A9792BEEA}" srcOrd="0" destOrd="0" presId="urn:microsoft.com/office/officeart/2005/8/layout/vList2"/>
    <dgm:cxn modelId="{3812FB68-16E4-4C27-8E45-1FEA1698A796}" type="presOf" srcId="{724361B4-9B9F-4084-A10C-F167166253CF}" destId="{D76713C3-888F-4971-B388-C389CB2342AF}" srcOrd="0" destOrd="0" presId="urn:microsoft.com/office/officeart/2005/8/layout/vList2"/>
    <dgm:cxn modelId="{2EC283EC-5C32-4A90-898F-839F474C597F}" type="presOf" srcId="{9E54E362-5433-4356-97CE-472246BDED78}" destId="{80DC4411-9004-49A9-9CB2-2904A4D03F05}" srcOrd="0" destOrd="0" presId="urn:microsoft.com/office/officeart/2005/8/layout/vList2"/>
    <dgm:cxn modelId="{2380A089-05F7-444C-B594-C6640F72DCD7}" type="presOf" srcId="{0967F7E4-F678-4578-8600-1B83ACEB6BBB}" destId="{D2B49F6D-4100-42FB-82A8-1CFAA91AE96A}" srcOrd="0" destOrd="0" presId="urn:microsoft.com/office/officeart/2005/8/layout/vList2"/>
    <dgm:cxn modelId="{4A7A59C9-17A6-426B-AEF5-4F4F61E09184}" srcId="{724361B4-9B9F-4084-A10C-F167166253CF}" destId="{0967F7E4-F678-4578-8600-1B83ACEB6BBB}" srcOrd="0" destOrd="0" parTransId="{E6DCB98A-1613-426E-A30A-48ABE3BBB006}" sibTransId="{99D09C75-CF2B-439D-B311-7F3BDBD8EA47}"/>
    <dgm:cxn modelId="{2325E833-A74C-4399-ADB0-A20A30075AEF}" srcId="{724361B4-9B9F-4084-A10C-F167166253CF}" destId="{158C9FC4-E9E6-4E60-B168-1E4C3F7D6917}" srcOrd="3" destOrd="0" parTransId="{9A7D25F4-1FA0-4958-8137-AFABF03AF0B1}" sibTransId="{0548E158-4436-4550-B83F-2B692B810F43}"/>
    <dgm:cxn modelId="{EAAD40B6-8E96-4912-ADBD-73387C18E351}" type="presParOf" srcId="{D76713C3-888F-4971-B388-C389CB2342AF}" destId="{D2B49F6D-4100-42FB-82A8-1CFAA91AE96A}" srcOrd="0" destOrd="0" presId="urn:microsoft.com/office/officeart/2005/8/layout/vList2"/>
    <dgm:cxn modelId="{87D3B7C5-6544-42AD-A085-713CD48762D9}" type="presParOf" srcId="{D76713C3-888F-4971-B388-C389CB2342AF}" destId="{824AB359-A07A-4C22-A3E8-D57F6C4A6AEE}" srcOrd="1" destOrd="0" presId="urn:microsoft.com/office/officeart/2005/8/layout/vList2"/>
    <dgm:cxn modelId="{4380FB1F-A572-4EAD-BA97-64C70E0FE93E}" type="presParOf" srcId="{D76713C3-888F-4971-B388-C389CB2342AF}" destId="{80DC4411-9004-49A9-9CB2-2904A4D03F05}" srcOrd="2" destOrd="0" presId="urn:microsoft.com/office/officeart/2005/8/layout/vList2"/>
    <dgm:cxn modelId="{498C16F2-D25F-4DB5-918D-54484A6FC839}" type="presParOf" srcId="{D76713C3-888F-4971-B388-C389CB2342AF}" destId="{7A308C8B-2098-436D-B143-EC345131B8F6}" srcOrd="3" destOrd="0" presId="urn:microsoft.com/office/officeart/2005/8/layout/vList2"/>
    <dgm:cxn modelId="{893B9D21-07CC-4C63-BFCE-29CFC194E07D}" type="presParOf" srcId="{D76713C3-888F-4971-B388-C389CB2342AF}" destId="{E170BC1B-5008-4748-863E-2C59BDB174D6}" srcOrd="4" destOrd="0" presId="urn:microsoft.com/office/officeart/2005/8/layout/vList2"/>
    <dgm:cxn modelId="{F77FAE4A-0160-4A6D-9823-CEAB23DE698E}" type="presParOf" srcId="{D76713C3-888F-4971-B388-C389CB2342AF}" destId="{50FF7C36-D0AB-44BE-99F6-6C09B29F78A8}" srcOrd="5" destOrd="0" presId="urn:microsoft.com/office/officeart/2005/8/layout/vList2"/>
    <dgm:cxn modelId="{8B251341-4F06-4C73-AC9C-15B1A09995A3}" type="presParOf" srcId="{D76713C3-888F-4971-B388-C389CB2342AF}" destId="{01932C0A-8E3A-41D8-8669-C22A9792BEEA}" srcOrd="6"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7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اللہ کی شانِ غفاری و رحیمی کا اظہار </a:t>
          </a:r>
          <a:r>
            <a:rPr lang="ur-PK"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کہ </a:t>
          </a: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اگر بغیرقلبی ایمان کے بھی اللہ اور رسولﷺ کی اطاعت کی جائے تو پورا پورا بدلہ ملے گا</a:t>
          </a:r>
          <a:endParaRPr lang="en-US" sz="2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pPr algn="ctr">
            <a:lnSpc>
              <a:spcPct val="70000"/>
            </a:lnSpc>
            <a:spcBef>
              <a:spcPts val="0"/>
            </a:spcBef>
            <a:spcAft>
              <a:spcPts val="0"/>
            </a:spcAft>
          </a:pP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9D09C75-CF2B-439D-B311-7F3BDBD8EA47}" type="sibTrans" cxnId="{4A7A59C9-17A6-426B-AEF5-4F4F61E09184}">
      <dgm:prSet/>
      <dgm:spPr/>
      <dgm:t>
        <a:bodyPr/>
        <a:lstStyle/>
        <a:p>
          <a:pPr algn="ctr">
            <a:lnSpc>
              <a:spcPct val="70000"/>
            </a:lnSpc>
            <a:spcBef>
              <a:spcPts val="0"/>
            </a:spcBef>
            <a:spcAft>
              <a:spcPts val="0"/>
            </a:spcAft>
          </a:pP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E54E362-5433-4356-97CE-472246BDED78}">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7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امام ابن تیمیہؒ  </a:t>
          </a:r>
          <a:r>
            <a:rPr lang="ur-PK"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a:t>
          </a: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کا قول ہے کہ اِس آیت میں جن نو مسلموں کا ذکر ہے نہ وہ مومن تھے اور نہ ہی منافق</a:t>
          </a:r>
          <a:endParaRPr lang="en-US" sz="2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B310379-0204-4FD8-8494-DC855CEC5985}" type="parTrans" cxnId="{5B8EA392-7C3A-46B9-90C5-2D21E51CB0A6}">
      <dgm:prSet/>
      <dgm:spPr/>
      <dgm:t>
        <a:bodyPr/>
        <a:lstStyle/>
        <a:p>
          <a:pPr algn="ctr">
            <a:lnSpc>
              <a:spcPct val="70000"/>
            </a:lnSpc>
            <a:spcBef>
              <a:spcPts val="0"/>
            </a:spcBef>
            <a:spcAft>
              <a:spcPts val="0"/>
            </a:spcAft>
          </a:pP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F74B7782-FAF0-4C02-998E-79CA364D02C7}" type="sibTrans" cxnId="{5B8EA392-7C3A-46B9-90C5-2D21E51CB0A6}">
      <dgm:prSet/>
      <dgm:spPr/>
      <dgm:t>
        <a:bodyPr/>
        <a:lstStyle/>
        <a:p>
          <a:pPr algn="ctr">
            <a:lnSpc>
              <a:spcPct val="70000"/>
            </a:lnSpc>
            <a:spcBef>
              <a:spcPts val="0"/>
            </a:spcBef>
            <a:spcAft>
              <a:spcPts val="0"/>
            </a:spcAft>
          </a:pP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2C0943DA-F7A7-4E9D-9C2F-EAB95DAA8013}">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7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گویا وہ لوگ ایمان اور نفاق کے درمیان  </a:t>
          </a:r>
          <a:r>
            <a:rPr lang="en-US" sz="2800" i="1"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Zero Level</a:t>
          </a:r>
          <a:r>
            <a:rPr lang="en-US"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a:t>
          </a: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کی کیفیت  پر تھے</a:t>
          </a:r>
          <a:endParaRPr lang="en-US" sz="2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BB5F1FB7-218B-41E9-9A2F-683E6A5585E3}" type="sibTrans" cxnId="{72B0F436-DFEB-4800-B36E-9F0DA0BE66F6}">
      <dgm:prSet/>
      <dgm:spPr/>
      <dgm:t>
        <a:bodyPr/>
        <a:lstStyle/>
        <a:p>
          <a:pPr algn="ctr">
            <a:lnSpc>
              <a:spcPct val="70000"/>
            </a:lnSpc>
            <a:spcBef>
              <a:spcPts val="0"/>
            </a:spcBef>
            <a:spcAft>
              <a:spcPts val="0"/>
            </a:spcAft>
          </a:pP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66BCD575-42ED-4786-8D24-9B093F656F23}" type="parTrans" cxnId="{72B0F436-DFEB-4800-B36E-9F0DA0BE66F6}">
      <dgm:prSet/>
      <dgm:spPr/>
      <dgm:t>
        <a:bodyPr/>
        <a:lstStyle/>
        <a:p>
          <a:pPr algn="ctr">
            <a:lnSpc>
              <a:spcPct val="70000"/>
            </a:lnSpc>
            <a:spcBef>
              <a:spcPts val="0"/>
            </a:spcBef>
            <a:spcAft>
              <a:spcPts val="0"/>
            </a:spcAft>
          </a:pP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3">
        <dgm:presLayoutVars>
          <dgm:chMax val="0"/>
          <dgm:bulletEnabled val="1"/>
        </dgm:presLayoutVars>
      </dgm:prSet>
      <dgm:spPr/>
      <dgm:t>
        <a:bodyPr/>
        <a:lstStyle/>
        <a:p>
          <a:endParaRPr lang="en-US"/>
        </a:p>
      </dgm:t>
    </dgm:pt>
    <dgm:pt modelId="{824AB359-A07A-4C22-A3E8-D57F6C4A6AEE}" type="pres">
      <dgm:prSet presAssocID="{99D09C75-CF2B-439D-B311-7F3BDBD8EA47}" presName="spacer" presStyleCnt="0"/>
      <dgm:spPr/>
      <dgm:t>
        <a:bodyPr/>
        <a:lstStyle/>
        <a:p>
          <a:endParaRPr lang="en-US"/>
        </a:p>
      </dgm:t>
    </dgm:pt>
    <dgm:pt modelId="{80DC4411-9004-49A9-9CB2-2904A4D03F05}" type="pres">
      <dgm:prSet presAssocID="{9E54E362-5433-4356-97CE-472246BDED78}" presName="parentText" presStyleLbl="node1" presStyleIdx="1" presStyleCnt="3">
        <dgm:presLayoutVars>
          <dgm:chMax val="0"/>
          <dgm:bulletEnabled val="1"/>
        </dgm:presLayoutVars>
      </dgm:prSet>
      <dgm:spPr/>
      <dgm:t>
        <a:bodyPr/>
        <a:lstStyle/>
        <a:p>
          <a:endParaRPr lang="en-US"/>
        </a:p>
      </dgm:t>
    </dgm:pt>
    <dgm:pt modelId="{7A308C8B-2098-436D-B143-EC345131B8F6}" type="pres">
      <dgm:prSet presAssocID="{F74B7782-FAF0-4C02-998E-79CA364D02C7}" presName="spacer" presStyleCnt="0"/>
      <dgm:spPr/>
      <dgm:t>
        <a:bodyPr/>
        <a:lstStyle/>
        <a:p>
          <a:endParaRPr lang="en-US"/>
        </a:p>
      </dgm:t>
    </dgm:pt>
    <dgm:pt modelId="{E170BC1B-5008-4748-863E-2C59BDB174D6}" type="pres">
      <dgm:prSet presAssocID="{2C0943DA-F7A7-4E9D-9C2F-EAB95DAA8013}" presName="parentText" presStyleLbl="node1" presStyleIdx="2" presStyleCnt="3">
        <dgm:presLayoutVars>
          <dgm:chMax val="0"/>
          <dgm:bulletEnabled val="1"/>
        </dgm:presLayoutVars>
      </dgm:prSet>
      <dgm:spPr/>
      <dgm:t>
        <a:bodyPr/>
        <a:lstStyle/>
        <a:p>
          <a:endParaRPr lang="en-US"/>
        </a:p>
      </dgm:t>
    </dgm:pt>
  </dgm:ptLst>
  <dgm:cxnLst>
    <dgm:cxn modelId="{5B8EA392-7C3A-46B9-90C5-2D21E51CB0A6}" srcId="{724361B4-9B9F-4084-A10C-F167166253CF}" destId="{9E54E362-5433-4356-97CE-472246BDED78}" srcOrd="1" destOrd="0" parTransId="{DB310379-0204-4FD8-8494-DC855CEC5985}" sibTransId="{F74B7782-FAF0-4C02-998E-79CA364D02C7}"/>
    <dgm:cxn modelId="{72B0F436-DFEB-4800-B36E-9F0DA0BE66F6}" srcId="{724361B4-9B9F-4084-A10C-F167166253CF}" destId="{2C0943DA-F7A7-4E9D-9C2F-EAB95DAA8013}" srcOrd="2" destOrd="0" parTransId="{66BCD575-42ED-4786-8D24-9B093F656F23}" sibTransId="{BB5F1FB7-218B-41E9-9A2F-683E6A5585E3}"/>
    <dgm:cxn modelId="{A75D10E1-0430-40DB-96C1-CC01AB62A431}" type="presOf" srcId="{0967F7E4-F678-4578-8600-1B83ACEB6BBB}" destId="{D2B49F6D-4100-42FB-82A8-1CFAA91AE96A}" srcOrd="0" destOrd="0" presId="urn:microsoft.com/office/officeart/2005/8/layout/vList2"/>
    <dgm:cxn modelId="{7F44812A-5CC8-474A-B580-8F606FE7B462}" type="presOf" srcId="{2C0943DA-F7A7-4E9D-9C2F-EAB95DAA8013}" destId="{E170BC1B-5008-4748-863E-2C59BDB174D6}" srcOrd="0" destOrd="0" presId="urn:microsoft.com/office/officeart/2005/8/layout/vList2"/>
    <dgm:cxn modelId="{F6B8C350-3BCA-48F2-95E8-F81F8BF41D66}" type="presOf" srcId="{9E54E362-5433-4356-97CE-472246BDED78}" destId="{80DC4411-9004-49A9-9CB2-2904A4D03F05}" srcOrd="0" destOrd="0" presId="urn:microsoft.com/office/officeart/2005/8/layout/vList2"/>
    <dgm:cxn modelId="{6867BAB6-C03F-4802-8E28-8D3A4F72A43F}" type="presOf" srcId="{724361B4-9B9F-4084-A10C-F167166253CF}" destId="{D76713C3-888F-4971-B388-C389CB2342AF}" srcOrd="0" destOrd="0" presId="urn:microsoft.com/office/officeart/2005/8/layout/vList2"/>
    <dgm:cxn modelId="{4A7A59C9-17A6-426B-AEF5-4F4F61E09184}" srcId="{724361B4-9B9F-4084-A10C-F167166253CF}" destId="{0967F7E4-F678-4578-8600-1B83ACEB6BBB}" srcOrd="0" destOrd="0" parTransId="{E6DCB98A-1613-426E-A30A-48ABE3BBB006}" sibTransId="{99D09C75-CF2B-439D-B311-7F3BDBD8EA47}"/>
    <dgm:cxn modelId="{1E4F355D-3E2D-469D-98FC-1318455CD889}" type="presParOf" srcId="{D76713C3-888F-4971-B388-C389CB2342AF}" destId="{D2B49F6D-4100-42FB-82A8-1CFAA91AE96A}" srcOrd="0" destOrd="0" presId="urn:microsoft.com/office/officeart/2005/8/layout/vList2"/>
    <dgm:cxn modelId="{9691BF33-7EB4-447E-A682-0A122C44787E}" type="presParOf" srcId="{D76713C3-888F-4971-B388-C389CB2342AF}" destId="{824AB359-A07A-4C22-A3E8-D57F6C4A6AEE}" srcOrd="1" destOrd="0" presId="urn:microsoft.com/office/officeart/2005/8/layout/vList2"/>
    <dgm:cxn modelId="{46BF6ACF-D371-45C9-BBF9-A969D785FFC0}" type="presParOf" srcId="{D76713C3-888F-4971-B388-C389CB2342AF}" destId="{80DC4411-9004-49A9-9CB2-2904A4D03F05}" srcOrd="2" destOrd="0" presId="urn:microsoft.com/office/officeart/2005/8/layout/vList2"/>
    <dgm:cxn modelId="{23121177-4EEE-41F8-9A18-0EF9DC5D4221}" type="presParOf" srcId="{D76713C3-888F-4971-B388-C389CB2342AF}" destId="{7A308C8B-2098-436D-B143-EC345131B8F6}" srcOrd="3" destOrd="0" presId="urn:microsoft.com/office/officeart/2005/8/layout/vList2"/>
    <dgm:cxn modelId="{08B667AD-C0C7-4774-8D9C-2A7C17235FE6}" type="presParOf" srcId="{D76713C3-888F-4971-B388-C389CB2342AF}" destId="{E170BC1B-5008-4748-863E-2C59BDB174D6}" srcOrd="4"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اِسلامی ریاست میں شہریت کی بنیاد اِسلام پر ہے</a:t>
          </a:r>
          <a:r>
            <a:rPr lang="ur-PK"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جبکہ </a:t>
          </a: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ایمان ایک باطنی حقیقت ہے جسے دنیا میں جانچا یا ناپا نہیں جاسکتا</a:t>
          </a:r>
          <a:endParaRPr lang="en-US" sz="2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pPr algn="ct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9D09C75-CF2B-439D-B311-7F3BDBD8EA47}" type="sibTrans" cxnId="{4A7A59C9-17A6-426B-AEF5-4F4F61E09184}">
      <dgm:prSet/>
      <dgm:spPr/>
      <dgm:t>
        <a:bodyPr/>
        <a:lstStyle/>
        <a:p>
          <a:pPr algn="ct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E54E362-5433-4356-97CE-472246BDED78}">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لہذا اِسلامی ریاست میں شہری حقوق زبانی اقرار یعنی اِسلام کی بنیاد پر حاصل ہو سکیں گے</a:t>
          </a:r>
          <a:endParaRPr lang="en-US" sz="2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B310379-0204-4FD8-8494-DC855CEC5985}" type="parTrans" cxnId="{5B8EA392-7C3A-46B9-90C5-2D21E51CB0A6}">
      <dgm:prSet/>
      <dgm:spPr/>
      <dgm:t>
        <a:bodyPr/>
        <a:lstStyle/>
        <a:p>
          <a:pPr algn="ct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F74B7782-FAF0-4C02-998E-79CA364D02C7}" type="sibTrans" cxnId="{5B8EA392-7C3A-46B9-90C5-2D21E51CB0A6}">
      <dgm:prSet/>
      <dgm:spPr/>
      <dgm:t>
        <a:bodyPr/>
        <a:lstStyle/>
        <a:p>
          <a:pPr algn="ct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2C0943DA-F7A7-4E9D-9C2F-EAB95DAA8013}">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لہذا اِس ریاست کے شہری صرف مسلمان ہوں گے اور غیر مسلموں کو ذمی بن کر رہنا ہوگا</a:t>
          </a:r>
          <a:endParaRPr lang="en-US" sz="2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BB5F1FB7-218B-41E9-9A2F-683E6A5585E3}" type="sibTrans" cxnId="{72B0F436-DFEB-4800-B36E-9F0DA0BE66F6}">
      <dgm:prSet/>
      <dgm:spPr/>
      <dgm:t>
        <a:bodyPr/>
        <a:lstStyle/>
        <a:p>
          <a:pPr algn="ct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66BCD575-42ED-4786-8D24-9B093F656F23}" type="parTrans" cxnId="{72B0F436-DFEB-4800-B36E-9F0DA0BE66F6}">
      <dgm:prSet/>
      <dgm:spPr/>
      <dgm:t>
        <a:bodyPr/>
        <a:lstStyle/>
        <a:p>
          <a:pPr algn="ct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158C9FC4-E9E6-4E60-B168-1E4C3F7D6917}">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r>
            <a:rPr lang="ar-SA" sz="26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البتہ اِسلامی معاشرے کا دیگر معاشروں سے تعلق برابری کا ہوگا جس کی بنیاد  وحدتِ خالق اور وحدتِ والدین کے اصول پر ہوگی</a:t>
          </a:r>
          <a:endParaRPr lang="en-US" sz="26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A7D25F4-1FA0-4958-8137-AFABF03AF0B1}" type="parTrans" cxnId="{2325E833-A74C-4399-ADB0-A20A30075AEF}">
      <dgm:prSet/>
      <dgm:spPr/>
      <dgm:t>
        <a:bodyPr/>
        <a:lstStyle/>
        <a:p>
          <a:pPr algn="ct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0548E158-4436-4550-B83F-2B692B810F43}" type="sibTrans" cxnId="{2325E833-A74C-4399-ADB0-A20A30075AEF}">
      <dgm:prSet/>
      <dgm:spPr/>
      <dgm:t>
        <a:bodyPr/>
        <a:lstStyle/>
        <a:p>
          <a:pPr algn="ct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4">
        <dgm:presLayoutVars>
          <dgm:chMax val="0"/>
          <dgm:bulletEnabled val="1"/>
        </dgm:presLayoutVars>
      </dgm:prSet>
      <dgm:spPr/>
      <dgm:t>
        <a:bodyPr/>
        <a:lstStyle/>
        <a:p>
          <a:endParaRPr lang="en-US"/>
        </a:p>
      </dgm:t>
    </dgm:pt>
    <dgm:pt modelId="{824AB359-A07A-4C22-A3E8-D57F6C4A6AEE}" type="pres">
      <dgm:prSet presAssocID="{99D09C75-CF2B-439D-B311-7F3BDBD8EA47}" presName="spacer" presStyleCnt="0"/>
      <dgm:spPr/>
      <dgm:t>
        <a:bodyPr/>
        <a:lstStyle/>
        <a:p>
          <a:endParaRPr lang="en-US"/>
        </a:p>
      </dgm:t>
    </dgm:pt>
    <dgm:pt modelId="{80DC4411-9004-49A9-9CB2-2904A4D03F05}" type="pres">
      <dgm:prSet presAssocID="{9E54E362-5433-4356-97CE-472246BDED78}" presName="parentText" presStyleLbl="node1" presStyleIdx="1" presStyleCnt="4">
        <dgm:presLayoutVars>
          <dgm:chMax val="0"/>
          <dgm:bulletEnabled val="1"/>
        </dgm:presLayoutVars>
      </dgm:prSet>
      <dgm:spPr/>
      <dgm:t>
        <a:bodyPr/>
        <a:lstStyle/>
        <a:p>
          <a:endParaRPr lang="en-US"/>
        </a:p>
      </dgm:t>
    </dgm:pt>
    <dgm:pt modelId="{7A308C8B-2098-436D-B143-EC345131B8F6}" type="pres">
      <dgm:prSet presAssocID="{F74B7782-FAF0-4C02-998E-79CA364D02C7}" presName="spacer" presStyleCnt="0"/>
      <dgm:spPr/>
      <dgm:t>
        <a:bodyPr/>
        <a:lstStyle/>
        <a:p>
          <a:endParaRPr lang="en-US"/>
        </a:p>
      </dgm:t>
    </dgm:pt>
    <dgm:pt modelId="{E170BC1B-5008-4748-863E-2C59BDB174D6}" type="pres">
      <dgm:prSet presAssocID="{2C0943DA-F7A7-4E9D-9C2F-EAB95DAA8013}" presName="parentText" presStyleLbl="node1" presStyleIdx="2" presStyleCnt="4">
        <dgm:presLayoutVars>
          <dgm:chMax val="0"/>
          <dgm:bulletEnabled val="1"/>
        </dgm:presLayoutVars>
      </dgm:prSet>
      <dgm:spPr/>
      <dgm:t>
        <a:bodyPr/>
        <a:lstStyle/>
        <a:p>
          <a:endParaRPr lang="en-US"/>
        </a:p>
      </dgm:t>
    </dgm:pt>
    <dgm:pt modelId="{50FF7C36-D0AB-44BE-99F6-6C09B29F78A8}" type="pres">
      <dgm:prSet presAssocID="{BB5F1FB7-218B-41E9-9A2F-683E6A5585E3}" presName="spacer" presStyleCnt="0"/>
      <dgm:spPr/>
      <dgm:t>
        <a:bodyPr/>
        <a:lstStyle/>
        <a:p>
          <a:endParaRPr lang="en-US"/>
        </a:p>
      </dgm:t>
    </dgm:pt>
    <dgm:pt modelId="{01932C0A-8E3A-41D8-8669-C22A9792BEEA}" type="pres">
      <dgm:prSet presAssocID="{158C9FC4-E9E6-4E60-B168-1E4C3F7D6917}" presName="parentText" presStyleLbl="node1" presStyleIdx="3" presStyleCnt="4">
        <dgm:presLayoutVars>
          <dgm:chMax val="0"/>
          <dgm:bulletEnabled val="1"/>
        </dgm:presLayoutVars>
      </dgm:prSet>
      <dgm:spPr/>
      <dgm:t>
        <a:bodyPr/>
        <a:lstStyle/>
        <a:p>
          <a:endParaRPr lang="en-US"/>
        </a:p>
      </dgm:t>
    </dgm:pt>
  </dgm:ptLst>
  <dgm:cxnLst>
    <dgm:cxn modelId="{AF876188-16AB-403F-9DD4-E642D34B808A}" type="presOf" srcId="{724361B4-9B9F-4084-A10C-F167166253CF}" destId="{D76713C3-888F-4971-B388-C389CB2342AF}" srcOrd="0" destOrd="0" presId="urn:microsoft.com/office/officeart/2005/8/layout/vList2"/>
    <dgm:cxn modelId="{5B8EA392-7C3A-46B9-90C5-2D21E51CB0A6}" srcId="{724361B4-9B9F-4084-A10C-F167166253CF}" destId="{9E54E362-5433-4356-97CE-472246BDED78}" srcOrd="1" destOrd="0" parTransId="{DB310379-0204-4FD8-8494-DC855CEC5985}" sibTransId="{F74B7782-FAF0-4C02-998E-79CA364D02C7}"/>
    <dgm:cxn modelId="{72B0F436-DFEB-4800-B36E-9F0DA0BE66F6}" srcId="{724361B4-9B9F-4084-A10C-F167166253CF}" destId="{2C0943DA-F7A7-4E9D-9C2F-EAB95DAA8013}" srcOrd="2" destOrd="0" parTransId="{66BCD575-42ED-4786-8D24-9B093F656F23}" sibTransId="{BB5F1FB7-218B-41E9-9A2F-683E6A5585E3}"/>
    <dgm:cxn modelId="{5EF5E5FD-1F74-46C9-B948-6743F77C919A}" type="presOf" srcId="{158C9FC4-E9E6-4E60-B168-1E4C3F7D6917}" destId="{01932C0A-8E3A-41D8-8669-C22A9792BEEA}" srcOrd="0" destOrd="0" presId="urn:microsoft.com/office/officeart/2005/8/layout/vList2"/>
    <dgm:cxn modelId="{E88E956A-953D-469C-90E1-49B33E0A0886}" type="presOf" srcId="{2C0943DA-F7A7-4E9D-9C2F-EAB95DAA8013}" destId="{E170BC1B-5008-4748-863E-2C59BDB174D6}" srcOrd="0" destOrd="0" presId="urn:microsoft.com/office/officeart/2005/8/layout/vList2"/>
    <dgm:cxn modelId="{D891DF57-E4D8-4A41-A5C9-1321A569BC32}" type="presOf" srcId="{0967F7E4-F678-4578-8600-1B83ACEB6BBB}" destId="{D2B49F6D-4100-42FB-82A8-1CFAA91AE96A}" srcOrd="0" destOrd="0" presId="urn:microsoft.com/office/officeart/2005/8/layout/vList2"/>
    <dgm:cxn modelId="{A85C5F6E-1C2E-4D06-B4AF-D8E030D4455C}" type="presOf" srcId="{9E54E362-5433-4356-97CE-472246BDED78}" destId="{80DC4411-9004-49A9-9CB2-2904A4D03F05}" srcOrd="0" destOrd="0" presId="urn:microsoft.com/office/officeart/2005/8/layout/vList2"/>
    <dgm:cxn modelId="{4A7A59C9-17A6-426B-AEF5-4F4F61E09184}" srcId="{724361B4-9B9F-4084-A10C-F167166253CF}" destId="{0967F7E4-F678-4578-8600-1B83ACEB6BBB}" srcOrd="0" destOrd="0" parTransId="{E6DCB98A-1613-426E-A30A-48ABE3BBB006}" sibTransId="{99D09C75-CF2B-439D-B311-7F3BDBD8EA47}"/>
    <dgm:cxn modelId="{2325E833-A74C-4399-ADB0-A20A30075AEF}" srcId="{724361B4-9B9F-4084-A10C-F167166253CF}" destId="{158C9FC4-E9E6-4E60-B168-1E4C3F7D6917}" srcOrd="3" destOrd="0" parTransId="{9A7D25F4-1FA0-4958-8137-AFABF03AF0B1}" sibTransId="{0548E158-4436-4550-B83F-2B692B810F43}"/>
    <dgm:cxn modelId="{1ADB647F-5646-4F5A-9F6B-858457377A77}" type="presParOf" srcId="{D76713C3-888F-4971-B388-C389CB2342AF}" destId="{D2B49F6D-4100-42FB-82A8-1CFAA91AE96A}" srcOrd="0" destOrd="0" presId="urn:microsoft.com/office/officeart/2005/8/layout/vList2"/>
    <dgm:cxn modelId="{876F8B7E-B331-4BEA-B894-BE2D90439B10}" type="presParOf" srcId="{D76713C3-888F-4971-B388-C389CB2342AF}" destId="{824AB359-A07A-4C22-A3E8-D57F6C4A6AEE}" srcOrd="1" destOrd="0" presId="urn:microsoft.com/office/officeart/2005/8/layout/vList2"/>
    <dgm:cxn modelId="{15F87476-28E4-4FA0-928A-E73D9EA01C61}" type="presParOf" srcId="{D76713C3-888F-4971-B388-C389CB2342AF}" destId="{80DC4411-9004-49A9-9CB2-2904A4D03F05}" srcOrd="2" destOrd="0" presId="urn:microsoft.com/office/officeart/2005/8/layout/vList2"/>
    <dgm:cxn modelId="{9732ED08-AFE0-426B-95AC-FB4898F01B63}" type="presParOf" srcId="{D76713C3-888F-4971-B388-C389CB2342AF}" destId="{7A308C8B-2098-436D-B143-EC345131B8F6}" srcOrd="3" destOrd="0" presId="urn:microsoft.com/office/officeart/2005/8/layout/vList2"/>
    <dgm:cxn modelId="{72DCB465-7D58-4DB9-987A-CDBCC20E7689}" type="presParOf" srcId="{D76713C3-888F-4971-B388-C389CB2342AF}" destId="{E170BC1B-5008-4748-863E-2C59BDB174D6}" srcOrd="4" destOrd="0" presId="urn:microsoft.com/office/officeart/2005/8/layout/vList2"/>
    <dgm:cxn modelId="{36F7CB21-8B33-4A3A-A0CB-40261BC30FC4}" type="presParOf" srcId="{D76713C3-888F-4971-B388-C389CB2342AF}" destId="{50FF7C36-D0AB-44BE-99F6-6C09B29F78A8}" srcOrd="5" destOrd="0" presId="urn:microsoft.com/office/officeart/2005/8/layout/vList2"/>
    <dgm:cxn modelId="{FDF3CC73-233E-4260-8A3B-ED22518BEE63}" type="presParOf" srcId="{D76713C3-888F-4971-B388-C389CB2342AF}" destId="{01932C0A-8E3A-41D8-8669-C22A9792BEEA}" srcOrd="6"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ar-SA" sz="30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آیت 14 میں نو مسلموں کے اِسلام کا اثبات اور ایمان کی نفی کی گئی</a:t>
          </a:r>
          <a:endParaRPr lang="en-US" sz="30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endParaRPr lang="en-US">
            <a:latin typeface="Jameel Noori Nastaleeq" panose="02000503000000020004" pitchFamily="2" charset="-78"/>
            <a:cs typeface="Jameel Noori Nastaleeq" panose="02000503000000020004" pitchFamily="2" charset="-78"/>
          </a:endParaRPr>
        </a:p>
      </dgm:t>
    </dgm:pt>
    <dgm:pt modelId="{99D09C75-CF2B-439D-B311-7F3BDBD8EA47}" type="sibTrans" cxnId="{4A7A59C9-17A6-426B-AEF5-4F4F61E09184}">
      <dgm:prSet/>
      <dgm:spPr/>
      <dgm:t>
        <a:bodyPr/>
        <a:lstStyle/>
        <a:p>
          <a:endParaRPr lang="en-US">
            <a:latin typeface="Jameel Noori Nastaleeq" panose="02000503000000020004" pitchFamily="2" charset="-78"/>
            <a:cs typeface="Jameel Noori Nastaleeq" panose="02000503000000020004" pitchFamily="2" charset="-78"/>
          </a:endParaRPr>
        </a:p>
      </dgm:t>
    </dgm:pt>
    <dgm:pt modelId="{9E54E362-5433-4356-97CE-472246BDED78}">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ar-SA" sz="30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اِس آیت میں ایمانِ حقیقی کے دو ارکان بتائے گئے ہیں  </a:t>
          </a:r>
          <a:endParaRPr lang="en-US" sz="30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B310379-0204-4FD8-8494-DC855CEC5985}" type="parTrans" cxnId="{5B8EA392-7C3A-46B9-90C5-2D21E51CB0A6}">
      <dgm:prSet/>
      <dgm:spPr/>
      <dgm:t>
        <a:bodyPr/>
        <a:lstStyle/>
        <a:p>
          <a:endParaRPr lang="en-US">
            <a:latin typeface="Jameel Noori Nastaleeq" panose="02000503000000020004" pitchFamily="2" charset="-78"/>
            <a:cs typeface="Jameel Noori Nastaleeq" panose="02000503000000020004" pitchFamily="2" charset="-78"/>
          </a:endParaRPr>
        </a:p>
      </dgm:t>
    </dgm:pt>
    <dgm:pt modelId="{F74B7782-FAF0-4C02-998E-79CA364D02C7}" type="sibTrans" cxnId="{5B8EA392-7C3A-46B9-90C5-2D21E51CB0A6}">
      <dgm:prSet/>
      <dgm:spPr/>
      <dgm:t>
        <a:bodyPr/>
        <a:lstStyle/>
        <a:p>
          <a:endParaRPr lang="en-US">
            <a:latin typeface="Jameel Noori Nastaleeq" panose="02000503000000020004" pitchFamily="2" charset="-78"/>
            <a:cs typeface="Jameel Noori Nastaleeq" panose="02000503000000020004" pitchFamily="2" charset="-78"/>
          </a:endParaRPr>
        </a:p>
      </dgm:t>
    </dgm:pt>
    <dgm:pt modelId="{02486097-3A11-4744-9B5A-3C5E3EB38371}">
      <dgm:prSet phldrT="[Text]" custT="1"/>
      <dgm:spPr/>
      <dgm:t>
        <a:bodyPr/>
        <a:lstStyle/>
        <a:p>
          <a:pPr rtl="1">
            <a:spcAft>
              <a:spcPts val="0"/>
            </a:spcAft>
          </a:pPr>
          <a:r>
            <a:rPr lang="ar-SA" sz="2600" dirty="0" smtClean="0">
              <a:latin typeface="Jameel Noori Nastaleeq" panose="02000503000000020004" pitchFamily="2" charset="-78"/>
              <a:cs typeface="Jameel Noori Nastaleeq" panose="02000503000000020004" pitchFamily="2" charset="-78"/>
            </a:rPr>
            <a:t>ظاہر میں جہادِ فی سبیل اللہ یعنی مال و جان سے اللہ کے دین کے غلبے کے لئے  جہاد کرنا  </a:t>
          </a:r>
          <a:endParaRPr lang="en-US" sz="2600" dirty="0">
            <a:latin typeface="Jameel Noori Nastaleeq" panose="02000503000000020004" pitchFamily="2" charset="-78"/>
            <a:cs typeface="Jameel Noori Nastaleeq" panose="02000503000000020004" pitchFamily="2" charset="-78"/>
          </a:endParaRPr>
        </a:p>
      </dgm:t>
    </dgm:pt>
    <dgm:pt modelId="{9B9B9E11-EB1B-4389-8350-A81B71D6323F}" type="parTrans" cxnId="{26BA82C2-0CEA-454E-A4B3-0D0507295348}">
      <dgm:prSet/>
      <dgm:spPr/>
      <dgm:t>
        <a:bodyPr/>
        <a:lstStyle/>
        <a:p>
          <a:endParaRPr lang="en-US">
            <a:latin typeface="Jameel Noori Nastaleeq" panose="02000503000000020004" pitchFamily="2" charset="-78"/>
            <a:cs typeface="Jameel Noori Nastaleeq" panose="02000503000000020004" pitchFamily="2" charset="-78"/>
          </a:endParaRPr>
        </a:p>
      </dgm:t>
    </dgm:pt>
    <dgm:pt modelId="{B2EEF1FE-D08D-4E2D-B273-863D39EB0A82}" type="sibTrans" cxnId="{26BA82C2-0CEA-454E-A4B3-0D0507295348}">
      <dgm:prSet/>
      <dgm:spPr/>
      <dgm:t>
        <a:bodyPr/>
        <a:lstStyle/>
        <a:p>
          <a:endParaRPr lang="en-US">
            <a:latin typeface="Jameel Noori Nastaleeq" panose="02000503000000020004" pitchFamily="2" charset="-78"/>
            <a:cs typeface="Jameel Noori Nastaleeq" panose="02000503000000020004" pitchFamily="2" charset="-78"/>
          </a:endParaRPr>
        </a:p>
      </dgm:t>
    </dgm:pt>
    <dgm:pt modelId="{344C0BCE-74DC-4BE9-B76A-AEBE1EAF24EB}">
      <dgm:prSet phldrT="[Text]" custT="1"/>
      <dgm:spPr/>
      <dgm:t>
        <a:bodyPr/>
        <a:lstStyle/>
        <a:p>
          <a:pPr rtl="1">
            <a:spcAft>
              <a:spcPts val="0"/>
            </a:spcAft>
          </a:pPr>
          <a:r>
            <a:rPr lang="ar-SA" sz="2600" dirty="0" smtClean="0">
              <a:latin typeface="Jameel Noori Nastaleeq" panose="02000503000000020004" pitchFamily="2" charset="-78"/>
              <a:cs typeface="Jameel Noori Nastaleeq" panose="02000503000000020004" pitchFamily="2" charset="-78"/>
            </a:rPr>
            <a:t>باطن میں یقینِ قلبی یعنی انسان کی سوچ کا شک و تذبذب سے پاک ہو کر اللہ اور اُس کے رسولﷺ  کی اطاعت کے لئے یکسو ہوجانا</a:t>
          </a:r>
          <a:endParaRPr lang="en-US" sz="2600" dirty="0">
            <a:latin typeface="Jameel Noori Nastaleeq" panose="02000503000000020004" pitchFamily="2" charset="-78"/>
            <a:cs typeface="Jameel Noori Nastaleeq" panose="02000503000000020004" pitchFamily="2" charset="-78"/>
          </a:endParaRPr>
        </a:p>
      </dgm:t>
    </dgm:pt>
    <dgm:pt modelId="{9CC1153E-0236-4A9F-9260-BD9CE5EB3A8A}" type="parTrans" cxnId="{0EE8A9DE-5C02-43BD-A9F4-01E808830BDD}">
      <dgm:prSet/>
      <dgm:spPr/>
      <dgm:t>
        <a:bodyPr/>
        <a:lstStyle/>
        <a:p>
          <a:endParaRPr lang="en-US">
            <a:latin typeface="Jameel Noori Nastaleeq" panose="02000503000000020004" pitchFamily="2" charset="-78"/>
            <a:cs typeface="Jameel Noori Nastaleeq" panose="02000503000000020004" pitchFamily="2" charset="-78"/>
          </a:endParaRPr>
        </a:p>
      </dgm:t>
    </dgm:pt>
    <dgm:pt modelId="{ECEB0A19-F720-4DB0-9920-D976D3B3D0C5}" type="sibTrans" cxnId="{0EE8A9DE-5C02-43BD-A9F4-01E808830BDD}">
      <dgm:prSet/>
      <dgm:spPr/>
      <dgm:t>
        <a:bodyPr/>
        <a:lstStyle/>
        <a:p>
          <a:endParaRPr lang="en-US">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2">
        <dgm:presLayoutVars>
          <dgm:chMax val="0"/>
          <dgm:bulletEnabled val="1"/>
        </dgm:presLayoutVars>
      </dgm:prSet>
      <dgm:spPr/>
      <dgm:t>
        <a:bodyPr/>
        <a:lstStyle/>
        <a:p>
          <a:endParaRPr lang="en-US"/>
        </a:p>
      </dgm:t>
    </dgm:pt>
    <dgm:pt modelId="{824AB359-A07A-4C22-A3E8-D57F6C4A6AEE}" type="pres">
      <dgm:prSet presAssocID="{99D09C75-CF2B-439D-B311-7F3BDBD8EA47}" presName="spacer" presStyleCnt="0"/>
      <dgm:spPr/>
      <dgm:t>
        <a:bodyPr/>
        <a:lstStyle/>
        <a:p>
          <a:endParaRPr lang="en-US"/>
        </a:p>
      </dgm:t>
    </dgm:pt>
    <dgm:pt modelId="{80DC4411-9004-49A9-9CB2-2904A4D03F05}" type="pres">
      <dgm:prSet presAssocID="{9E54E362-5433-4356-97CE-472246BDED78}" presName="parentText" presStyleLbl="node1" presStyleIdx="1" presStyleCnt="2">
        <dgm:presLayoutVars>
          <dgm:chMax val="0"/>
          <dgm:bulletEnabled val="1"/>
        </dgm:presLayoutVars>
      </dgm:prSet>
      <dgm:spPr/>
      <dgm:t>
        <a:bodyPr/>
        <a:lstStyle/>
        <a:p>
          <a:endParaRPr lang="en-US"/>
        </a:p>
      </dgm:t>
    </dgm:pt>
    <dgm:pt modelId="{529952B0-777E-4EEA-A5EE-22284C0C0A34}" type="pres">
      <dgm:prSet presAssocID="{9E54E362-5433-4356-97CE-472246BDED78}" presName="childText" presStyleLbl="revTx" presStyleIdx="0" presStyleCnt="1">
        <dgm:presLayoutVars>
          <dgm:bulletEnabled val="1"/>
        </dgm:presLayoutVars>
      </dgm:prSet>
      <dgm:spPr/>
      <dgm:t>
        <a:bodyPr/>
        <a:lstStyle/>
        <a:p>
          <a:endParaRPr lang="en-US"/>
        </a:p>
      </dgm:t>
    </dgm:pt>
  </dgm:ptLst>
  <dgm:cxnLst>
    <dgm:cxn modelId="{1E676A35-FEE4-440D-842D-8BE05BA76BA5}" type="presOf" srcId="{724361B4-9B9F-4084-A10C-F167166253CF}" destId="{D76713C3-888F-4971-B388-C389CB2342AF}" srcOrd="0" destOrd="0" presId="urn:microsoft.com/office/officeart/2005/8/layout/vList2"/>
    <dgm:cxn modelId="{5B8EA392-7C3A-46B9-90C5-2D21E51CB0A6}" srcId="{724361B4-9B9F-4084-A10C-F167166253CF}" destId="{9E54E362-5433-4356-97CE-472246BDED78}" srcOrd="1" destOrd="0" parTransId="{DB310379-0204-4FD8-8494-DC855CEC5985}" sibTransId="{F74B7782-FAF0-4C02-998E-79CA364D02C7}"/>
    <dgm:cxn modelId="{0EE8A9DE-5C02-43BD-A9F4-01E808830BDD}" srcId="{9E54E362-5433-4356-97CE-472246BDED78}" destId="{344C0BCE-74DC-4BE9-B76A-AEBE1EAF24EB}" srcOrd="0" destOrd="0" parTransId="{9CC1153E-0236-4A9F-9260-BD9CE5EB3A8A}" sibTransId="{ECEB0A19-F720-4DB0-9920-D976D3B3D0C5}"/>
    <dgm:cxn modelId="{6D55F715-8AF1-42F0-91A1-0EA01CC0AAB8}" type="presOf" srcId="{9E54E362-5433-4356-97CE-472246BDED78}" destId="{80DC4411-9004-49A9-9CB2-2904A4D03F05}" srcOrd="0" destOrd="0" presId="urn:microsoft.com/office/officeart/2005/8/layout/vList2"/>
    <dgm:cxn modelId="{59E1B35E-6822-4DB3-9D92-F7731FF93A5A}" type="presOf" srcId="{0967F7E4-F678-4578-8600-1B83ACEB6BBB}" destId="{D2B49F6D-4100-42FB-82A8-1CFAA91AE96A}" srcOrd="0" destOrd="0" presId="urn:microsoft.com/office/officeart/2005/8/layout/vList2"/>
    <dgm:cxn modelId="{4A7A59C9-17A6-426B-AEF5-4F4F61E09184}" srcId="{724361B4-9B9F-4084-A10C-F167166253CF}" destId="{0967F7E4-F678-4578-8600-1B83ACEB6BBB}" srcOrd="0" destOrd="0" parTransId="{E6DCB98A-1613-426E-A30A-48ABE3BBB006}" sibTransId="{99D09C75-CF2B-439D-B311-7F3BDBD8EA47}"/>
    <dgm:cxn modelId="{26BA82C2-0CEA-454E-A4B3-0D0507295348}" srcId="{9E54E362-5433-4356-97CE-472246BDED78}" destId="{02486097-3A11-4744-9B5A-3C5E3EB38371}" srcOrd="1" destOrd="0" parTransId="{9B9B9E11-EB1B-4389-8350-A81B71D6323F}" sibTransId="{B2EEF1FE-D08D-4E2D-B273-863D39EB0A82}"/>
    <dgm:cxn modelId="{B9476FD3-4D4D-494E-A9C5-DF755B7FB4A5}" type="presOf" srcId="{02486097-3A11-4744-9B5A-3C5E3EB38371}" destId="{529952B0-777E-4EEA-A5EE-22284C0C0A34}" srcOrd="0" destOrd="1" presId="urn:microsoft.com/office/officeart/2005/8/layout/vList2"/>
    <dgm:cxn modelId="{DEB811CF-C253-419C-87F5-87D1A73C08D0}" type="presOf" srcId="{344C0BCE-74DC-4BE9-B76A-AEBE1EAF24EB}" destId="{529952B0-777E-4EEA-A5EE-22284C0C0A34}" srcOrd="0" destOrd="0" presId="urn:microsoft.com/office/officeart/2005/8/layout/vList2"/>
    <dgm:cxn modelId="{4953DA48-A744-455B-B068-66D9D839F804}" type="presParOf" srcId="{D76713C3-888F-4971-B388-C389CB2342AF}" destId="{D2B49F6D-4100-42FB-82A8-1CFAA91AE96A}" srcOrd="0" destOrd="0" presId="urn:microsoft.com/office/officeart/2005/8/layout/vList2"/>
    <dgm:cxn modelId="{16D6033B-4601-4919-8738-0D109F92F109}" type="presParOf" srcId="{D76713C3-888F-4971-B388-C389CB2342AF}" destId="{824AB359-A07A-4C22-A3E8-D57F6C4A6AEE}" srcOrd="1" destOrd="0" presId="urn:microsoft.com/office/officeart/2005/8/layout/vList2"/>
    <dgm:cxn modelId="{CD33B124-4CB3-44B7-8542-494453A3941C}" type="presParOf" srcId="{D76713C3-888F-4971-B388-C389CB2342AF}" destId="{80DC4411-9004-49A9-9CB2-2904A4D03F05}" srcOrd="2" destOrd="0" presId="urn:microsoft.com/office/officeart/2005/8/layout/vList2"/>
    <dgm:cxn modelId="{D39501CA-405A-4431-AEEE-1A7296D36285}" type="presParOf" srcId="{D76713C3-888F-4971-B388-C389CB2342AF}" destId="{529952B0-777E-4EEA-A5EE-22284C0C0A34}" srcOrd="3"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r>
            <a:rPr lang="ur-PK" sz="36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کسی کا مذاق اُڑانا</a:t>
          </a:r>
          <a:endParaRPr lang="en-US" sz="36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9D09C75-CF2B-439D-B311-7F3BDBD8EA47}" type="sibTrans" cxnId="{4A7A59C9-17A6-426B-AEF5-4F4F61E09184}">
      <dgm:prSet/>
      <dgm:spPr/>
      <dgm:t>
        <a:bodyPr/>
        <a:lstStyle/>
        <a:p>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1">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D6581207-C64A-46EE-8576-8779553FC0FE}" type="presOf" srcId="{0967F7E4-F678-4578-8600-1B83ACEB6BBB}" destId="{D2B49F6D-4100-42FB-82A8-1CFAA91AE96A}" srcOrd="0" destOrd="0" presId="urn:microsoft.com/office/officeart/2005/8/layout/vList2"/>
    <dgm:cxn modelId="{D635755F-4F4C-47DA-8E07-7D4F22E6AF2E}" type="presOf" srcId="{724361B4-9B9F-4084-A10C-F167166253CF}" destId="{D76713C3-888F-4971-B388-C389CB2342AF}" srcOrd="0" destOrd="0" presId="urn:microsoft.com/office/officeart/2005/8/layout/vList2"/>
    <dgm:cxn modelId="{CD8069E8-8696-4466-8B49-0218FAB31ACC}" type="presParOf" srcId="{D76713C3-888F-4971-B388-C389CB2342AF}" destId="{D2B49F6D-4100-42FB-82A8-1CFAA91AE96A}" srcOrd="0" destOrd="0" presId="urn:microsoft.com/office/officeart/2005/8/layout/vList2"/>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r>
            <a:rPr lang="ar-SA" sz="300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بندہ ٔ مومن کی جامع و مانع تعریف</a:t>
          </a:r>
          <a:endParaRPr lang="en-US" sz="30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pPr algn="ctr"/>
          <a:endParaRPr lang="en-US">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9D09C75-CF2B-439D-B311-7F3BDBD8EA47}" type="sibTrans" cxnId="{4A7A59C9-17A6-426B-AEF5-4F4F61E09184}">
      <dgm:prSet/>
      <dgm:spPr/>
      <dgm:t>
        <a:bodyPr/>
        <a:lstStyle/>
        <a:p>
          <a:pPr algn="ctr"/>
          <a:endParaRPr lang="en-US">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E54E362-5433-4356-97CE-472246BDED78}">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r>
            <a:rPr lang="ar-SA" sz="300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آیت کے آغاز اورا ختتام پر حصر کا اُسلوب</a:t>
          </a:r>
          <a:endParaRPr lang="en-US" sz="30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B310379-0204-4FD8-8494-DC855CEC5985}" type="parTrans" cxnId="{5B8EA392-7C3A-46B9-90C5-2D21E51CB0A6}">
      <dgm:prSet/>
      <dgm:spPr/>
      <dgm:t>
        <a:bodyPr/>
        <a:lstStyle/>
        <a:p>
          <a:pPr algn="ctr"/>
          <a:endParaRPr lang="en-US">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F74B7782-FAF0-4C02-998E-79CA364D02C7}" type="sibTrans" cxnId="{5B8EA392-7C3A-46B9-90C5-2D21E51CB0A6}">
      <dgm:prSet/>
      <dgm:spPr/>
      <dgm:t>
        <a:bodyPr/>
        <a:lstStyle/>
        <a:p>
          <a:pPr algn="ctr"/>
          <a:endParaRPr lang="en-US">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94258C9-B3B8-4A78-B07A-C5E310F45AC3}">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r>
            <a:rPr lang="ar-SA" sz="30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جہاد فی سبیل اللہ ایمانِ حقیقی کا رکن اور ایک اہم دینی فریضہ ہے جس پر علیحدہ سے  گفتگو ہو گی</a:t>
          </a:r>
          <a:endParaRPr lang="en-US" sz="30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32F15832-F973-4526-AB46-8AA5DE894DB4}" type="parTrans" cxnId="{76D7B982-F1AF-4CA4-8670-3375D61EEF03}">
      <dgm:prSet/>
      <dgm:spPr/>
      <dgm:t>
        <a:bodyPr/>
        <a:lstStyle/>
        <a:p>
          <a:pPr algn="ctr"/>
          <a:endParaRPr lang="en-US">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38AA00CF-F2FF-4FD5-8A4E-28A617FD9B0C}" type="sibTrans" cxnId="{76D7B982-F1AF-4CA4-8670-3375D61EEF03}">
      <dgm:prSet/>
      <dgm:spPr/>
      <dgm:t>
        <a:bodyPr/>
        <a:lstStyle/>
        <a:p>
          <a:pPr algn="ctr"/>
          <a:endParaRPr lang="en-US">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3">
        <dgm:presLayoutVars>
          <dgm:chMax val="0"/>
          <dgm:bulletEnabled val="1"/>
        </dgm:presLayoutVars>
      </dgm:prSet>
      <dgm:spPr/>
      <dgm:t>
        <a:bodyPr/>
        <a:lstStyle/>
        <a:p>
          <a:endParaRPr lang="en-US"/>
        </a:p>
      </dgm:t>
    </dgm:pt>
    <dgm:pt modelId="{824AB359-A07A-4C22-A3E8-D57F6C4A6AEE}" type="pres">
      <dgm:prSet presAssocID="{99D09C75-CF2B-439D-B311-7F3BDBD8EA47}" presName="spacer" presStyleCnt="0"/>
      <dgm:spPr/>
      <dgm:t>
        <a:bodyPr/>
        <a:lstStyle/>
        <a:p>
          <a:endParaRPr lang="en-US"/>
        </a:p>
      </dgm:t>
    </dgm:pt>
    <dgm:pt modelId="{80DC4411-9004-49A9-9CB2-2904A4D03F05}" type="pres">
      <dgm:prSet presAssocID="{9E54E362-5433-4356-97CE-472246BDED78}" presName="parentText" presStyleLbl="node1" presStyleIdx="1" presStyleCnt="3">
        <dgm:presLayoutVars>
          <dgm:chMax val="0"/>
          <dgm:bulletEnabled val="1"/>
        </dgm:presLayoutVars>
      </dgm:prSet>
      <dgm:spPr/>
      <dgm:t>
        <a:bodyPr/>
        <a:lstStyle/>
        <a:p>
          <a:endParaRPr lang="en-US"/>
        </a:p>
      </dgm:t>
    </dgm:pt>
    <dgm:pt modelId="{7A308C8B-2098-436D-B143-EC345131B8F6}" type="pres">
      <dgm:prSet presAssocID="{F74B7782-FAF0-4C02-998E-79CA364D02C7}" presName="spacer" presStyleCnt="0"/>
      <dgm:spPr/>
      <dgm:t>
        <a:bodyPr/>
        <a:lstStyle/>
        <a:p>
          <a:endParaRPr lang="en-US"/>
        </a:p>
      </dgm:t>
    </dgm:pt>
    <dgm:pt modelId="{A5B48AF4-8FE7-4CBE-AE8B-C7BB10218E6A}" type="pres">
      <dgm:prSet presAssocID="{E94258C9-B3B8-4A78-B07A-C5E310F45AC3}" presName="parentText" presStyleLbl="node1" presStyleIdx="2" presStyleCnt="3">
        <dgm:presLayoutVars>
          <dgm:chMax val="0"/>
          <dgm:bulletEnabled val="1"/>
        </dgm:presLayoutVars>
      </dgm:prSet>
      <dgm:spPr/>
      <dgm:t>
        <a:bodyPr/>
        <a:lstStyle/>
        <a:p>
          <a:endParaRPr lang="en-US"/>
        </a:p>
      </dgm:t>
    </dgm:pt>
  </dgm:ptLst>
  <dgm:cxnLst>
    <dgm:cxn modelId="{5B8EA392-7C3A-46B9-90C5-2D21E51CB0A6}" srcId="{724361B4-9B9F-4084-A10C-F167166253CF}" destId="{9E54E362-5433-4356-97CE-472246BDED78}" srcOrd="1" destOrd="0" parTransId="{DB310379-0204-4FD8-8494-DC855CEC5985}" sibTransId="{F74B7782-FAF0-4C02-998E-79CA364D02C7}"/>
    <dgm:cxn modelId="{76D7B982-F1AF-4CA4-8670-3375D61EEF03}" srcId="{724361B4-9B9F-4084-A10C-F167166253CF}" destId="{E94258C9-B3B8-4A78-B07A-C5E310F45AC3}" srcOrd="2" destOrd="0" parTransId="{32F15832-F973-4526-AB46-8AA5DE894DB4}" sibTransId="{38AA00CF-F2FF-4FD5-8A4E-28A617FD9B0C}"/>
    <dgm:cxn modelId="{35BBAA22-B474-418C-8B83-4E904DA0CB7B}" type="presOf" srcId="{0967F7E4-F678-4578-8600-1B83ACEB6BBB}" destId="{D2B49F6D-4100-42FB-82A8-1CFAA91AE96A}" srcOrd="0" destOrd="0" presId="urn:microsoft.com/office/officeart/2005/8/layout/vList2"/>
    <dgm:cxn modelId="{526C3B05-5053-487E-A209-27CC221A9CE1}" type="presOf" srcId="{9E54E362-5433-4356-97CE-472246BDED78}" destId="{80DC4411-9004-49A9-9CB2-2904A4D03F05}" srcOrd="0" destOrd="0" presId="urn:microsoft.com/office/officeart/2005/8/layout/vList2"/>
    <dgm:cxn modelId="{2FA9EE12-6F1B-4884-8647-A17DDD332DA2}" type="presOf" srcId="{E94258C9-B3B8-4A78-B07A-C5E310F45AC3}" destId="{A5B48AF4-8FE7-4CBE-AE8B-C7BB10218E6A}" srcOrd="0" destOrd="0" presId="urn:microsoft.com/office/officeart/2005/8/layout/vList2"/>
    <dgm:cxn modelId="{4A7A59C9-17A6-426B-AEF5-4F4F61E09184}" srcId="{724361B4-9B9F-4084-A10C-F167166253CF}" destId="{0967F7E4-F678-4578-8600-1B83ACEB6BBB}" srcOrd="0" destOrd="0" parTransId="{E6DCB98A-1613-426E-A30A-48ABE3BBB006}" sibTransId="{99D09C75-CF2B-439D-B311-7F3BDBD8EA47}"/>
    <dgm:cxn modelId="{3F17282C-2D07-45F0-A51C-D3D131085CC4}" type="presOf" srcId="{724361B4-9B9F-4084-A10C-F167166253CF}" destId="{D76713C3-888F-4971-B388-C389CB2342AF}" srcOrd="0" destOrd="0" presId="urn:microsoft.com/office/officeart/2005/8/layout/vList2"/>
    <dgm:cxn modelId="{6F4AE5B8-F007-4D04-BED4-DEBD4380BD84}" type="presParOf" srcId="{D76713C3-888F-4971-B388-C389CB2342AF}" destId="{D2B49F6D-4100-42FB-82A8-1CFAA91AE96A}" srcOrd="0" destOrd="0" presId="urn:microsoft.com/office/officeart/2005/8/layout/vList2"/>
    <dgm:cxn modelId="{99BDB7A1-FBA6-4F87-8418-B623601ECF99}" type="presParOf" srcId="{D76713C3-888F-4971-B388-C389CB2342AF}" destId="{824AB359-A07A-4C22-A3E8-D57F6C4A6AEE}" srcOrd="1" destOrd="0" presId="urn:microsoft.com/office/officeart/2005/8/layout/vList2"/>
    <dgm:cxn modelId="{243F5CE2-5618-4081-97E8-3EAC594A7977}" type="presParOf" srcId="{D76713C3-888F-4971-B388-C389CB2342AF}" destId="{80DC4411-9004-49A9-9CB2-2904A4D03F05}" srcOrd="2" destOrd="0" presId="urn:microsoft.com/office/officeart/2005/8/layout/vList2"/>
    <dgm:cxn modelId="{BD9E6020-E501-4D16-8205-3A732047BF4B}" type="presParOf" srcId="{D76713C3-888F-4971-B388-C389CB2342AF}" destId="{7A308C8B-2098-436D-B143-EC345131B8F6}" srcOrd="3" destOrd="0" presId="urn:microsoft.com/office/officeart/2005/8/layout/vList2"/>
    <dgm:cxn modelId="{F2E60CEB-A94E-43F2-A9C8-9B9083F64133}" type="presParOf" srcId="{D76713C3-888F-4971-B388-C389CB2342AF}" destId="{A5B48AF4-8FE7-4CBE-AE8B-C7BB10218E6A}" srcOrd="4"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6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اُن نو مسلموں کو مخاطب کرکے ایک اہم حقیقت بیان کی گئی جنہوں نے نبی کریمﷺ پر اپنے قبولِ اِسلام کا احسان جتلایا تھا</a:t>
          </a:r>
          <a:endParaRPr lang="en-US" sz="2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pPr algn="ctr">
            <a:lnSpc>
              <a:spcPct val="70000"/>
            </a:lnSpc>
            <a:spcBef>
              <a:spcPts val="0"/>
            </a:spcBef>
            <a:spcAft>
              <a:spcPts val="0"/>
            </a:spcAft>
          </a:pP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9D09C75-CF2B-439D-B311-7F3BDBD8EA47}" type="sibTrans" cxnId="{4A7A59C9-17A6-426B-AEF5-4F4F61E09184}">
      <dgm:prSet/>
      <dgm:spPr/>
      <dgm:t>
        <a:bodyPr/>
        <a:lstStyle/>
        <a:p>
          <a:pPr algn="ctr">
            <a:lnSpc>
              <a:spcPct val="70000"/>
            </a:lnSpc>
            <a:spcBef>
              <a:spcPts val="0"/>
            </a:spcBef>
            <a:spcAft>
              <a:spcPts val="0"/>
            </a:spcAft>
          </a:pP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E54E362-5433-4356-97CE-472246BDED78}">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7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فرمایا گیا کہ کسی انسان کا مسلمان ہوجانا، اللہ یا نبی کریمﷺ پر کوئی احسان نہیں </a:t>
          </a:r>
          <a:endParaRPr lang="en-US" sz="2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B310379-0204-4FD8-8494-DC855CEC5985}" type="parTrans" cxnId="{5B8EA392-7C3A-46B9-90C5-2D21E51CB0A6}">
      <dgm:prSet/>
      <dgm:spPr/>
      <dgm:t>
        <a:bodyPr/>
        <a:lstStyle/>
        <a:p>
          <a:pPr algn="ctr">
            <a:lnSpc>
              <a:spcPct val="70000"/>
            </a:lnSpc>
            <a:spcBef>
              <a:spcPts val="0"/>
            </a:spcBef>
            <a:spcAft>
              <a:spcPts val="0"/>
            </a:spcAft>
          </a:pP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F74B7782-FAF0-4C02-998E-79CA364D02C7}" type="sibTrans" cxnId="{5B8EA392-7C3A-46B9-90C5-2D21E51CB0A6}">
      <dgm:prSet/>
      <dgm:spPr/>
      <dgm:t>
        <a:bodyPr/>
        <a:lstStyle/>
        <a:p>
          <a:pPr algn="ctr">
            <a:lnSpc>
              <a:spcPct val="70000"/>
            </a:lnSpc>
            <a:spcBef>
              <a:spcPts val="0"/>
            </a:spcBef>
            <a:spcAft>
              <a:spcPts val="0"/>
            </a:spcAft>
          </a:pP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94258C9-B3B8-4A78-B07A-C5E310F45AC3}">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7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بلکہ یہ تو اللہ کا اُس انسان پر احسان ہے کہ اُس نے اُسے اِسلام قبول کرنے کی توفیق عطا فرمائی  </a:t>
          </a:r>
          <a:endParaRPr lang="en-US" sz="2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32F15832-F973-4526-AB46-8AA5DE894DB4}" type="parTrans" cxnId="{76D7B982-F1AF-4CA4-8670-3375D61EEF03}">
      <dgm:prSet/>
      <dgm:spPr/>
      <dgm:t>
        <a:bodyPr/>
        <a:lstStyle/>
        <a:p>
          <a:pPr algn="ctr">
            <a:lnSpc>
              <a:spcPct val="70000"/>
            </a:lnSpc>
            <a:spcBef>
              <a:spcPts val="0"/>
            </a:spcBef>
            <a:spcAft>
              <a:spcPts val="0"/>
            </a:spcAft>
          </a:pP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38AA00CF-F2FF-4FD5-8A4E-28A617FD9B0C}" type="sibTrans" cxnId="{76D7B982-F1AF-4CA4-8670-3375D61EEF03}">
      <dgm:prSet/>
      <dgm:spPr/>
      <dgm:t>
        <a:bodyPr/>
        <a:lstStyle/>
        <a:p>
          <a:pPr algn="ctr">
            <a:lnSpc>
              <a:spcPct val="70000"/>
            </a:lnSpc>
            <a:spcBef>
              <a:spcPts val="0"/>
            </a:spcBef>
            <a:spcAft>
              <a:spcPts val="0"/>
            </a:spcAft>
          </a:pP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3">
        <dgm:presLayoutVars>
          <dgm:chMax val="0"/>
          <dgm:bulletEnabled val="1"/>
        </dgm:presLayoutVars>
      </dgm:prSet>
      <dgm:spPr/>
      <dgm:t>
        <a:bodyPr/>
        <a:lstStyle/>
        <a:p>
          <a:endParaRPr lang="en-US"/>
        </a:p>
      </dgm:t>
    </dgm:pt>
    <dgm:pt modelId="{824AB359-A07A-4C22-A3E8-D57F6C4A6AEE}" type="pres">
      <dgm:prSet presAssocID="{99D09C75-CF2B-439D-B311-7F3BDBD8EA47}" presName="spacer" presStyleCnt="0"/>
      <dgm:spPr/>
      <dgm:t>
        <a:bodyPr/>
        <a:lstStyle/>
        <a:p>
          <a:endParaRPr lang="en-US"/>
        </a:p>
      </dgm:t>
    </dgm:pt>
    <dgm:pt modelId="{80DC4411-9004-49A9-9CB2-2904A4D03F05}" type="pres">
      <dgm:prSet presAssocID="{9E54E362-5433-4356-97CE-472246BDED78}" presName="parentText" presStyleLbl="node1" presStyleIdx="1" presStyleCnt="3">
        <dgm:presLayoutVars>
          <dgm:chMax val="0"/>
          <dgm:bulletEnabled val="1"/>
        </dgm:presLayoutVars>
      </dgm:prSet>
      <dgm:spPr/>
      <dgm:t>
        <a:bodyPr/>
        <a:lstStyle/>
        <a:p>
          <a:endParaRPr lang="en-US"/>
        </a:p>
      </dgm:t>
    </dgm:pt>
    <dgm:pt modelId="{7A308C8B-2098-436D-B143-EC345131B8F6}" type="pres">
      <dgm:prSet presAssocID="{F74B7782-FAF0-4C02-998E-79CA364D02C7}" presName="spacer" presStyleCnt="0"/>
      <dgm:spPr/>
      <dgm:t>
        <a:bodyPr/>
        <a:lstStyle/>
        <a:p>
          <a:endParaRPr lang="en-US"/>
        </a:p>
      </dgm:t>
    </dgm:pt>
    <dgm:pt modelId="{A5B48AF4-8FE7-4CBE-AE8B-C7BB10218E6A}" type="pres">
      <dgm:prSet presAssocID="{E94258C9-B3B8-4A78-B07A-C5E310F45AC3}" presName="parentText" presStyleLbl="node1" presStyleIdx="2" presStyleCnt="3">
        <dgm:presLayoutVars>
          <dgm:chMax val="0"/>
          <dgm:bulletEnabled val="1"/>
        </dgm:presLayoutVars>
      </dgm:prSet>
      <dgm:spPr/>
      <dgm:t>
        <a:bodyPr/>
        <a:lstStyle/>
        <a:p>
          <a:endParaRPr lang="en-US"/>
        </a:p>
      </dgm:t>
    </dgm:pt>
  </dgm:ptLst>
  <dgm:cxnLst>
    <dgm:cxn modelId="{5B8EA392-7C3A-46B9-90C5-2D21E51CB0A6}" srcId="{724361B4-9B9F-4084-A10C-F167166253CF}" destId="{9E54E362-5433-4356-97CE-472246BDED78}" srcOrd="1" destOrd="0" parTransId="{DB310379-0204-4FD8-8494-DC855CEC5985}" sibTransId="{F74B7782-FAF0-4C02-998E-79CA364D02C7}"/>
    <dgm:cxn modelId="{25C0DBC8-D58F-4694-9831-6A505D0852DD}" type="presOf" srcId="{E94258C9-B3B8-4A78-B07A-C5E310F45AC3}" destId="{A5B48AF4-8FE7-4CBE-AE8B-C7BB10218E6A}" srcOrd="0" destOrd="0" presId="urn:microsoft.com/office/officeart/2005/8/layout/vList2"/>
    <dgm:cxn modelId="{76D7B982-F1AF-4CA4-8670-3375D61EEF03}" srcId="{724361B4-9B9F-4084-A10C-F167166253CF}" destId="{E94258C9-B3B8-4A78-B07A-C5E310F45AC3}" srcOrd="2" destOrd="0" parTransId="{32F15832-F973-4526-AB46-8AA5DE894DB4}" sibTransId="{38AA00CF-F2FF-4FD5-8A4E-28A617FD9B0C}"/>
    <dgm:cxn modelId="{59B3B20E-C2B6-4631-9E72-2D30D090D2CE}" type="presOf" srcId="{9E54E362-5433-4356-97CE-472246BDED78}" destId="{80DC4411-9004-49A9-9CB2-2904A4D03F05}" srcOrd="0" destOrd="0" presId="urn:microsoft.com/office/officeart/2005/8/layout/vList2"/>
    <dgm:cxn modelId="{4A7A59C9-17A6-426B-AEF5-4F4F61E09184}" srcId="{724361B4-9B9F-4084-A10C-F167166253CF}" destId="{0967F7E4-F678-4578-8600-1B83ACEB6BBB}" srcOrd="0" destOrd="0" parTransId="{E6DCB98A-1613-426E-A30A-48ABE3BBB006}" sibTransId="{99D09C75-CF2B-439D-B311-7F3BDBD8EA47}"/>
    <dgm:cxn modelId="{966BB1DD-B6EC-4D24-8DAB-4E44CC289E31}" type="presOf" srcId="{0967F7E4-F678-4578-8600-1B83ACEB6BBB}" destId="{D2B49F6D-4100-42FB-82A8-1CFAA91AE96A}" srcOrd="0" destOrd="0" presId="urn:microsoft.com/office/officeart/2005/8/layout/vList2"/>
    <dgm:cxn modelId="{4F309F64-283B-4673-A5FA-886D8AFDFC87}" type="presOf" srcId="{724361B4-9B9F-4084-A10C-F167166253CF}" destId="{D76713C3-888F-4971-B388-C389CB2342AF}" srcOrd="0" destOrd="0" presId="urn:microsoft.com/office/officeart/2005/8/layout/vList2"/>
    <dgm:cxn modelId="{6B5A50A1-16B8-4110-BB6E-8F25DD48F4DD}" type="presParOf" srcId="{D76713C3-888F-4971-B388-C389CB2342AF}" destId="{D2B49F6D-4100-42FB-82A8-1CFAA91AE96A}" srcOrd="0" destOrd="0" presId="urn:microsoft.com/office/officeart/2005/8/layout/vList2"/>
    <dgm:cxn modelId="{730BD6DD-827F-4FCF-9FF6-401494550F7E}" type="presParOf" srcId="{D76713C3-888F-4971-B388-C389CB2342AF}" destId="{824AB359-A07A-4C22-A3E8-D57F6C4A6AEE}" srcOrd="1" destOrd="0" presId="urn:microsoft.com/office/officeart/2005/8/layout/vList2"/>
    <dgm:cxn modelId="{F94658E2-0564-45C5-984F-9A1820458795}" type="presParOf" srcId="{D76713C3-888F-4971-B388-C389CB2342AF}" destId="{80DC4411-9004-49A9-9CB2-2904A4D03F05}" srcOrd="2" destOrd="0" presId="urn:microsoft.com/office/officeart/2005/8/layout/vList2"/>
    <dgm:cxn modelId="{6314CDF2-AAFF-43F5-BFFC-282EE6883B57}" type="presParOf" srcId="{D76713C3-888F-4971-B388-C389CB2342AF}" destId="{7A308C8B-2098-436D-B143-EC345131B8F6}" srcOrd="3" destOrd="0" presId="urn:microsoft.com/office/officeart/2005/8/layout/vList2"/>
    <dgm:cxn modelId="{50318E61-DD6C-4428-9FFE-70DC2982FD12}" type="presParOf" srcId="{D76713C3-888F-4971-B388-C389CB2342AF}" destId="{A5B48AF4-8FE7-4CBE-AE8B-C7BB10218E6A}" srcOrd="4"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6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پھر اللہ نے تو اِسلام سے آگے بڑھ کر ایمان کی طرف رہنمائی کی </a:t>
          </a:r>
          <a:endParaRPr lang="en-US" sz="2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pPr algn="ctr">
            <a:lnSpc>
              <a:spcPct val="70000"/>
            </a:lnSpc>
            <a:spcBef>
              <a:spcPts val="0"/>
            </a:spcBef>
            <a:spcAft>
              <a:spcPts val="0"/>
            </a:spcAft>
          </a:pP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9D09C75-CF2B-439D-B311-7F3BDBD8EA47}" type="sibTrans" cxnId="{4A7A59C9-17A6-426B-AEF5-4F4F61E09184}">
      <dgm:prSet/>
      <dgm:spPr/>
      <dgm:t>
        <a:bodyPr/>
        <a:lstStyle/>
        <a:p>
          <a:pPr algn="ctr">
            <a:lnSpc>
              <a:spcPct val="70000"/>
            </a:lnSpc>
            <a:spcBef>
              <a:spcPts val="0"/>
            </a:spcBef>
            <a:spcAft>
              <a:spcPts val="0"/>
            </a:spcAft>
          </a:pP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E54E362-5433-4356-97CE-472246BDED78}">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7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اللہ بذات خود جانتا ہے کہ کون اخلاصِ نیت سے اِسلام لایا ہے اورکس کا دل ایمانِ حقیقی سے منور ہے</a:t>
          </a:r>
          <a:endParaRPr lang="en-US" sz="2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B310379-0204-4FD8-8494-DC855CEC5985}" type="parTrans" cxnId="{5B8EA392-7C3A-46B9-90C5-2D21E51CB0A6}">
      <dgm:prSet/>
      <dgm:spPr/>
      <dgm:t>
        <a:bodyPr/>
        <a:lstStyle/>
        <a:p>
          <a:pPr algn="ctr">
            <a:lnSpc>
              <a:spcPct val="70000"/>
            </a:lnSpc>
            <a:spcBef>
              <a:spcPts val="0"/>
            </a:spcBef>
            <a:spcAft>
              <a:spcPts val="0"/>
            </a:spcAft>
          </a:pP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F74B7782-FAF0-4C02-998E-79CA364D02C7}" type="sibTrans" cxnId="{5B8EA392-7C3A-46B9-90C5-2D21E51CB0A6}">
      <dgm:prSet/>
      <dgm:spPr/>
      <dgm:t>
        <a:bodyPr/>
        <a:lstStyle/>
        <a:p>
          <a:pPr algn="ctr">
            <a:lnSpc>
              <a:spcPct val="70000"/>
            </a:lnSpc>
            <a:spcBef>
              <a:spcPts val="0"/>
            </a:spcBef>
            <a:spcAft>
              <a:spcPts val="0"/>
            </a:spcAft>
          </a:pP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2">
        <dgm:presLayoutVars>
          <dgm:chMax val="0"/>
          <dgm:bulletEnabled val="1"/>
        </dgm:presLayoutVars>
      </dgm:prSet>
      <dgm:spPr/>
      <dgm:t>
        <a:bodyPr/>
        <a:lstStyle/>
        <a:p>
          <a:endParaRPr lang="en-US"/>
        </a:p>
      </dgm:t>
    </dgm:pt>
    <dgm:pt modelId="{824AB359-A07A-4C22-A3E8-D57F6C4A6AEE}" type="pres">
      <dgm:prSet presAssocID="{99D09C75-CF2B-439D-B311-7F3BDBD8EA47}" presName="spacer" presStyleCnt="0"/>
      <dgm:spPr/>
      <dgm:t>
        <a:bodyPr/>
        <a:lstStyle/>
        <a:p>
          <a:endParaRPr lang="en-US"/>
        </a:p>
      </dgm:t>
    </dgm:pt>
    <dgm:pt modelId="{80DC4411-9004-49A9-9CB2-2904A4D03F05}" type="pres">
      <dgm:prSet presAssocID="{9E54E362-5433-4356-97CE-472246BDED78}" presName="parentText" presStyleLbl="node1" presStyleIdx="1" presStyleCnt="2">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254F87FD-320E-46D1-BBBE-5AC01CF3DC7B}" type="presOf" srcId="{724361B4-9B9F-4084-A10C-F167166253CF}" destId="{D76713C3-888F-4971-B388-C389CB2342AF}" srcOrd="0" destOrd="0" presId="urn:microsoft.com/office/officeart/2005/8/layout/vList2"/>
    <dgm:cxn modelId="{D87D8D5C-E78F-48D5-A336-B3F2B4FFCD4A}" type="presOf" srcId="{0967F7E4-F678-4578-8600-1B83ACEB6BBB}" destId="{D2B49F6D-4100-42FB-82A8-1CFAA91AE96A}" srcOrd="0" destOrd="0" presId="urn:microsoft.com/office/officeart/2005/8/layout/vList2"/>
    <dgm:cxn modelId="{5B8EA392-7C3A-46B9-90C5-2D21E51CB0A6}" srcId="{724361B4-9B9F-4084-A10C-F167166253CF}" destId="{9E54E362-5433-4356-97CE-472246BDED78}" srcOrd="1" destOrd="0" parTransId="{DB310379-0204-4FD8-8494-DC855CEC5985}" sibTransId="{F74B7782-FAF0-4C02-998E-79CA364D02C7}"/>
    <dgm:cxn modelId="{DAC3E7A1-7BB5-47FC-94A7-45E204035827}" type="presOf" srcId="{9E54E362-5433-4356-97CE-472246BDED78}" destId="{80DC4411-9004-49A9-9CB2-2904A4D03F05}" srcOrd="0" destOrd="0" presId="urn:microsoft.com/office/officeart/2005/8/layout/vList2"/>
    <dgm:cxn modelId="{9538D42F-B581-452C-8B6E-8C3A79CE5BF3}" type="presParOf" srcId="{D76713C3-888F-4971-B388-C389CB2342AF}" destId="{D2B49F6D-4100-42FB-82A8-1CFAA91AE96A}" srcOrd="0" destOrd="0" presId="urn:microsoft.com/office/officeart/2005/8/layout/vList2"/>
    <dgm:cxn modelId="{01A666CF-256C-4F75-BF91-6789D140306E}" type="presParOf" srcId="{D76713C3-888F-4971-B388-C389CB2342AF}" destId="{824AB359-A07A-4C22-A3E8-D57F6C4A6AEE}" srcOrd="1" destOrd="0" presId="urn:microsoft.com/office/officeart/2005/8/layout/vList2"/>
    <dgm:cxn modelId="{28E45695-0195-4843-995F-42A9281049A9}" type="presParOf" srcId="{D76713C3-888F-4971-B388-C389CB2342AF}" destId="{80DC4411-9004-49A9-9CB2-2904A4D03F05}" srcOrd="2"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n-US"/>
        </a:p>
      </dgm:t>
    </dgm:pt>
    <dgm:pt modelId="{1F66E006-3BD7-4924-A4C7-D7283B446E63}">
      <dgm:prSet phldrT="[Text]" custT="1"/>
      <dgm:spPr>
        <a:gradFill flip="none" rotWithShape="0">
          <a:gsLst>
            <a:gs pos="0">
              <a:srgbClr val="5F82AD">
                <a:shade val="30000"/>
                <a:satMod val="115000"/>
              </a:srgbClr>
            </a:gs>
            <a:gs pos="50000">
              <a:srgbClr val="5F82AD">
                <a:shade val="67500"/>
                <a:satMod val="115000"/>
              </a:srgbClr>
            </a:gs>
            <a:gs pos="100000">
              <a:srgbClr val="5F82AD">
                <a:shade val="100000"/>
                <a:satMod val="115000"/>
              </a:srgbClr>
            </a:gs>
          </a:gsLst>
          <a:lin ang="16200000" scaled="1"/>
          <a:tileRect/>
        </a:gradFill>
        <a:ln>
          <a:solidFill>
            <a:schemeClr val="bg1"/>
          </a:solidFill>
        </a:ln>
      </dgm:spPr>
      <dgm:t>
        <a:bodyPr/>
        <a:lstStyle/>
        <a:p>
          <a:pPr algn="ctr" rtl="1">
            <a:lnSpc>
              <a:spcPct val="70000"/>
            </a:lnSpc>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کسی کی صورت، عیب،لباس یا کام کا مذاق اڑانا</a:t>
          </a:r>
          <a:endParaRPr lang="en-US" sz="2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37535E6-CAB6-43EE-B10C-B28DEBF816A2}" type="parTrans" cxnId="{E93DA543-C7C1-4695-BD24-B7D827A5A7FF}">
      <dgm:prSet/>
      <dgm:spPr/>
      <dgm:t>
        <a:bodyPr/>
        <a:lstStyle/>
        <a:p>
          <a:pPr algn="ctr"/>
          <a:endParaRPr lang="en-US" sz="2800">
            <a:latin typeface="Jameel Noori Nastaleeq" panose="02000503000000020004" pitchFamily="2" charset="-78"/>
            <a:cs typeface="Jameel Noori Nastaleeq" panose="02000503000000020004" pitchFamily="2" charset="-78"/>
          </a:endParaRPr>
        </a:p>
      </dgm:t>
    </dgm:pt>
    <dgm:pt modelId="{0E459A7A-5915-4682-BB5D-0D8F1CDB5542}" type="sibTrans" cxnId="{E93DA543-C7C1-4695-BD24-B7D827A5A7FF}">
      <dgm:prSet/>
      <dgm:spPr/>
      <dgm:t>
        <a:bodyPr/>
        <a:lstStyle/>
        <a:p>
          <a:pPr algn="ctr"/>
          <a:endParaRPr lang="en-US" sz="2800">
            <a:latin typeface="Jameel Noori Nastaleeq" panose="02000503000000020004" pitchFamily="2" charset="-78"/>
            <a:cs typeface="Jameel Noori Nastaleeq" panose="02000503000000020004" pitchFamily="2" charset="-78"/>
          </a:endParaRPr>
        </a:p>
      </dgm:t>
    </dgm:pt>
    <dgm:pt modelId="{49FD2C52-527E-4DFB-A82A-26EBF8BF46F4}">
      <dgm:prSet phldrT="[Text]" custT="1"/>
      <dgm:spPr>
        <a:gradFill flip="none" rotWithShape="0">
          <a:gsLst>
            <a:gs pos="0">
              <a:srgbClr val="5F82AD">
                <a:shade val="30000"/>
                <a:satMod val="115000"/>
              </a:srgbClr>
            </a:gs>
            <a:gs pos="50000">
              <a:srgbClr val="5F82AD">
                <a:shade val="67500"/>
                <a:satMod val="115000"/>
              </a:srgbClr>
            </a:gs>
            <a:gs pos="100000">
              <a:srgbClr val="5F82AD">
                <a:shade val="100000"/>
                <a:satMod val="115000"/>
              </a:srgbClr>
            </a:gs>
          </a:gsLst>
          <a:lin ang="16200000" scaled="1"/>
          <a:tileRect/>
        </a:gradFill>
        <a:ln>
          <a:solidFill>
            <a:schemeClr val="bg1"/>
          </a:solidFill>
        </a:ln>
      </dgm:spPr>
      <dgm:t>
        <a:bodyPr/>
        <a:lstStyle/>
        <a:p>
          <a:pPr algn="ctr" rtl="1">
            <a:lnSpc>
              <a:spcPct val="70000"/>
            </a:lnSpc>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گفتگو سے، ہنس کر، نقل اتارکر، کسی کی طرف اشارہ کرکے مذاق اڑانا </a:t>
          </a:r>
          <a:endParaRPr lang="en-US" sz="2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6CB5DF41-612B-4093-A93A-86B801F479F3}" type="parTrans" cxnId="{44C0B87A-9DCE-4009-A63B-480CF40FD083}">
      <dgm:prSet/>
      <dgm:spPr/>
      <dgm:t>
        <a:bodyPr/>
        <a:lstStyle/>
        <a:p>
          <a:pPr algn="ctr"/>
          <a:endParaRPr lang="en-US" sz="2800">
            <a:latin typeface="Jameel Noori Nastaleeq" panose="02000503000000020004" pitchFamily="2" charset="-78"/>
            <a:cs typeface="Jameel Noori Nastaleeq" panose="02000503000000020004" pitchFamily="2" charset="-78"/>
          </a:endParaRPr>
        </a:p>
      </dgm:t>
    </dgm:pt>
    <dgm:pt modelId="{BA679CE6-C8F4-46F2-9446-F7CE4FA709C6}" type="sibTrans" cxnId="{44C0B87A-9DCE-4009-A63B-480CF40FD083}">
      <dgm:prSet/>
      <dgm:spPr/>
      <dgm:t>
        <a:bodyPr/>
        <a:lstStyle/>
        <a:p>
          <a:pPr algn="ctr"/>
          <a:endParaRPr lang="en-US" sz="2800">
            <a:latin typeface="Jameel Noori Nastaleeq" panose="02000503000000020004" pitchFamily="2" charset="-78"/>
            <a:cs typeface="Jameel Noori Nastaleeq" panose="02000503000000020004" pitchFamily="2" charset="-78"/>
          </a:endParaRPr>
        </a:p>
      </dgm:t>
    </dgm:pt>
    <dgm:pt modelId="{820F34A0-1E87-4303-8C2F-42C0DAB9F77E}">
      <dgm:prSet phldrT="[Text]" custT="1"/>
      <dgm:spPr>
        <a:gradFill flip="none" rotWithShape="0">
          <a:gsLst>
            <a:gs pos="0">
              <a:srgbClr val="5F82AD">
                <a:shade val="30000"/>
                <a:satMod val="115000"/>
              </a:srgbClr>
            </a:gs>
            <a:gs pos="50000">
              <a:srgbClr val="5F82AD">
                <a:shade val="67500"/>
                <a:satMod val="115000"/>
              </a:srgbClr>
            </a:gs>
            <a:gs pos="100000">
              <a:srgbClr val="5F82AD">
                <a:shade val="100000"/>
                <a:satMod val="115000"/>
              </a:srgbClr>
            </a:gs>
          </a:gsLst>
          <a:lin ang="16200000" scaled="1"/>
          <a:tileRect/>
        </a:gradFill>
        <a:ln>
          <a:solidFill>
            <a:schemeClr val="bg1"/>
          </a:solidFill>
        </a:ln>
      </dgm:spPr>
      <dgm:t>
        <a:bodyPr/>
        <a:lstStyle/>
        <a:p>
          <a:pPr algn="ctr" rtl="1">
            <a:lnSpc>
              <a:spcPct val="70000"/>
            </a:lnSpc>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وجہ :کسی کو رنگ، نسل، جسمانی عیب، گفتگو، لباس، پیشے وغیرہ کی وجہ سے کم تر سمجھنا</a:t>
          </a:r>
          <a:endParaRPr lang="en-US" sz="2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17FC39E0-058D-463D-8A0B-25DB315C983C}" type="parTrans" cxnId="{1496A34B-A219-4759-82BC-41D84A74D25C}">
      <dgm:prSet/>
      <dgm:spPr/>
      <dgm:t>
        <a:bodyPr/>
        <a:lstStyle/>
        <a:p>
          <a:pPr algn="ctr"/>
          <a:endParaRPr lang="en-US" sz="2800">
            <a:latin typeface="Jameel Noori Nastaleeq" panose="02000503000000020004" pitchFamily="2" charset="-78"/>
            <a:cs typeface="Jameel Noori Nastaleeq" panose="02000503000000020004" pitchFamily="2" charset="-78"/>
          </a:endParaRPr>
        </a:p>
      </dgm:t>
    </dgm:pt>
    <dgm:pt modelId="{C5108516-FA6A-4BB5-893D-CD295AC2302E}" type="sibTrans" cxnId="{1496A34B-A219-4759-82BC-41D84A74D25C}">
      <dgm:prSet/>
      <dgm:spPr/>
      <dgm:t>
        <a:bodyPr/>
        <a:lstStyle/>
        <a:p>
          <a:pPr algn="ctr"/>
          <a:endParaRPr lang="en-US" sz="2800">
            <a:latin typeface="Jameel Noori Nastaleeq" panose="02000503000000020004" pitchFamily="2" charset="-78"/>
            <a:cs typeface="Jameel Noori Nastaleeq" panose="02000503000000020004" pitchFamily="2" charset="-78"/>
          </a:endParaRPr>
        </a:p>
      </dgm:t>
    </dgm:pt>
    <dgm:pt modelId="{C4FF6A4A-2FA6-40A2-9417-8393CAA8DF3D}">
      <dgm:prSet phldrT="[Text]" custT="1"/>
      <dgm:spPr>
        <a:gradFill flip="none" rotWithShape="0">
          <a:gsLst>
            <a:gs pos="0">
              <a:srgbClr val="5F82AD">
                <a:shade val="30000"/>
                <a:satMod val="115000"/>
              </a:srgbClr>
            </a:gs>
            <a:gs pos="50000">
              <a:srgbClr val="5F82AD">
                <a:shade val="67500"/>
                <a:satMod val="115000"/>
              </a:srgbClr>
            </a:gs>
            <a:gs pos="100000">
              <a:srgbClr val="5F82AD">
                <a:shade val="100000"/>
                <a:satMod val="115000"/>
              </a:srgbClr>
            </a:gs>
          </a:gsLst>
          <a:lin ang="16200000" scaled="1"/>
          <a:tileRect/>
        </a:gradFill>
        <a:ln>
          <a:solidFill>
            <a:schemeClr val="bg1"/>
          </a:solidFill>
        </a:ln>
      </dgm:spPr>
      <dgm:t>
        <a:bodyPr/>
        <a:lstStyle/>
        <a:p>
          <a:pPr algn="ctr" rtl="1">
            <a:lnSpc>
              <a:spcPct val="70000"/>
            </a:lnSpc>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خواتین کو علیحدہ سے مذاق اڑانے سے روکا گیا </a:t>
          </a:r>
          <a:endParaRPr lang="en-US" sz="2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EE279F4-359D-448B-A098-EE86BF29C2C7}" type="parTrans" cxnId="{6D70451A-2148-46CC-AF42-4AAF510DFEC1}">
      <dgm:prSet/>
      <dgm:spPr/>
      <dgm:t>
        <a:bodyPr/>
        <a:lstStyle/>
        <a:p>
          <a:pPr algn="ctr"/>
          <a:endParaRPr lang="en-US" sz="2800">
            <a:latin typeface="Jameel Noori Nastaleeq" panose="02000503000000020004" pitchFamily="2" charset="-78"/>
            <a:cs typeface="Jameel Noori Nastaleeq" panose="02000503000000020004" pitchFamily="2" charset="-78"/>
          </a:endParaRPr>
        </a:p>
      </dgm:t>
    </dgm:pt>
    <dgm:pt modelId="{18639B4A-366E-4483-87E7-773FA5305F58}" type="sibTrans" cxnId="{6D70451A-2148-46CC-AF42-4AAF510DFEC1}">
      <dgm:prSet/>
      <dgm:spPr/>
      <dgm:t>
        <a:bodyPr/>
        <a:lstStyle/>
        <a:p>
          <a:pPr algn="ctr"/>
          <a:endParaRPr lang="en-US" sz="2800">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36010CB3-69C6-414D-BF7C-5DC00E40DC7C}" type="pres">
      <dgm:prSet presAssocID="{1F66E006-3BD7-4924-A4C7-D7283B446E63}" presName="parentText" presStyleLbl="node1" presStyleIdx="0" presStyleCnt="4">
        <dgm:presLayoutVars>
          <dgm:chMax val="0"/>
          <dgm:bulletEnabled val="1"/>
        </dgm:presLayoutVars>
      </dgm:prSet>
      <dgm:spPr/>
      <dgm:t>
        <a:bodyPr/>
        <a:lstStyle/>
        <a:p>
          <a:endParaRPr lang="en-US"/>
        </a:p>
      </dgm:t>
    </dgm:pt>
    <dgm:pt modelId="{B2CF0B88-5221-405A-84CB-92F2688AED44}" type="pres">
      <dgm:prSet presAssocID="{0E459A7A-5915-4682-BB5D-0D8F1CDB5542}" presName="spacer" presStyleCnt="0"/>
      <dgm:spPr/>
      <dgm:t>
        <a:bodyPr/>
        <a:lstStyle/>
        <a:p>
          <a:endParaRPr lang="en-US"/>
        </a:p>
      </dgm:t>
    </dgm:pt>
    <dgm:pt modelId="{4D4E3EF4-FE49-4208-AA63-01FAEB2F5245}" type="pres">
      <dgm:prSet presAssocID="{49FD2C52-527E-4DFB-A82A-26EBF8BF46F4}" presName="parentText" presStyleLbl="node1" presStyleIdx="1" presStyleCnt="4">
        <dgm:presLayoutVars>
          <dgm:chMax val="0"/>
          <dgm:bulletEnabled val="1"/>
        </dgm:presLayoutVars>
      </dgm:prSet>
      <dgm:spPr/>
      <dgm:t>
        <a:bodyPr/>
        <a:lstStyle/>
        <a:p>
          <a:endParaRPr lang="en-US"/>
        </a:p>
      </dgm:t>
    </dgm:pt>
    <dgm:pt modelId="{52235756-CD3D-457E-8E44-2CFABBE741D7}" type="pres">
      <dgm:prSet presAssocID="{BA679CE6-C8F4-46F2-9446-F7CE4FA709C6}" presName="spacer" presStyleCnt="0"/>
      <dgm:spPr/>
      <dgm:t>
        <a:bodyPr/>
        <a:lstStyle/>
        <a:p>
          <a:endParaRPr lang="en-US"/>
        </a:p>
      </dgm:t>
    </dgm:pt>
    <dgm:pt modelId="{A5C9E1AC-9C67-45A9-B9C4-777CECEB678F}" type="pres">
      <dgm:prSet presAssocID="{820F34A0-1E87-4303-8C2F-42C0DAB9F77E}" presName="parentText" presStyleLbl="node1" presStyleIdx="2" presStyleCnt="4">
        <dgm:presLayoutVars>
          <dgm:chMax val="0"/>
          <dgm:bulletEnabled val="1"/>
        </dgm:presLayoutVars>
      </dgm:prSet>
      <dgm:spPr/>
      <dgm:t>
        <a:bodyPr/>
        <a:lstStyle/>
        <a:p>
          <a:endParaRPr lang="en-US"/>
        </a:p>
      </dgm:t>
    </dgm:pt>
    <dgm:pt modelId="{20F75BCD-739D-4AD6-AAA0-9B2E2CF7AFA9}" type="pres">
      <dgm:prSet presAssocID="{C5108516-FA6A-4BB5-893D-CD295AC2302E}" presName="spacer" presStyleCnt="0"/>
      <dgm:spPr/>
      <dgm:t>
        <a:bodyPr/>
        <a:lstStyle/>
        <a:p>
          <a:endParaRPr lang="en-US"/>
        </a:p>
      </dgm:t>
    </dgm:pt>
    <dgm:pt modelId="{4BD59710-1814-4C00-A041-8117170EDD88}" type="pres">
      <dgm:prSet presAssocID="{C4FF6A4A-2FA6-40A2-9417-8393CAA8DF3D}" presName="parentText" presStyleLbl="node1" presStyleIdx="3" presStyleCnt="4">
        <dgm:presLayoutVars>
          <dgm:chMax val="0"/>
          <dgm:bulletEnabled val="1"/>
        </dgm:presLayoutVars>
      </dgm:prSet>
      <dgm:spPr/>
      <dgm:t>
        <a:bodyPr/>
        <a:lstStyle/>
        <a:p>
          <a:endParaRPr lang="en-US"/>
        </a:p>
      </dgm:t>
    </dgm:pt>
  </dgm:ptLst>
  <dgm:cxnLst>
    <dgm:cxn modelId="{CB80921C-E63B-4B0D-A9AD-7C2F6462FCD6}" type="presOf" srcId="{724361B4-9B9F-4084-A10C-F167166253CF}" destId="{D76713C3-888F-4971-B388-C389CB2342AF}" srcOrd="0" destOrd="0" presId="urn:microsoft.com/office/officeart/2005/8/layout/vList2"/>
    <dgm:cxn modelId="{E93DA543-C7C1-4695-BD24-B7D827A5A7FF}" srcId="{724361B4-9B9F-4084-A10C-F167166253CF}" destId="{1F66E006-3BD7-4924-A4C7-D7283B446E63}" srcOrd="0" destOrd="0" parTransId="{937535E6-CAB6-43EE-B10C-B28DEBF816A2}" sibTransId="{0E459A7A-5915-4682-BB5D-0D8F1CDB5542}"/>
    <dgm:cxn modelId="{F84EB9E3-5967-4159-9C30-FAAB57E64628}" type="presOf" srcId="{C4FF6A4A-2FA6-40A2-9417-8393CAA8DF3D}" destId="{4BD59710-1814-4C00-A041-8117170EDD88}" srcOrd="0" destOrd="0" presId="urn:microsoft.com/office/officeart/2005/8/layout/vList2"/>
    <dgm:cxn modelId="{EE46FBCD-8B9B-4FED-BEBF-A7D6F6D4E3BB}" type="presOf" srcId="{1F66E006-3BD7-4924-A4C7-D7283B446E63}" destId="{36010CB3-69C6-414D-BF7C-5DC00E40DC7C}" srcOrd="0" destOrd="0" presId="urn:microsoft.com/office/officeart/2005/8/layout/vList2"/>
    <dgm:cxn modelId="{1496A34B-A219-4759-82BC-41D84A74D25C}" srcId="{724361B4-9B9F-4084-A10C-F167166253CF}" destId="{820F34A0-1E87-4303-8C2F-42C0DAB9F77E}" srcOrd="2" destOrd="0" parTransId="{17FC39E0-058D-463D-8A0B-25DB315C983C}" sibTransId="{C5108516-FA6A-4BB5-893D-CD295AC2302E}"/>
    <dgm:cxn modelId="{DD3AD108-5072-4AE6-9ED9-EA4142E7CAB7}" type="presOf" srcId="{820F34A0-1E87-4303-8C2F-42C0DAB9F77E}" destId="{A5C9E1AC-9C67-45A9-B9C4-777CECEB678F}" srcOrd="0" destOrd="0" presId="urn:microsoft.com/office/officeart/2005/8/layout/vList2"/>
    <dgm:cxn modelId="{6D70451A-2148-46CC-AF42-4AAF510DFEC1}" srcId="{724361B4-9B9F-4084-A10C-F167166253CF}" destId="{C4FF6A4A-2FA6-40A2-9417-8393CAA8DF3D}" srcOrd="3" destOrd="0" parTransId="{EEE279F4-359D-448B-A098-EE86BF29C2C7}" sibTransId="{18639B4A-366E-4483-87E7-773FA5305F58}"/>
    <dgm:cxn modelId="{44C0B87A-9DCE-4009-A63B-480CF40FD083}" srcId="{724361B4-9B9F-4084-A10C-F167166253CF}" destId="{49FD2C52-527E-4DFB-A82A-26EBF8BF46F4}" srcOrd="1" destOrd="0" parTransId="{6CB5DF41-612B-4093-A93A-86B801F479F3}" sibTransId="{BA679CE6-C8F4-46F2-9446-F7CE4FA709C6}"/>
    <dgm:cxn modelId="{B0863971-91DA-41D2-A1E6-0A17C417DCE0}" type="presOf" srcId="{49FD2C52-527E-4DFB-A82A-26EBF8BF46F4}" destId="{4D4E3EF4-FE49-4208-AA63-01FAEB2F5245}" srcOrd="0" destOrd="0" presId="urn:microsoft.com/office/officeart/2005/8/layout/vList2"/>
    <dgm:cxn modelId="{42A0EB51-B81E-4F26-974C-3A9EFAE02B7F}" type="presParOf" srcId="{D76713C3-888F-4971-B388-C389CB2342AF}" destId="{36010CB3-69C6-414D-BF7C-5DC00E40DC7C}" srcOrd="0" destOrd="0" presId="urn:microsoft.com/office/officeart/2005/8/layout/vList2"/>
    <dgm:cxn modelId="{97F89D73-AC96-4CF7-A913-0F2400602EAD}" type="presParOf" srcId="{D76713C3-888F-4971-B388-C389CB2342AF}" destId="{B2CF0B88-5221-405A-84CB-92F2688AED44}" srcOrd="1" destOrd="0" presId="urn:microsoft.com/office/officeart/2005/8/layout/vList2"/>
    <dgm:cxn modelId="{1879FDA3-9C57-4E03-993B-854BAACC97FC}" type="presParOf" srcId="{D76713C3-888F-4971-B388-C389CB2342AF}" destId="{4D4E3EF4-FE49-4208-AA63-01FAEB2F5245}" srcOrd="2" destOrd="0" presId="urn:microsoft.com/office/officeart/2005/8/layout/vList2"/>
    <dgm:cxn modelId="{DF530EE4-AE83-40BA-B0F0-B0872163E82E}" type="presParOf" srcId="{D76713C3-888F-4971-B388-C389CB2342AF}" destId="{52235756-CD3D-457E-8E44-2CFABBE741D7}" srcOrd="3" destOrd="0" presId="urn:microsoft.com/office/officeart/2005/8/layout/vList2"/>
    <dgm:cxn modelId="{BAD92509-E890-47E6-968E-E243026FDE6F}" type="presParOf" srcId="{D76713C3-888F-4971-B388-C389CB2342AF}" destId="{A5C9E1AC-9C67-45A9-B9C4-777CECEB678F}" srcOrd="4" destOrd="0" presId="urn:microsoft.com/office/officeart/2005/8/layout/vList2"/>
    <dgm:cxn modelId="{C0243272-094D-4063-AD59-6F7E03841567}" type="presParOf" srcId="{D76713C3-888F-4971-B388-C389CB2342AF}" destId="{20F75BCD-739D-4AD6-AAA0-9B2E2CF7AFA9}" srcOrd="5" destOrd="0" presId="urn:microsoft.com/office/officeart/2005/8/layout/vList2"/>
    <dgm:cxn modelId="{D6A77B03-D582-435E-97E7-02F3651F8BEB}" type="presParOf" srcId="{D76713C3-888F-4971-B388-C389CB2342AF}" destId="{4BD59710-1814-4C00-A041-8117170EDD88}" srcOrd="6" destOrd="0" presId="urn:microsoft.com/office/officeart/2005/8/layout/v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n-US"/>
        </a:p>
      </dgm:t>
    </dgm:pt>
    <dgm:pt modelId="{1F66E006-3BD7-4924-A4C7-D7283B446E63}">
      <dgm:prSet phldrT="[Text]" custT="1"/>
      <dgm:spPr>
        <a:gradFill flip="none" rotWithShape="0">
          <a:gsLst>
            <a:gs pos="0">
              <a:srgbClr val="5F82AD">
                <a:shade val="30000"/>
                <a:satMod val="115000"/>
              </a:srgbClr>
            </a:gs>
            <a:gs pos="50000">
              <a:srgbClr val="5F82AD">
                <a:shade val="67500"/>
                <a:satMod val="115000"/>
              </a:srgbClr>
            </a:gs>
            <a:gs pos="100000">
              <a:srgbClr val="5F82AD">
                <a:shade val="100000"/>
                <a:satMod val="115000"/>
              </a:srgbClr>
            </a:gs>
          </a:gsLst>
          <a:lin ang="16200000" scaled="1"/>
          <a:tileRect/>
        </a:gradFill>
        <a:ln>
          <a:solidFill>
            <a:schemeClr val="bg1"/>
          </a:solidFill>
        </a:ln>
      </dgm:spPr>
      <dgm:t>
        <a:bodyPr/>
        <a:lstStyle/>
        <a:p>
          <a:pPr algn="ctr" rtl="1">
            <a:lnSpc>
              <a:spcPct val="70000"/>
            </a:lnSpc>
            <a:spcAft>
              <a:spcPts val="0"/>
            </a:spcAft>
          </a:pPr>
          <a:r>
            <a:rPr lang="ar-SA" sz="3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مسلمان ملتِ واحدہ ہیں لہذا کسی مسلمان کو طعنہ دینا درحقیت اپنی ہی ملت کو داغدار کرنا ہے</a:t>
          </a:r>
          <a:endParaRPr lang="en-US" sz="3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37535E6-CAB6-43EE-B10C-B28DEBF816A2}" type="parTrans" cxnId="{E93DA543-C7C1-4695-BD24-B7D827A5A7FF}">
      <dgm:prSet/>
      <dgm:spPr/>
      <dgm:t>
        <a:bodyPr/>
        <a:lstStyle/>
        <a:p>
          <a:pPr algn="ctr"/>
          <a:endParaRPr lang="en-US" sz="3200">
            <a:latin typeface="Jameel Noori Nastaleeq" panose="02000503000000020004" pitchFamily="2" charset="-78"/>
            <a:cs typeface="Jameel Noori Nastaleeq" panose="02000503000000020004" pitchFamily="2" charset="-78"/>
          </a:endParaRPr>
        </a:p>
      </dgm:t>
    </dgm:pt>
    <dgm:pt modelId="{0E459A7A-5915-4682-BB5D-0D8F1CDB5542}" type="sibTrans" cxnId="{E93DA543-C7C1-4695-BD24-B7D827A5A7FF}">
      <dgm:prSet/>
      <dgm:spPr/>
      <dgm:t>
        <a:bodyPr/>
        <a:lstStyle/>
        <a:p>
          <a:pPr algn="ctr"/>
          <a:endParaRPr lang="en-US" sz="3200">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36010CB3-69C6-414D-BF7C-5DC00E40DC7C}" type="pres">
      <dgm:prSet presAssocID="{1F66E006-3BD7-4924-A4C7-D7283B446E63}" presName="parentText" presStyleLbl="node1" presStyleIdx="0" presStyleCnt="1" custLinFactNeighborY="-27659">
        <dgm:presLayoutVars>
          <dgm:chMax val="0"/>
          <dgm:bulletEnabled val="1"/>
        </dgm:presLayoutVars>
      </dgm:prSet>
      <dgm:spPr/>
      <dgm:t>
        <a:bodyPr/>
        <a:lstStyle/>
        <a:p>
          <a:endParaRPr lang="en-US"/>
        </a:p>
      </dgm:t>
    </dgm:pt>
  </dgm:ptLst>
  <dgm:cxnLst>
    <dgm:cxn modelId="{B63F40C3-27C5-4BED-9B0C-31322A28BF93}" type="presOf" srcId="{724361B4-9B9F-4084-A10C-F167166253CF}" destId="{D76713C3-888F-4971-B388-C389CB2342AF}" srcOrd="0" destOrd="0" presId="urn:microsoft.com/office/officeart/2005/8/layout/vList2"/>
    <dgm:cxn modelId="{E93DA543-C7C1-4695-BD24-B7D827A5A7FF}" srcId="{724361B4-9B9F-4084-A10C-F167166253CF}" destId="{1F66E006-3BD7-4924-A4C7-D7283B446E63}" srcOrd="0" destOrd="0" parTransId="{937535E6-CAB6-43EE-B10C-B28DEBF816A2}" sibTransId="{0E459A7A-5915-4682-BB5D-0D8F1CDB5542}"/>
    <dgm:cxn modelId="{40812494-1E4C-4468-9819-97FE4A43CDD2}" type="presOf" srcId="{1F66E006-3BD7-4924-A4C7-D7283B446E63}" destId="{36010CB3-69C6-414D-BF7C-5DC00E40DC7C}" srcOrd="0" destOrd="0" presId="urn:microsoft.com/office/officeart/2005/8/layout/vList2"/>
    <dgm:cxn modelId="{0AA44CB2-CB41-44CE-B937-B976EC7B3B6C}" type="presParOf" srcId="{D76713C3-888F-4971-B388-C389CB2342AF}" destId="{36010CB3-69C6-414D-BF7C-5DC00E40DC7C}"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r>
            <a:rPr lang="ar-SA" sz="3600" i="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کسی کو طعنہ دے کر یا اُس پر الزام لگا کر اُسے شرمندہ کرنا </a:t>
          </a:r>
          <a:endParaRPr lang="en-US" sz="36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pPr algn="ctr"/>
          <a:endParaRPr lang="en-US" sz="36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9D09C75-CF2B-439D-B311-7F3BDBD8EA47}" type="sibTrans" cxnId="{4A7A59C9-17A6-426B-AEF5-4F4F61E09184}">
      <dgm:prSet/>
      <dgm:spPr/>
      <dgm:t>
        <a:bodyPr/>
        <a:lstStyle/>
        <a:p>
          <a:pPr algn="ctr"/>
          <a:endParaRPr lang="en-US" sz="36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1" custLinFactNeighborY="8731">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D5E48C66-570F-41BE-8B46-782A428DA3C2}" type="presOf" srcId="{724361B4-9B9F-4084-A10C-F167166253CF}" destId="{D76713C3-888F-4971-B388-C389CB2342AF}" srcOrd="0" destOrd="0" presId="urn:microsoft.com/office/officeart/2005/8/layout/vList2"/>
    <dgm:cxn modelId="{2D3FF90D-9D75-44B4-8F3A-432DC7E970B9}" type="presOf" srcId="{0967F7E4-F678-4578-8600-1B83ACEB6BBB}" destId="{D2B49F6D-4100-42FB-82A8-1CFAA91AE96A}" srcOrd="0" destOrd="0" presId="urn:microsoft.com/office/officeart/2005/8/layout/vList2"/>
    <dgm:cxn modelId="{BD9EF7D5-9127-423C-9EBF-DC7F6978F001}" type="presParOf" srcId="{D76713C3-888F-4971-B388-C389CB2342AF}" destId="{D2B49F6D-4100-42FB-82A8-1CFAA91AE96A}" srcOrd="0" destOrd="0" presId="urn:microsoft.com/office/officeart/2005/8/layout/vList2"/>
  </dgm:cxnLst>
  <dgm:bg>
    <a:noFill/>
  </dgm:bg>
  <dgm:whole/>
  <dgm:extLst>
    <a:ext uri="http://schemas.microsoft.com/office/drawing/2008/diagram">
      <dsp:dataModelExt xmlns:dsp="http://schemas.microsoft.com/office/drawing/2008/diagram" relId="rId1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r>
            <a:rPr lang="ar-SA" sz="36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کسی شخص یا گروہ کا ایسا نام رکھنا جو اُسے ناگوار محسوس ہوتا ہو </a:t>
          </a:r>
          <a:endParaRPr lang="en-US" sz="36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pPr algn="ctr"/>
          <a:endParaRPr lang="en-US" sz="36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9D09C75-CF2B-439D-B311-7F3BDBD8EA47}" type="sibTrans" cxnId="{4A7A59C9-17A6-426B-AEF5-4F4F61E09184}">
      <dgm:prSet/>
      <dgm:spPr/>
      <dgm:t>
        <a:bodyPr/>
        <a:lstStyle/>
        <a:p>
          <a:pPr algn="ctr"/>
          <a:endParaRPr lang="en-US" sz="36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1" custLinFactNeighborY="8731">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E94EAE1F-701E-47DC-89E5-D87890BA600E}" type="presOf" srcId="{724361B4-9B9F-4084-A10C-F167166253CF}" destId="{D76713C3-888F-4971-B388-C389CB2342AF}" srcOrd="0" destOrd="0" presId="urn:microsoft.com/office/officeart/2005/8/layout/vList2"/>
    <dgm:cxn modelId="{1ED5DE8A-DA75-4361-94EA-7DF1D18AC916}" type="presOf" srcId="{0967F7E4-F678-4578-8600-1B83ACEB6BBB}" destId="{D2B49F6D-4100-42FB-82A8-1CFAA91AE96A}" srcOrd="0" destOrd="0" presId="urn:microsoft.com/office/officeart/2005/8/layout/vList2"/>
    <dgm:cxn modelId="{C0B87083-9EE7-4901-8BE8-4CC51D65BE06}" type="presParOf" srcId="{D76713C3-888F-4971-B388-C389CB2342AF}" destId="{D2B49F6D-4100-42FB-82A8-1CFAA91AE96A}" srcOrd="0" destOrd="0" presId="urn:microsoft.com/office/officeart/2005/8/layout/vList2"/>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n-US"/>
        </a:p>
      </dgm:t>
    </dgm:pt>
    <dgm:pt modelId="{1F66E006-3BD7-4924-A4C7-D7283B446E63}">
      <dgm:prSet phldrT="[Text]" custT="1"/>
      <dgm:spPr>
        <a:gradFill flip="none" rotWithShape="0">
          <a:gsLst>
            <a:gs pos="0">
              <a:srgbClr val="5F82AD">
                <a:shade val="30000"/>
                <a:satMod val="115000"/>
              </a:srgbClr>
            </a:gs>
            <a:gs pos="50000">
              <a:srgbClr val="5F82AD">
                <a:shade val="67500"/>
                <a:satMod val="115000"/>
              </a:srgbClr>
            </a:gs>
            <a:gs pos="100000">
              <a:srgbClr val="5F82AD">
                <a:shade val="100000"/>
                <a:satMod val="115000"/>
              </a:srgbClr>
            </a:gs>
          </a:gsLst>
          <a:lin ang="16200000" scaled="1"/>
          <a:tileRect/>
        </a:gradFill>
        <a:ln>
          <a:solidFill>
            <a:schemeClr val="bg1"/>
          </a:solidFill>
        </a:ln>
      </dgm:spPr>
      <dgm:t>
        <a:bodyPr/>
        <a:lstStyle/>
        <a:p>
          <a:pPr algn="ctr" rtl="1">
            <a:lnSpc>
              <a:spcPct val="70000"/>
            </a:lnSpc>
            <a:spcAft>
              <a:spcPts val="0"/>
            </a:spcAft>
          </a:pPr>
          <a:r>
            <a:rPr lang="ar-SA" sz="3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یہ انتہائی بزدلانہ اور گھٹیا حرکت ہے اور ایمان کے دعویدار انسان کو ہر گز زیب نہیں دیتی</a:t>
          </a:r>
          <a:endParaRPr lang="en-US" sz="3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37535E6-CAB6-43EE-B10C-B28DEBF816A2}" type="parTrans" cxnId="{E93DA543-C7C1-4695-BD24-B7D827A5A7FF}">
      <dgm:prSet/>
      <dgm:spPr/>
      <dgm:t>
        <a:bodyPr/>
        <a:lstStyle/>
        <a:p>
          <a:pPr algn="ctr"/>
          <a:endParaRPr lang="en-US" sz="3200">
            <a:latin typeface="Jameel Noori Nastaleeq" panose="02000503000000020004" pitchFamily="2" charset="-78"/>
            <a:cs typeface="Jameel Noori Nastaleeq" panose="02000503000000020004" pitchFamily="2" charset="-78"/>
          </a:endParaRPr>
        </a:p>
      </dgm:t>
    </dgm:pt>
    <dgm:pt modelId="{0E459A7A-5915-4682-BB5D-0D8F1CDB5542}" type="sibTrans" cxnId="{E93DA543-C7C1-4695-BD24-B7D827A5A7FF}">
      <dgm:prSet/>
      <dgm:spPr/>
      <dgm:t>
        <a:bodyPr/>
        <a:lstStyle/>
        <a:p>
          <a:pPr algn="ctr"/>
          <a:endParaRPr lang="en-US" sz="3200">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36010CB3-69C6-414D-BF7C-5DC00E40DC7C}" type="pres">
      <dgm:prSet presAssocID="{1F66E006-3BD7-4924-A4C7-D7283B446E63}" presName="parentText" presStyleLbl="node1" presStyleIdx="0" presStyleCnt="1" custLinFactNeighborY="-27659">
        <dgm:presLayoutVars>
          <dgm:chMax val="0"/>
          <dgm:bulletEnabled val="1"/>
        </dgm:presLayoutVars>
      </dgm:prSet>
      <dgm:spPr/>
      <dgm:t>
        <a:bodyPr/>
        <a:lstStyle/>
        <a:p>
          <a:endParaRPr lang="en-US"/>
        </a:p>
      </dgm:t>
    </dgm:pt>
  </dgm:ptLst>
  <dgm:cxnLst>
    <dgm:cxn modelId="{E83105F6-4800-486F-9EEC-7FB937F51E17}" type="presOf" srcId="{1F66E006-3BD7-4924-A4C7-D7283B446E63}" destId="{36010CB3-69C6-414D-BF7C-5DC00E40DC7C}" srcOrd="0" destOrd="0" presId="urn:microsoft.com/office/officeart/2005/8/layout/vList2"/>
    <dgm:cxn modelId="{E93DA543-C7C1-4695-BD24-B7D827A5A7FF}" srcId="{724361B4-9B9F-4084-A10C-F167166253CF}" destId="{1F66E006-3BD7-4924-A4C7-D7283B446E63}" srcOrd="0" destOrd="0" parTransId="{937535E6-CAB6-43EE-B10C-B28DEBF816A2}" sibTransId="{0E459A7A-5915-4682-BB5D-0D8F1CDB5542}"/>
    <dgm:cxn modelId="{1849474C-2332-469E-97D5-BEE3C8DBAA73}" type="presOf" srcId="{724361B4-9B9F-4084-A10C-F167166253CF}" destId="{D76713C3-888F-4971-B388-C389CB2342AF}" srcOrd="0" destOrd="0" presId="urn:microsoft.com/office/officeart/2005/8/layout/vList2"/>
    <dgm:cxn modelId="{1CA4DE87-4D85-4BF0-B82D-48BE599ED0B7}" type="presParOf" srcId="{D76713C3-888F-4971-B388-C389CB2342AF}" destId="{36010CB3-69C6-414D-BF7C-5DC00E40DC7C}" srcOrd="0" destOrd="0" presId="urn:microsoft.com/office/officeart/2005/8/layout/v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algn="ctr" rtl="1"/>
          <a:r>
            <a:rPr lang="ar-SA" sz="36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سوئے ظن یعنی </a:t>
          </a:r>
          <a:r>
            <a:rPr lang="ur-PK" sz="36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a:t>
          </a:r>
          <a:r>
            <a:rPr lang="ar-SA" sz="36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برا گمان کرنا</a:t>
          </a:r>
          <a:endParaRPr lang="en-US" sz="36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endParaRPr lang="en-US">
            <a:effectLst>
              <a:outerShdw blurRad="38100" dist="38100" dir="2700000" algn="tl">
                <a:srgbClr val="000000">
                  <a:alpha val="43137"/>
                </a:srgbClr>
              </a:outerShdw>
            </a:effectLst>
          </a:endParaRPr>
        </a:p>
      </dgm:t>
    </dgm:pt>
    <dgm:pt modelId="{99D09C75-CF2B-439D-B311-7F3BDBD8EA47}" type="sibTrans" cxnId="{4A7A59C9-17A6-426B-AEF5-4F4F61E09184}">
      <dgm:prSet/>
      <dgm:spPr/>
      <dgm:t>
        <a:bodyPr/>
        <a:lstStyle/>
        <a:p>
          <a:endParaRPr lang="en-US">
            <a:effectLst>
              <a:outerShdw blurRad="38100" dist="38100" dir="2700000" algn="tl">
                <a:srgbClr val="000000">
                  <a:alpha val="43137"/>
                </a:srgbClr>
              </a:outerShdw>
            </a:effectLst>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1">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FC138648-7916-4ADA-8095-E1C3C7783817}" type="presOf" srcId="{0967F7E4-F678-4578-8600-1B83ACEB6BBB}" destId="{D2B49F6D-4100-42FB-82A8-1CFAA91AE96A}" srcOrd="0" destOrd="0" presId="urn:microsoft.com/office/officeart/2005/8/layout/vList2"/>
    <dgm:cxn modelId="{65BAC678-D66D-479D-BFE1-EC393C7BA199}" type="presOf" srcId="{724361B4-9B9F-4084-A10C-F167166253CF}" destId="{D76713C3-888F-4971-B388-C389CB2342AF}" srcOrd="0" destOrd="0" presId="urn:microsoft.com/office/officeart/2005/8/layout/vList2"/>
    <dgm:cxn modelId="{50C17320-F9E1-4F7A-AD8D-EF577DCC4AAC}" type="presParOf" srcId="{D76713C3-888F-4971-B388-C389CB2342AF}" destId="{D2B49F6D-4100-42FB-82A8-1CFAA91AE96A}"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7F0D4D-B7B9-4BBB-8BB4-FEBF2E2276D9}">
      <dsp:nvSpPr>
        <dsp:cNvPr id="0" name=""/>
        <dsp:cNvSpPr/>
      </dsp:nvSpPr>
      <dsp:spPr>
        <a:xfrm rot="10800000">
          <a:off x="3912504" y="1430"/>
          <a:ext cx="3499602" cy="611318"/>
        </a:xfrm>
        <a:prstGeom prst="chevron">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(۱۲) بندۂ مومن کے بنیادی اوصاف</a:t>
          </a:r>
          <a:endParaRPr lang="en-US" sz="2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rot="10800000">
        <a:off x="4218163" y="1430"/>
        <a:ext cx="2888284" cy="611318"/>
      </dsp:txXfrm>
    </dsp:sp>
    <dsp:sp modelId="{FE8363C5-272F-4652-9371-B4A53CBDBB54}">
      <dsp:nvSpPr>
        <dsp:cNvPr id="0" name=""/>
        <dsp:cNvSpPr/>
      </dsp:nvSpPr>
      <dsp:spPr>
        <a:xfrm rot="10800000">
          <a:off x="1206513" y="53393"/>
          <a:ext cx="2904669" cy="507394"/>
        </a:xfrm>
        <a:prstGeom prst="chevron">
          <a:avLst/>
        </a:prstGeom>
        <a:solidFill>
          <a:srgbClr val="D2DEEF"/>
        </a:solidFill>
        <a:ln w="6350" cap="flat" cmpd="sng" algn="ctr">
          <a:solidFill>
            <a:srgbClr val="1A3F6D"/>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0" tIns="11430" rIns="22860" bIns="11430" numCol="1" spcCol="1270" anchor="ctr" anchorCtr="0">
          <a:noAutofit/>
        </a:bodyPr>
        <a:lstStyle/>
        <a:p>
          <a:pPr lvl="0" algn="ctr" defTabSz="800100" rtl="1">
            <a:lnSpc>
              <a:spcPct val="90000"/>
            </a:lnSpc>
            <a:spcBef>
              <a:spcPct val="0"/>
            </a:spcBef>
            <a:spcAft>
              <a:spcPct val="35000"/>
            </a:spcAft>
          </a:pPr>
          <a:r>
            <a:rPr lang="ur-PK" sz="1800" kern="1200" dirty="0" smtClean="0">
              <a:latin typeface="Jameel Noori Nastaleeq" pitchFamily="2" charset="-78"/>
              <a:cs typeface="Jameel Noori Nastaleeq" pitchFamily="2" charset="-78"/>
            </a:rPr>
            <a:t>سورۃ المؤمنون: 1-11، المعارج: 19-35</a:t>
          </a:r>
          <a:endParaRPr lang="en-US" sz="1800" kern="1200" dirty="0">
            <a:latin typeface="Jameel Noori Nastaleeq" pitchFamily="2" charset="-78"/>
            <a:cs typeface="Jameel Noori Nastaleeq" pitchFamily="2" charset="-78"/>
          </a:endParaRPr>
        </a:p>
      </dsp:txBody>
      <dsp:txXfrm rot="10800000">
        <a:off x="1460210" y="53393"/>
        <a:ext cx="2397275" cy="507394"/>
      </dsp:txXfrm>
    </dsp:sp>
    <dsp:sp modelId="{92AA1496-1A9D-4127-9074-5B287A06C5F1}">
      <dsp:nvSpPr>
        <dsp:cNvPr id="0" name=""/>
        <dsp:cNvSpPr/>
      </dsp:nvSpPr>
      <dsp:spPr>
        <a:xfrm rot="10800000">
          <a:off x="3912504" y="698334"/>
          <a:ext cx="3499602" cy="611318"/>
        </a:xfrm>
        <a:prstGeom prst="chevron">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(۱۳) بندۂ مومن کے تکمیلی اوصاف</a:t>
          </a:r>
          <a:endParaRPr lang="en-US" sz="2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rot="10800000">
        <a:off x="4218163" y="698334"/>
        <a:ext cx="2888284" cy="611318"/>
      </dsp:txXfrm>
    </dsp:sp>
    <dsp:sp modelId="{71F9798A-EF2A-454A-B9CD-A44B256DC1EA}">
      <dsp:nvSpPr>
        <dsp:cNvPr id="0" name=""/>
        <dsp:cNvSpPr/>
      </dsp:nvSpPr>
      <dsp:spPr>
        <a:xfrm rot="10800000">
          <a:off x="1206513" y="750296"/>
          <a:ext cx="2904669" cy="507394"/>
        </a:xfrm>
        <a:prstGeom prst="chevron">
          <a:avLst/>
        </a:prstGeom>
        <a:solidFill>
          <a:srgbClr val="D2DEEF"/>
        </a:solidFill>
        <a:ln w="6350" cap="flat" cmpd="sng" algn="ctr">
          <a:solidFill>
            <a:srgbClr val="1A3F6D"/>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0" tIns="11430" rIns="22860" bIns="11430" numCol="1" spcCol="1270" anchor="ctr" anchorCtr="0">
          <a:noAutofit/>
        </a:bodyPr>
        <a:lstStyle/>
        <a:p>
          <a:pPr lvl="0" algn="ctr" defTabSz="800100" rtl="1">
            <a:lnSpc>
              <a:spcPct val="90000"/>
            </a:lnSpc>
            <a:spcBef>
              <a:spcPct val="0"/>
            </a:spcBef>
            <a:spcAft>
              <a:spcPct val="35000"/>
            </a:spcAft>
          </a:pPr>
          <a:r>
            <a:rPr lang="ur-PK" sz="1800" kern="1200" dirty="0" smtClean="0">
              <a:latin typeface="Jameel Noori Nastaleeq" pitchFamily="2" charset="-78"/>
              <a:cs typeface="Jameel Noori Nastaleeq" pitchFamily="2" charset="-78"/>
            </a:rPr>
            <a:t>سورۃ الفرقان آخری رکوع</a:t>
          </a:r>
          <a:endParaRPr lang="en-US" sz="1800" kern="1200" dirty="0">
            <a:latin typeface="Jameel Noori Nastaleeq" pitchFamily="2" charset="-78"/>
            <a:cs typeface="Jameel Noori Nastaleeq" pitchFamily="2" charset="-78"/>
          </a:endParaRPr>
        </a:p>
      </dsp:txBody>
      <dsp:txXfrm rot="10800000">
        <a:off x="1460210" y="750296"/>
        <a:ext cx="2397275" cy="507394"/>
      </dsp:txXfrm>
    </dsp:sp>
    <dsp:sp modelId="{4126A610-2CCE-4B06-A29F-0223994C73EF}">
      <dsp:nvSpPr>
        <dsp:cNvPr id="0" name=""/>
        <dsp:cNvSpPr/>
      </dsp:nvSpPr>
      <dsp:spPr>
        <a:xfrm rot="10800000">
          <a:off x="3912504" y="1395238"/>
          <a:ext cx="3499602" cy="611318"/>
        </a:xfrm>
        <a:prstGeom prst="chevron">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(۱۴) خاندانی زندگی کے بنیادی اصول</a:t>
          </a:r>
        </a:p>
      </dsp:txBody>
      <dsp:txXfrm rot="10800000">
        <a:off x="4218163" y="1395238"/>
        <a:ext cx="2888284" cy="611318"/>
      </dsp:txXfrm>
    </dsp:sp>
    <dsp:sp modelId="{ACE2A377-0506-4ED5-B0D6-68213B77C015}">
      <dsp:nvSpPr>
        <dsp:cNvPr id="0" name=""/>
        <dsp:cNvSpPr/>
      </dsp:nvSpPr>
      <dsp:spPr>
        <a:xfrm rot="10800000">
          <a:off x="1206513" y="1447200"/>
          <a:ext cx="2904669" cy="507394"/>
        </a:xfrm>
        <a:prstGeom prst="chevron">
          <a:avLst/>
        </a:prstGeom>
        <a:solidFill>
          <a:srgbClr val="D2DEEF"/>
        </a:solidFill>
        <a:ln w="6350" cap="flat" cmpd="sng" algn="ctr">
          <a:solidFill>
            <a:srgbClr val="1A3F6D"/>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0" tIns="11430" rIns="22860" bIns="11430" numCol="1" spcCol="1270" anchor="ctr" anchorCtr="0">
          <a:noAutofit/>
        </a:bodyPr>
        <a:lstStyle/>
        <a:p>
          <a:pPr lvl="0" algn="ctr" defTabSz="800100" rtl="1">
            <a:lnSpc>
              <a:spcPct val="90000"/>
            </a:lnSpc>
            <a:spcBef>
              <a:spcPct val="0"/>
            </a:spcBef>
            <a:spcAft>
              <a:spcPct val="35000"/>
            </a:spcAft>
          </a:pPr>
          <a:r>
            <a:rPr lang="ur-PK" sz="1800" kern="1200" dirty="0" smtClean="0">
              <a:latin typeface="Jameel Noori Nastaleeq" pitchFamily="2" charset="-78"/>
              <a:cs typeface="Jameel Noori Nastaleeq" pitchFamily="2" charset="-78"/>
            </a:rPr>
            <a:t>سورۃ التحریم</a:t>
          </a:r>
        </a:p>
      </dsp:txBody>
      <dsp:txXfrm rot="10800000">
        <a:off x="1460210" y="1447200"/>
        <a:ext cx="2397275" cy="507394"/>
      </dsp:txXfrm>
    </dsp:sp>
    <dsp:sp modelId="{0D93DD93-DD0D-478D-A5EF-03D4D39780DC}">
      <dsp:nvSpPr>
        <dsp:cNvPr id="0" name=""/>
        <dsp:cNvSpPr/>
      </dsp:nvSpPr>
      <dsp:spPr>
        <a:xfrm rot="10800000">
          <a:off x="3912504" y="2092141"/>
          <a:ext cx="3499602" cy="611318"/>
        </a:xfrm>
        <a:prstGeom prst="chevron">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(۱۵) سماجی اور معاشرتی اقدار</a:t>
          </a:r>
        </a:p>
      </dsp:txBody>
      <dsp:txXfrm rot="10800000">
        <a:off x="4218163" y="2092141"/>
        <a:ext cx="2888284" cy="611318"/>
      </dsp:txXfrm>
    </dsp:sp>
    <dsp:sp modelId="{37900F7A-BA6B-45F1-AC4D-5C79E61058E6}">
      <dsp:nvSpPr>
        <dsp:cNvPr id="0" name=""/>
        <dsp:cNvSpPr/>
      </dsp:nvSpPr>
      <dsp:spPr>
        <a:xfrm rot="10800000">
          <a:off x="1206513" y="2144103"/>
          <a:ext cx="2904669" cy="507394"/>
        </a:xfrm>
        <a:prstGeom prst="chevron">
          <a:avLst/>
        </a:prstGeom>
        <a:solidFill>
          <a:srgbClr val="D2DEEF"/>
        </a:solidFill>
        <a:ln w="6350" cap="flat" cmpd="sng" algn="ctr">
          <a:solidFill>
            <a:srgbClr val="1A3F6D"/>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0" tIns="11430" rIns="22860" bIns="11430" numCol="1" spcCol="1270" anchor="ctr" anchorCtr="0">
          <a:noAutofit/>
        </a:bodyPr>
        <a:lstStyle/>
        <a:p>
          <a:pPr lvl="0" algn="ctr" defTabSz="800100" rtl="1">
            <a:lnSpc>
              <a:spcPct val="90000"/>
            </a:lnSpc>
            <a:spcBef>
              <a:spcPct val="0"/>
            </a:spcBef>
            <a:spcAft>
              <a:spcPct val="35000"/>
            </a:spcAft>
          </a:pPr>
          <a:r>
            <a:rPr lang="ur-PK" sz="1800" kern="1200" dirty="0" smtClean="0">
              <a:latin typeface="Jameel Noori Nastaleeq" pitchFamily="2" charset="-78"/>
              <a:cs typeface="Jameel Noori Nastaleeq" pitchFamily="2" charset="-78"/>
            </a:rPr>
            <a:t>سورۃ بنی اسرائیل رکوع 3-4</a:t>
          </a:r>
        </a:p>
      </dsp:txBody>
      <dsp:txXfrm rot="10800000">
        <a:off x="1460210" y="2144103"/>
        <a:ext cx="2397275" cy="507394"/>
      </dsp:txXfrm>
    </dsp:sp>
    <dsp:sp modelId="{F942E1B5-7A46-4370-B61D-75B7DB373EAF}">
      <dsp:nvSpPr>
        <dsp:cNvPr id="0" name=""/>
        <dsp:cNvSpPr/>
      </dsp:nvSpPr>
      <dsp:spPr>
        <a:xfrm rot="10800000">
          <a:off x="3912504" y="2789045"/>
          <a:ext cx="3499602" cy="611318"/>
        </a:xfrm>
        <a:prstGeom prst="chevron">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(۱۶) سیاسی و ملّی زندگی کے رہنما اصول</a:t>
          </a:r>
        </a:p>
      </dsp:txBody>
      <dsp:txXfrm rot="10800000">
        <a:off x="4218163" y="2789045"/>
        <a:ext cx="2888284" cy="611318"/>
      </dsp:txXfrm>
    </dsp:sp>
    <dsp:sp modelId="{27C32174-0740-4362-8EE3-5F21619528FA}">
      <dsp:nvSpPr>
        <dsp:cNvPr id="0" name=""/>
        <dsp:cNvSpPr/>
      </dsp:nvSpPr>
      <dsp:spPr>
        <a:xfrm rot="10800000">
          <a:off x="1206513" y="2841007"/>
          <a:ext cx="2904669" cy="507394"/>
        </a:xfrm>
        <a:prstGeom prst="chevron">
          <a:avLst/>
        </a:prstGeom>
        <a:solidFill>
          <a:srgbClr val="D2DEEF"/>
        </a:solidFill>
        <a:ln w="6350" cap="flat" cmpd="sng" algn="ctr">
          <a:solidFill>
            <a:srgbClr val="1A3F6D"/>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0" tIns="11430" rIns="22860" bIns="11430" numCol="1" spcCol="1270" anchor="ctr" anchorCtr="0">
          <a:noAutofit/>
        </a:bodyPr>
        <a:lstStyle/>
        <a:p>
          <a:pPr lvl="0" algn="ctr" defTabSz="800100" rtl="1">
            <a:lnSpc>
              <a:spcPct val="90000"/>
            </a:lnSpc>
            <a:spcBef>
              <a:spcPct val="0"/>
            </a:spcBef>
            <a:spcAft>
              <a:spcPct val="35000"/>
            </a:spcAft>
          </a:pPr>
          <a:r>
            <a:rPr lang="ur-PK" sz="1800" kern="1200" dirty="0" smtClean="0">
              <a:latin typeface="Jameel Noori Nastaleeq" pitchFamily="2" charset="-78"/>
              <a:cs typeface="Jameel Noori Nastaleeq" pitchFamily="2" charset="-78"/>
            </a:rPr>
            <a:t>سورۃ الحجرات</a:t>
          </a:r>
        </a:p>
      </dsp:txBody>
      <dsp:txXfrm rot="10800000">
        <a:off x="1460210" y="2841007"/>
        <a:ext cx="2397275" cy="507394"/>
      </dsp:txXfrm>
    </dsp:sp>
    <dsp:sp modelId="{C37DC2FA-CB51-4BE8-B28E-BE7CBBCC56FA}">
      <dsp:nvSpPr>
        <dsp:cNvPr id="0" name=""/>
        <dsp:cNvSpPr/>
      </dsp:nvSpPr>
      <dsp:spPr>
        <a:xfrm rot="10800000">
          <a:off x="1198492" y="3485949"/>
          <a:ext cx="6213614" cy="611318"/>
        </a:xfrm>
        <a:prstGeom prst="chevron">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i="1"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(۱۷)  جہاد فی سبیل اللہ</a:t>
          </a:r>
        </a:p>
      </dsp:txBody>
      <dsp:txXfrm rot="10800000">
        <a:off x="1504151" y="3485949"/>
        <a:ext cx="5602296" cy="61131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010CB3-69C6-414D-BF7C-5DC00E40DC7C}">
      <dsp:nvSpPr>
        <dsp:cNvPr id="0" name=""/>
        <dsp:cNvSpPr/>
      </dsp:nvSpPr>
      <dsp:spPr>
        <a:xfrm>
          <a:off x="0" y="11569"/>
          <a:ext cx="9368589" cy="815490"/>
        </a:xfrm>
        <a:prstGeom prst="roundRect">
          <a:avLst/>
        </a:prstGeom>
        <a:gradFill flip="none" rotWithShape="0">
          <a:gsLst>
            <a:gs pos="0">
              <a:srgbClr val="5F82AD">
                <a:shade val="30000"/>
                <a:satMod val="115000"/>
              </a:srgbClr>
            </a:gs>
            <a:gs pos="50000">
              <a:srgbClr val="5F82AD">
                <a:shade val="67500"/>
                <a:satMod val="115000"/>
              </a:srgbClr>
            </a:gs>
            <a:gs pos="100000">
              <a:srgbClr val="5F82AD">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r" defTabSz="1200150" rtl="1">
            <a:lnSpc>
              <a:spcPct val="90000"/>
            </a:lnSpc>
            <a:spcBef>
              <a:spcPct val="0"/>
            </a:spcBef>
            <a:spcAft>
              <a:spcPts val="0"/>
            </a:spcAft>
          </a:pPr>
          <a:r>
            <a:rPr lang="ar-SA" sz="27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کسی شخص کے ساتھ معاملہ کا آغاز حسن ظن سے کرنا چاہیئے</a:t>
          </a:r>
          <a:r>
            <a:rPr lang="ur-PK" sz="27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سوئے ظن بعض اوقات افسوسناک اقدامات کروادیتا ہے</a:t>
          </a:r>
          <a:endParaRPr lang="en-US" sz="27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9809" y="51378"/>
        <a:ext cx="9288971" cy="735872"/>
      </dsp:txXfrm>
    </dsp:sp>
    <dsp:sp modelId="{69700487-2745-4E72-88A6-927294C52D51}">
      <dsp:nvSpPr>
        <dsp:cNvPr id="0" name=""/>
        <dsp:cNvSpPr/>
      </dsp:nvSpPr>
      <dsp:spPr>
        <a:xfrm>
          <a:off x="0" y="924979"/>
          <a:ext cx="9368589" cy="815490"/>
        </a:xfrm>
        <a:prstGeom prst="roundRect">
          <a:avLst/>
        </a:prstGeom>
        <a:gradFill flip="none" rotWithShape="0">
          <a:gsLst>
            <a:gs pos="0">
              <a:srgbClr val="5F82AD">
                <a:shade val="30000"/>
                <a:satMod val="115000"/>
              </a:srgbClr>
            </a:gs>
            <a:gs pos="50000">
              <a:srgbClr val="5F82AD">
                <a:shade val="67500"/>
                <a:satMod val="115000"/>
              </a:srgbClr>
            </a:gs>
            <a:gs pos="100000">
              <a:srgbClr val="5F82AD">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r" defTabSz="1200150" rtl="1">
            <a:lnSpc>
              <a:spcPct val="90000"/>
            </a:lnSpc>
            <a:spcBef>
              <a:spcPct val="0"/>
            </a:spcBef>
            <a:spcAft>
              <a:spcPts val="0"/>
            </a:spcAft>
          </a:pPr>
          <a:r>
            <a:rPr lang="ur-PK" sz="27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a:t>
          </a:r>
          <a:r>
            <a:rPr lang="ar-SA" sz="27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لبتہ بعض معاملات میں سوئے ظن کے جواز کی صورت بنتی ہے</a:t>
          </a:r>
          <a:endParaRPr lang="en-US" sz="27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9809" y="964788"/>
        <a:ext cx="9288971" cy="735872"/>
      </dsp:txXfrm>
    </dsp:sp>
    <dsp:sp modelId="{D29AE87A-7016-4B9E-A03B-B6574D8DACA6}">
      <dsp:nvSpPr>
        <dsp:cNvPr id="0" name=""/>
        <dsp:cNvSpPr/>
      </dsp:nvSpPr>
      <dsp:spPr>
        <a:xfrm>
          <a:off x="0" y="1740470"/>
          <a:ext cx="9368589" cy="563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7453" tIns="30480" rIns="170688" bIns="30480" numCol="1" spcCol="1270" anchor="t" anchorCtr="0">
          <a:noAutofit/>
        </a:bodyPr>
        <a:lstStyle/>
        <a:p>
          <a:pPr marL="228600" lvl="1" indent="-228600" algn="r" defTabSz="1066800" rtl="1">
            <a:lnSpc>
              <a:spcPct val="90000"/>
            </a:lnSpc>
            <a:spcBef>
              <a:spcPct val="0"/>
            </a:spcBef>
            <a:spcAft>
              <a:spcPts val="0"/>
            </a:spcAft>
            <a:buChar char="••"/>
          </a:pPr>
          <a:r>
            <a:rPr lang="ar-SA" sz="2400" kern="1200" dirty="0" smtClean="0">
              <a:effectLst/>
              <a:latin typeface="Jameel Noori Nastaleeq" panose="02000503000000020004" pitchFamily="2" charset="-78"/>
              <a:cs typeface="Jameel Noori Nastaleeq" panose="02000503000000020004" pitchFamily="2" charset="-78"/>
            </a:rPr>
            <a:t>مثلاًکسی شخص یا گروہ کے معاملات، کردار اور سرگرمیوں میں نا پسندیدہ علامات  اتنی واضح ہوں کہ حسنِ ظن کا امکان ہی نہ رہے</a:t>
          </a:r>
          <a:endParaRPr lang="en-US" sz="2400" kern="1200" dirty="0">
            <a:effectLst/>
            <a:latin typeface="Jameel Noori Nastaleeq" panose="02000503000000020004" pitchFamily="2" charset="-78"/>
            <a:cs typeface="Jameel Noori Nastaleeq" panose="02000503000000020004" pitchFamily="2" charset="-78"/>
          </a:endParaRPr>
        </a:p>
      </dsp:txBody>
      <dsp:txXfrm>
        <a:off x="0" y="1740470"/>
        <a:ext cx="9368589" cy="56304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49F6D-4100-42FB-82A8-1CFAA91AE96A}">
      <dsp:nvSpPr>
        <dsp:cNvPr id="0" name=""/>
        <dsp:cNvSpPr/>
      </dsp:nvSpPr>
      <dsp:spPr>
        <a:xfrm>
          <a:off x="0" y="24945"/>
          <a:ext cx="8774806" cy="839475"/>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ts val="0"/>
            </a:spcAft>
          </a:pPr>
          <a:r>
            <a:rPr lang="ar-SA"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اُن مجلسی برائیوں کی ممانعت جن کی وجہ سے دو افراد یا گروہوں میں فتنہ و فساد کی آگ بھڑک اٹھتی ہے</a:t>
          </a:r>
          <a:endParaRPr lang="en-US" sz="2800" b="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40980" y="65925"/>
        <a:ext cx="8692846" cy="757515"/>
      </dsp:txXfrm>
    </dsp:sp>
    <dsp:sp modelId="{17F36406-BC96-49D1-9ECB-E418070F97BB}">
      <dsp:nvSpPr>
        <dsp:cNvPr id="0" name=""/>
        <dsp:cNvSpPr/>
      </dsp:nvSpPr>
      <dsp:spPr>
        <a:xfrm>
          <a:off x="0" y="982500"/>
          <a:ext cx="8774806" cy="839475"/>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ts val="0"/>
            </a:spcAft>
          </a:pPr>
          <a:r>
            <a:rPr lang="ar-SA" sz="2800" kern="120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آیت 11 میں تین اِیسی مجلسی برائیوں سے منع کیا گیا جو آمنے سامنے کی جاتی ہیں</a:t>
          </a:r>
          <a:endParaRPr lang="en-US" sz="2800" b="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40980" y="1023480"/>
        <a:ext cx="8692846" cy="757515"/>
      </dsp:txXfrm>
    </dsp:sp>
    <dsp:sp modelId="{92A3E716-DF46-45A1-8B50-37038741E5FE}">
      <dsp:nvSpPr>
        <dsp:cNvPr id="0" name=""/>
        <dsp:cNvSpPr/>
      </dsp:nvSpPr>
      <dsp:spPr>
        <a:xfrm>
          <a:off x="0" y="1940056"/>
          <a:ext cx="8774806" cy="839475"/>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ts val="0"/>
            </a:spcAft>
          </a:pPr>
          <a:r>
            <a:rPr lang="ar-SA"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آیت12 میں ایسی تین برائیوں سے روکا گیا ہے جو کسی کی عد م موجودگی میں کی جاتی ہیں </a:t>
          </a:r>
          <a:endParaRPr lang="en-US" sz="2800" b="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40980" y="1981036"/>
        <a:ext cx="8692846" cy="757515"/>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49F6D-4100-42FB-82A8-1CFAA91AE96A}">
      <dsp:nvSpPr>
        <dsp:cNvPr id="0" name=""/>
        <dsp:cNvSpPr/>
      </dsp:nvSpPr>
      <dsp:spPr>
        <a:xfrm>
          <a:off x="0" y="151"/>
          <a:ext cx="2547066" cy="708855"/>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rtl="1">
            <a:lnSpc>
              <a:spcPct val="90000"/>
            </a:lnSpc>
            <a:spcBef>
              <a:spcPct val="0"/>
            </a:spcBef>
            <a:spcAft>
              <a:spcPct val="35000"/>
            </a:spcAft>
          </a:pPr>
          <a:r>
            <a:rPr lang="ur-PK" sz="36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کسی کا مذاق اُڑانا</a:t>
          </a:r>
          <a:endParaRPr lang="en-US" sz="36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4603" y="34754"/>
        <a:ext cx="2477860" cy="639649"/>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010CB3-69C6-414D-BF7C-5DC00E40DC7C}">
      <dsp:nvSpPr>
        <dsp:cNvPr id="0" name=""/>
        <dsp:cNvSpPr/>
      </dsp:nvSpPr>
      <dsp:spPr>
        <a:xfrm>
          <a:off x="0" y="1214"/>
          <a:ext cx="7840962" cy="634942"/>
        </a:xfrm>
        <a:prstGeom prst="roundRect">
          <a:avLst/>
        </a:prstGeom>
        <a:gradFill flip="none" rotWithShape="0">
          <a:gsLst>
            <a:gs pos="0">
              <a:srgbClr val="5F82AD">
                <a:shade val="30000"/>
                <a:satMod val="115000"/>
              </a:srgbClr>
            </a:gs>
            <a:gs pos="50000">
              <a:srgbClr val="5F82AD">
                <a:shade val="67500"/>
                <a:satMod val="115000"/>
              </a:srgbClr>
            </a:gs>
            <a:gs pos="100000">
              <a:srgbClr val="5F82AD">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70000"/>
            </a:lnSpc>
            <a:spcBef>
              <a:spcPct val="0"/>
            </a:spcBef>
            <a:spcAft>
              <a:spcPts val="0"/>
            </a:spcAft>
          </a:pPr>
          <a:r>
            <a:rPr lang="ar-SA"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کسی کی صورت، عیب،لباس یا کام کا مذاق اڑانا</a:t>
          </a:r>
          <a:endParaRPr lang="en-US" sz="28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0995" y="32209"/>
        <a:ext cx="7778972" cy="572952"/>
      </dsp:txXfrm>
    </dsp:sp>
    <dsp:sp modelId="{4D4E3EF4-FE49-4208-AA63-01FAEB2F5245}">
      <dsp:nvSpPr>
        <dsp:cNvPr id="0" name=""/>
        <dsp:cNvSpPr/>
      </dsp:nvSpPr>
      <dsp:spPr>
        <a:xfrm>
          <a:off x="0" y="648967"/>
          <a:ext cx="7840962" cy="634942"/>
        </a:xfrm>
        <a:prstGeom prst="roundRect">
          <a:avLst/>
        </a:prstGeom>
        <a:gradFill flip="none" rotWithShape="0">
          <a:gsLst>
            <a:gs pos="0">
              <a:srgbClr val="5F82AD">
                <a:shade val="30000"/>
                <a:satMod val="115000"/>
              </a:srgbClr>
            </a:gs>
            <a:gs pos="50000">
              <a:srgbClr val="5F82AD">
                <a:shade val="67500"/>
                <a:satMod val="115000"/>
              </a:srgbClr>
            </a:gs>
            <a:gs pos="100000">
              <a:srgbClr val="5F82AD">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70000"/>
            </a:lnSpc>
            <a:spcBef>
              <a:spcPct val="0"/>
            </a:spcBef>
            <a:spcAft>
              <a:spcPts val="0"/>
            </a:spcAft>
          </a:pPr>
          <a:r>
            <a:rPr lang="ar-SA"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گفتگو سے، ہنس کر، نقل اتارکر، کسی کی طرف اشارہ کرکے مذاق اڑانا </a:t>
          </a:r>
          <a:endParaRPr lang="en-US" sz="28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0995" y="679962"/>
        <a:ext cx="7778972" cy="572952"/>
      </dsp:txXfrm>
    </dsp:sp>
    <dsp:sp modelId="{A5C9E1AC-9C67-45A9-B9C4-777CECEB678F}">
      <dsp:nvSpPr>
        <dsp:cNvPr id="0" name=""/>
        <dsp:cNvSpPr/>
      </dsp:nvSpPr>
      <dsp:spPr>
        <a:xfrm>
          <a:off x="0" y="1296720"/>
          <a:ext cx="7840962" cy="634942"/>
        </a:xfrm>
        <a:prstGeom prst="roundRect">
          <a:avLst/>
        </a:prstGeom>
        <a:gradFill flip="none" rotWithShape="0">
          <a:gsLst>
            <a:gs pos="0">
              <a:srgbClr val="5F82AD">
                <a:shade val="30000"/>
                <a:satMod val="115000"/>
              </a:srgbClr>
            </a:gs>
            <a:gs pos="50000">
              <a:srgbClr val="5F82AD">
                <a:shade val="67500"/>
                <a:satMod val="115000"/>
              </a:srgbClr>
            </a:gs>
            <a:gs pos="100000">
              <a:srgbClr val="5F82AD">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70000"/>
            </a:lnSpc>
            <a:spcBef>
              <a:spcPct val="0"/>
            </a:spcBef>
            <a:spcAft>
              <a:spcPts val="0"/>
            </a:spcAft>
          </a:pPr>
          <a:r>
            <a:rPr lang="ar-SA"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وجہ :کسی کو رنگ، نسل، جسمانی عیب، گفتگو، لباس، پیشے وغیرہ کی وجہ سے کم تر سمجھنا</a:t>
          </a:r>
          <a:endParaRPr lang="en-US" sz="28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0995" y="1327715"/>
        <a:ext cx="7778972" cy="572952"/>
      </dsp:txXfrm>
    </dsp:sp>
    <dsp:sp modelId="{4BD59710-1814-4C00-A041-8117170EDD88}">
      <dsp:nvSpPr>
        <dsp:cNvPr id="0" name=""/>
        <dsp:cNvSpPr/>
      </dsp:nvSpPr>
      <dsp:spPr>
        <a:xfrm>
          <a:off x="0" y="1944473"/>
          <a:ext cx="7840962" cy="634942"/>
        </a:xfrm>
        <a:prstGeom prst="roundRect">
          <a:avLst/>
        </a:prstGeom>
        <a:gradFill flip="none" rotWithShape="0">
          <a:gsLst>
            <a:gs pos="0">
              <a:srgbClr val="5F82AD">
                <a:shade val="30000"/>
                <a:satMod val="115000"/>
              </a:srgbClr>
            </a:gs>
            <a:gs pos="50000">
              <a:srgbClr val="5F82AD">
                <a:shade val="67500"/>
                <a:satMod val="115000"/>
              </a:srgbClr>
            </a:gs>
            <a:gs pos="100000">
              <a:srgbClr val="5F82AD">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70000"/>
            </a:lnSpc>
            <a:spcBef>
              <a:spcPct val="0"/>
            </a:spcBef>
            <a:spcAft>
              <a:spcPts val="0"/>
            </a:spcAft>
          </a:pPr>
          <a:r>
            <a:rPr lang="ar-SA"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خواتین کو علیحدہ سے مذاق اڑانے سے روکا گیا </a:t>
          </a:r>
          <a:endParaRPr lang="en-US" sz="28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0995" y="1975468"/>
        <a:ext cx="7778972" cy="57295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010CB3-69C6-414D-BF7C-5DC00E40DC7C}">
      <dsp:nvSpPr>
        <dsp:cNvPr id="0" name=""/>
        <dsp:cNvSpPr/>
      </dsp:nvSpPr>
      <dsp:spPr>
        <a:xfrm>
          <a:off x="0" y="0"/>
          <a:ext cx="8823158" cy="917280"/>
        </a:xfrm>
        <a:prstGeom prst="roundRect">
          <a:avLst/>
        </a:prstGeom>
        <a:gradFill flip="none" rotWithShape="0">
          <a:gsLst>
            <a:gs pos="0">
              <a:srgbClr val="5F82AD">
                <a:shade val="30000"/>
                <a:satMod val="115000"/>
              </a:srgbClr>
            </a:gs>
            <a:gs pos="50000">
              <a:srgbClr val="5F82AD">
                <a:shade val="67500"/>
                <a:satMod val="115000"/>
              </a:srgbClr>
            </a:gs>
            <a:gs pos="100000">
              <a:srgbClr val="5F82AD">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1">
            <a:lnSpc>
              <a:spcPct val="70000"/>
            </a:lnSpc>
            <a:spcBef>
              <a:spcPct val="0"/>
            </a:spcBef>
            <a:spcAft>
              <a:spcPts val="0"/>
            </a:spcAft>
          </a:pPr>
          <a:r>
            <a:rPr lang="ar-SA" sz="32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مسلمان ملتِ واحدہ ہیں لہذا کسی مسلمان کو طعنہ دینا درحقیت اپنی ہی ملت کو داغدار کرنا ہے</a:t>
          </a:r>
          <a:endParaRPr lang="en-US" sz="32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44778" y="44778"/>
        <a:ext cx="8733602" cy="82772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49F6D-4100-42FB-82A8-1CFAA91AE96A}">
      <dsp:nvSpPr>
        <dsp:cNvPr id="0" name=""/>
        <dsp:cNvSpPr/>
      </dsp:nvSpPr>
      <dsp:spPr>
        <a:xfrm>
          <a:off x="0" y="734"/>
          <a:ext cx="6641432" cy="850626"/>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rtl="1">
            <a:lnSpc>
              <a:spcPct val="90000"/>
            </a:lnSpc>
            <a:spcBef>
              <a:spcPct val="0"/>
            </a:spcBef>
            <a:spcAft>
              <a:spcPct val="35000"/>
            </a:spcAft>
          </a:pPr>
          <a:r>
            <a:rPr lang="ar-SA" sz="3600" i="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کسی کو طعنہ دے کر یا اُس پر الزام لگا کر اُسے شرمندہ کرنا </a:t>
          </a:r>
          <a:endParaRPr lang="en-US" sz="36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41524" y="42258"/>
        <a:ext cx="6558384" cy="76757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49F6D-4100-42FB-82A8-1CFAA91AE96A}">
      <dsp:nvSpPr>
        <dsp:cNvPr id="0" name=""/>
        <dsp:cNvSpPr/>
      </dsp:nvSpPr>
      <dsp:spPr>
        <a:xfrm>
          <a:off x="0" y="734"/>
          <a:ext cx="6641432" cy="850626"/>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rtl="1">
            <a:lnSpc>
              <a:spcPct val="90000"/>
            </a:lnSpc>
            <a:spcBef>
              <a:spcPct val="0"/>
            </a:spcBef>
            <a:spcAft>
              <a:spcPct val="35000"/>
            </a:spcAft>
          </a:pPr>
          <a:r>
            <a:rPr lang="ar-SA" sz="36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کسی شخص یا گروہ کا ایسا نام رکھنا جو اُسے ناگوار محسوس ہوتا ہو </a:t>
          </a:r>
          <a:endParaRPr lang="en-US" sz="36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41524" y="42258"/>
        <a:ext cx="6558384" cy="76757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010CB3-69C6-414D-BF7C-5DC00E40DC7C}">
      <dsp:nvSpPr>
        <dsp:cNvPr id="0" name=""/>
        <dsp:cNvSpPr/>
      </dsp:nvSpPr>
      <dsp:spPr>
        <a:xfrm>
          <a:off x="0" y="0"/>
          <a:ext cx="8823158" cy="917280"/>
        </a:xfrm>
        <a:prstGeom prst="roundRect">
          <a:avLst/>
        </a:prstGeom>
        <a:gradFill flip="none" rotWithShape="0">
          <a:gsLst>
            <a:gs pos="0">
              <a:srgbClr val="5F82AD">
                <a:shade val="30000"/>
                <a:satMod val="115000"/>
              </a:srgbClr>
            </a:gs>
            <a:gs pos="50000">
              <a:srgbClr val="5F82AD">
                <a:shade val="67500"/>
                <a:satMod val="115000"/>
              </a:srgbClr>
            </a:gs>
            <a:gs pos="100000">
              <a:srgbClr val="5F82AD">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1">
            <a:lnSpc>
              <a:spcPct val="70000"/>
            </a:lnSpc>
            <a:spcBef>
              <a:spcPct val="0"/>
            </a:spcBef>
            <a:spcAft>
              <a:spcPts val="0"/>
            </a:spcAft>
          </a:pPr>
          <a:r>
            <a:rPr lang="ar-SA" sz="32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یہ انتہائی بزدلانہ اور گھٹیا حرکت ہے اور ایمان کے دعویدار انسان کو ہر گز زیب نہیں دیتی</a:t>
          </a:r>
          <a:endParaRPr lang="en-US" sz="32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44778" y="44778"/>
        <a:ext cx="8733602" cy="82772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49F6D-4100-42FB-82A8-1CFAA91AE96A}">
      <dsp:nvSpPr>
        <dsp:cNvPr id="0" name=""/>
        <dsp:cNvSpPr/>
      </dsp:nvSpPr>
      <dsp:spPr>
        <a:xfrm>
          <a:off x="0" y="236"/>
          <a:ext cx="4106778" cy="742150"/>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rtl="1">
            <a:lnSpc>
              <a:spcPct val="90000"/>
            </a:lnSpc>
            <a:spcBef>
              <a:spcPct val="0"/>
            </a:spcBef>
            <a:spcAft>
              <a:spcPct val="35000"/>
            </a:spcAft>
          </a:pPr>
          <a:r>
            <a:rPr lang="ar-SA" sz="36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سوئے ظن یعنی </a:t>
          </a:r>
          <a:r>
            <a:rPr lang="ur-PK" sz="36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a:t>
          </a:r>
          <a:r>
            <a:rPr lang="ar-SA" sz="36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برا گمان کرنا</a:t>
          </a:r>
          <a:endParaRPr lang="en-US" sz="36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6229" y="36465"/>
        <a:ext cx="4034320" cy="669692"/>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A8D236-770E-4BB6-B7E4-2952279A3630}" type="datetimeFigureOut">
              <a:rPr lang="en-US" smtClean="0"/>
              <a:t>10/16/2018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0CCF79-8EAD-49E9-B0DA-BD410CCD9AF7}" type="slidenum">
              <a:rPr lang="en-US" smtClean="0"/>
              <a:t>‹#›</a:t>
            </a:fld>
            <a:endParaRPr lang="en-US"/>
          </a:p>
        </p:txBody>
      </p:sp>
    </p:spTree>
    <p:extLst>
      <p:ext uri="{BB962C8B-B14F-4D97-AF65-F5344CB8AC3E}">
        <p14:creationId xmlns:p14="http://schemas.microsoft.com/office/powerpoint/2010/main" val="3008759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6</a:t>
            </a:fld>
            <a:endParaRPr lang="en-US"/>
          </a:p>
        </p:txBody>
      </p:sp>
    </p:spTree>
    <p:extLst>
      <p:ext uri="{BB962C8B-B14F-4D97-AF65-F5344CB8AC3E}">
        <p14:creationId xmlns:p14="http://schemas.microsoft.com/office/powerpoint/2010/main" val="21516853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15</a:t>
            </a:fld>
            <a:endParaRPr lang="en-US"/>
          </a:p>
        </p:txBody>
      </p:sp>
    </p:spTree>
    <p:extLst>
      <p:ext uri="{BB962C8B-B14F-4D97-AF65-F5344CB8AC3E}">
        <p14:creationId xmlns:p14="http://schemas.microsoft.com/office/powerpoint/2010/main" val="6858301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16</a:t>
            </a:fld>
            <a:endParaRPr lang="en-US"/>
          </a:p>
        </p:txBody>
      </p:sp>
    </p:spTree>
    <p:extLst>
      <p:ext uri="{BB962C8B-B14F-4D97-AF65-F5344CB8AC3E}">
        <p14:creationId xmlns:p14="http://schemas.microsoft.com/office/powerpoint/2010/main" val="20280729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17</a:t>
            </a:fld>
            <a:endParaRPr lang="en-US"/>
          </a:p>
        </p:txBody>
      </p:sp>
    </p:spTree>
    <p:extLst>
      <p:ext uri="{BB962C8B-B14F-4D97-AF65-F5344CB8AC3E}">
        <p14:creationId xmlns:p14="http://schemas.microsoft.com/office/powerpoint/2010/main" val="31218069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18</a:t>
            </a:fld>
            <a:endParaRPr lang="en-US"/>
          </a:p>
        </p:txBody>
      </p:sp>
    </p:spTree>
    <p:extLst>
      <p:ext uri="{BB962C8B-B14F-4D97-AF65-F5344CB8AC3E}">
        <p14:creationId xmlns:p14="http://schemas.microsoft.com/office/powerpoint/2010/main" val="18130886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19</a:t>
            </a:fld>
            <a:endParaRPr lang="en-US"/>
          </a:p>
        </p:txBody>
      </p:sp>
    </p:spTree>
    <p:extLst>
      <p:ext uri="{BB962C8B-B14F-4D97-AF65-F5344CB8AC3E}">
        <p14:creationId xmlns:p14="http://schemas.microsoft.com/office/powerpoint/2010/main" val="36856742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20</a:t>
            </a:fld>
            <a:endParaRPr lang="en-US"/>
          </a:p>
        </p:txBody>
      </p:sp>
    </p:spTree>
    <p:extLst>
      <p:ext uri="{BB962C8B-B14F-4D97-AF65-F5344CB8AC3E}">
        <p14:creationId xmlns:p14="http://schemas.microsoft.com/office/powerpoint/2010/main" val="8638735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21</a:t>
            </a:fld>
            <a:endParaRPr lang="en-US"/>
          </a:p>
        </p:txBody>
      </p:sp>
    </p:spTree>
    <p:extLst>
      <p:ext uri="{BB962C8B-B14F-4D97-AF65-F5344CB8AC3E}">
        <p14:creationId xmlns:p14="http://schemas.microsoft.com/office/powerpoint/2010/main" val="32513429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22</a:t>
            </a:fld>
            <a:endParaRPr lang="en-US"/>
          </a:p>
        </p:txBody>
      </p:sp>
    </p:spTree>
    <p:extLst>
      <p:ext uri="{BB962C8B-B14F-4D97-AF65-F5344CB8AC3E}">
        <p14:creationId xmlns:p14="http://schemas.microsoft.com/office/powerpoint/2010/main" val="29461735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23</a:t>
            </a:fld>
            <a:endParaRPr lang="en-US"/>
          </a:p>
        </p:txBody>
      </p:sp>
    </p:spTree>
    <p:extLst>
      <p:ext uri="{BB962C8B-B14F-4D97-AF65-F5344CB8AC3E}">
        <p14:creationId xmlns:p14="http://schemas.microsoft.com/office/powerpoint/2010/main" val="39756966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24</a:t>
            </a:fld>
            <a:endParaRPr lang="en-US"/>
          </a:p>
        </p:txBody>
      </p:sp>
    </p:spTree>
    <p:extLst>
      <p:ext uri="{BB962C8B-B14F-4D97-AF65-F5344CB8AC3E}">
        <p14:creationId xmlns:p14="http://schemas.microsoft.com/office/powerpoint/2010/main" val="821869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7</a:t>
            </a:fld>
            <a:endParaRPr lang="en-US"/>
          </a:p>
        </p:txBody>
      </p:sp>
    </p:spTree>
    <p:extLst>
      <p:ext uri="{BB962C8B-B14F-4D97-AF65-F5344CB8AC3E}">
        <p14:creationId xmlns:p14="http://schemas.microsoft.com/office/powerpoint/2010/main" val="41573576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25</a:t>
            </a:fld>
            <a:endParaRPr lang="en-US"/>
          </a:p>
        </p:txBody>
      </p:sp>
    </p:spTree>
    <p:extLst>
      <p:ext uri="{BB962C8B-B14F-4D97-AF65-F5344CB8AC3E}">
        <p14:creationId xmlns:p14="http://schemas.microsoft.com/office/powerpoint/2010/main" val="25566907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26</a:t>
            </a:fld>
            <a:endParaRPr lang="en-US"/>
          </a:p>
        </p:txBody>
      </p:sp>
    </p:spTree>
    <p:extLst>
      <p:ext uri="{BB962C8B-B14F-4D97-AF65-F5344CB8AC3E}">
        <p14:creationId xmlns:p14="http://schemas.microsoft.com/office/powerpoint/2010/main" val="37916311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27</a:t>
            </a:fld>
            <a:endParaRPr lang="en-US"/>
          </a:p>
        </p:txBody>
      </p:sp>
    </p:spTree>
    <p:extLst>
      <p:ext uri="{BB962C8B-B14F-4D97-AF65-F5344CB8AC3E}">
        <p14:creationId xmlns:p14="http://schemas.microsoft.com/office/powerpoint/2010/main" val="42332287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28</a:t>
            </a:fld>
            <a:endParaRPr lang="en-US"/>
          </a:p>
        </p:txBody>
      </p:sp>
    </p:spTree>
    <p:extLst>
      <p:ext uri="{BB962C8B-B14F-4D97-AF65-F5344CB8AC3E}">
        <p14:creationId xmlns:p14="http://schemas.microsoft.com/office/powerpoint/2010/main" val="27051144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29</a:t>
            </a:fld>
            <a:endParaRPr lang="en-US"/>
          </a:p>
        </p:txBody>
      </p:sp>
    </p:spTree>
    <p:extLst>
      <p:ext uri="{BB962C8B-B14F-4D97-AF65-F5344CB8AC3E}">
        <p14:creationId xmlns:p14="http://schemas.microsoft.com/office/powerpoint/2010/main" val="6000271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30</a:t>
            </a:fld>
            <a:endParaRPr lang="en-US"/>
          </a:p>
        </p:txBody>
      </p:sp>
    </p:spTree>
    <p:extLst>
      <p:ext uri="{BB962C8B-B14F-4D97-AF65-F5344CB8AC3E}">
        <p14:creationId xmlns:p14="http://schemas.microsoft.com/office/powerpoint/2010/main" val="34847336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31</a:t>
            </a:fld>
            <a:endParaRPr lang="en-US"/>
          </a:p>
        </p:txBody>
      </p:sp>
    </p:spTree>
    <p:extLst>
      <p:ext uri="{BB962C8B-B14F-4D97-AF65-F5344CB8AC3E}">
        <p14:creationId xmlns:p14="http://schemas.microsoft.com/office/powerpoint/2010/main" val="4043999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8</a:t>
            </a:fld>
            <a:endParaRPr lang="en-US"/>
          </a:p>
        </p:txBody>
      </p:sp>
    </p:spTree>
    <p:extLst>
      <p:ext uri="{BB962C8B-B14F-4D97-AF65-F5344CB8AC3E}">
        <p14:creationId xmlns:p14="http://schemas.microsoft.com/office/powerpoint/2010/main" val="3812452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9</a:t>
            </a:fld>
            <a:endParaRPr lang="en-US"/>
          </a:p>
        </p:txBody>
      </p:sp>
    </p:spTree>
    <p:extLst>
      <p:ext uri="{BB962C8B-B14F-4D97-AF65-F5344CB8AC3E}">
        <p14:creationId xmlns:p14="http://schemas.microsoft.com/office/powerpoint/2010/main" val="5371886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10</a:t>
            </a:fld>
            <a:endParaRPr lang="en-US"/>
          </a:p>
        </p:txBody>
      </p:sp>
    </p:spTree>
    <p:extLst>
      <p:ext uri="{BB962C8B-B14F-4D97-AF65-F5344CB8AC3E}">
        <p14:creationId xmlns:p14="http://schemas.microsoft.com/office/powerpoint/2010/main" val="3661519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11</a:t>
            </a:fld>
            <a:endParaRPr lang="en-US"/>
          </a:p>
        </p:txBody>
      </p:sp>
    </p:spTree>
    <p:extLst>
      <p:ext uri="{BB962C8B-B14F-4D97-AF65-F5344CB8AC3E}">
        <p14:creationId xmlns:p14="http://schemas.microsoft.com/office/powerpoint/2010/main" val="344064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12</a:t>
            </a:fld>
            <a:endParaRPr lang="en-US"/>
          </a:p>
        </p:txBody>
      </p:sp>
    </p:spTree>
    <p:extLst>
      <p:ext uri="{BB962C8B-B14F-4D97-AF65-F5344CB8AC3E}">
        <p14:creationId xmlns:p14="http://schemas.microsoft.com/office/powerpoint/2010/main" val="2781843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13</a:t>
            </a:fld>
            <a:endParaRPr lang="en-US"/>
          </a:p>
        </p:txBody>
      </p:sp>
    </p:spTree>
    <p:extLst>
      <p:ext uri="{BB962C8B-B14F-4D97-AF65-F5344CB8AC3E}">
        <p14:creationId xmlns:p14="http://schemas.microsoft.com/office/powerpoint/2010/main" val="425652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14</a:t>
            </a:fld>
            <a:endParaRPr lang="en-US"/>
          </a:p>
        </p:txBody>
      </p:sp>
    </p:spTree>
    <p:extLst>
      <p:ext uri="{BB962C8B-B14F-4D97-AF65-F5344CB8AC3E}">
        <p14:creationId xmlns:p14="http://schemas.microsoft.com/office/powerpoint/2010/main" val="936956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83930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536076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317101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2527327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328537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2513812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4058668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25735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2774344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898380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1747529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C51008-9C16-4014-A391-93FC6E344D32}" type="datetimeFigureOut">
              <a:rPr lang="en-US" smtClean="0"/>
              <a:t>10/16/2018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F1B118-B52C-4FAD-BE2E-F30929F8A694}" type="slidenum">
              <a:rPr lang="en-US" smtClean="0"/>
              <a:t>‹#›</a:t>
            </a:fld>
            <a:endParaRPr lang="en-US" dirty="0"/>
          </a:p>
        </p:txBody>
      </p:sp>
    </p:spTree>
    <p:extLst>
      <p:ext uri="{BB962C8B-B14F-4D97-AF65-F5344CB8AC3E}">
        <p14:creationId xmlns:p14="http://schemas.microsoft.com/office/powerpoint/2010/main" val="6224019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5.xml"/><Relationship Id="rId13" Type="http://schemas.openxmlformats.org/officeDocument/2006/relationships/diagramLayout" Target="../diagrams/layout6.xml"/><Relationship Id="rId3" Type="http://schemas.openxmlformats.org/officeDocument/2006/relationships/slideLayout" Target="../slideLayouts/slideLayout1.xml"/><Relationship Id="rId7" Type="http://schemas.openxmlformats.org/officeDocument/2006/relationships/diagramData" Target="../diagrams/data5.xml"/><Relationship Id="rId12" Type="http://schemas.openxmlformats.org/officeDocument/2006/relationships/diagramData" Target="../diagrams/data6.xml"/><Relationship Id="rId2" Type="http://schemas.openxmlformats.org/officeDocument/2006/relationships/video" Target="../media/media2.mp4"/><Relationship Id="rId16" Type="http://schemas.microsoft.com/office/2007/relationships/diagramDrawing" Target="../diagrams/drawing6.xml"/><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5.xml"/><Relationship Id="rId5" Type="http://schemas.openxmlformats.org/officeDocument/2006/relationships/image" Target="../media/image3.png"/><Relationship Id="rId15" Type="http://schemas.openxmlformats.org/officeDocument/2006/relationships/diagramColors" Target="../diagrams/colors6.xml"/><Relationship Id="rId10" Type="http://schemas.openxmlformats.org/officeDocument/2006/relationships/diagramColors" Target="../diagrams/colors5.xml"/><Relationship Id="rId4" Type="http://schemas.openxmlformats.org/officeDocument/2006/relationships/notesSlide" Target="../notesSlides/notesSlide5.xml"/><Relationship Id="rId9" Type="http://schemas.openxmlformats.org/officeDocument/2006/relationships/diagramQuickStyle" Target="../diagrams/quickStyle5.xml"/><Relationship Id="rId14" Type="http://schemas.openxmlformats.org/officeDocument/2006/relationships/diagramQuickStyle" Target="../diagrams/quickStyle6.xml"/></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7.xml"/><Relationship Id="rId13" Type="http://schemas.openxmlformats.org/officeDocument/2006/relationships/diagramLayout" Target="../diagrams/layout8.xml"/><Relationship Id="rId3" Type="http://schemas.openxmlformats.org/officeDocument/2006/relationships/slideLayout" Target="../slideLayouts/slideLayout1.xml"/><Relationship Id="rId7" Type="http://schemas.openxmlformats.org/officeDocument/2006/relationships/diagramData" Target="../diagrams/data7.xml"/><Relationship Id="rId12" Type="http://schemas.openxmlformats.org/officeDocument/2006/relationships/diagramData" Target="../diagrams/data8.xml"/><Relationship Id="rId2" Type="http://schemas.openxmlformats.org/officeDocument/2006/relationships/video" Target="../media/media2.mp4"/><Relationship Id="rId16" Type="http://schemas.microsoft.com/office/2007/relationships/diagramDrawing" Target="../diagrams/drawing8.xml"/><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7.xml"/><Relationship Id="rId5" Type="http://schemas.openxmlformats.org/officeDocument/2006/relationships/image" Target="../media/image3.png"/><Relationship Id="rId15" Type="http://schemas.openxmlformats.org/officeDocument/2006/relationships/diagramColors" Target="../diagrams/colors8.xml"/><Relationship Id="rId10" Type="http://schemas.openxmlformats.org/officeDocument/2006/relationships/diagramColors" Target="../diagrams/colors7.xml"/><Relationship Id="rId4" Type="http://schemas.openxmlformats.org/officeDocument/2006/relationships/notesSlide" Target="../notesSlides/notesSlide6.xml"/><Relationship Id="rId9" Type="http://schemas.openxmlformats.org/officeDocument/2006/relationships/diagramQuickStyle" Target="../diagrams/quickStyle7.xml"/><Relationship Id="rId14" Type="http://schemas.openxmlformats.org/officeDocument/2006/relationships/diagramQuickStyle" Target="../diagrams/quickStyle8.xml"/></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9.xml"/><Relationship Id="rId13" Type="http://schemas.openxmlformats.org/officeDocument/2006/relationships/diagramLayout" Target="../diagrams/layout10.xml"/><Relationship Id="rId3" Type="http://schemas.openxmlformats.org/officeDocument/2006/relationships/slideLayout" Target="../slideLayouts/slideLayout1.xml"/><Relationship Id="rId7" Type="http://schemas.openxmlformats.org/officeDocument/2006/relationships/diagramData" Target="../diagrams/data9.xml"/><Relationship Id="rId12" Type="http://schemas.openxmlformats.org/officeDocument/2006/relationships/diagramData" Target="../diagrams/data10.xml"/><Relationship Id="rId2" Type="http://schemas.openxmlformats.org/officeDocument/2006/relationships/video" Target="../media/media2.mp4"/><Relationship Id="rId16" Type="http://schemas.microsoft.com/office/2007/relationships/diagramDrawing" Target="../diagrams/drawing10.xml"/><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9.xml"/><Relationship Id="rId5" Type="http://schemas.openxmlformats.org/officeDocument/2006/relationships/image" Target="../media/image3.png"/><Relationship Id="rId15" Type="http://schemas.openxmlformats.org/officeDocument/2006/relationships/diagramColors" Target="../diagrams/colors10.xml"/><Relationship Id="rId10" Type="http://schemas.openxmlformats.org/officeDocument/2006/relationships/diagramColors" Target="../diagrams/colors9.xml"/><Relationship Id="rId4" Type="http://schemas.openxmlformats.org/officeDocument/2006/relationships/notesSlide" Target="../notesSlides/notesSlide7.xml"/><Relationship Id="rId9" Type="http://schemas.openxmlformats.org/officeDocument/2006/relationships/diagramQuickStyle" Target="../diagrams/quickStyle9.xml"/><Relationship Id="rId14" Type="http://schemas.openxmlformats.org/officeDocument/2006/relationships/diagramQuickStyle" Target="../diagrams/quickStyle10.xml"/></Relationships>
</file>

<file path=ppt/slides/_rels/slide13.xml.rels><?xml version="1.0" encoding="UTF-8" standalone="yes"?>
<Relationships xmlns="http://schemas.openxmlformats.org/package/2006/relationships"><Relationship Id="rId8" Type="http://schemas.openxmlformats.org/officeDocument/2006/relationships/diagramLayout" Target="../diagrams/layout11.xml"/><Relationship Id="rId13" Type="http://schemas.openxmlformats.org/officeDocument/2006/relationships/diagramLayout" Target="../diagrams/layout12.xml"/><Relationship Id="rId3" Type="http://schemas.openxmlformats.org/officeDocument/2006/relationships/slideLayout" Target="../slideLayouts/slideLayout1.xml"/><Relationship Id="rId7" Type="http://schemas.openxmlformats.org/officeDocument/2006/relationships/diagramData" Target="../diagrams/data11.xml"/><Relationship Id="rId12" Type="http://schemas.openxmlformats.org/officeDocument/2006/relationships/diagramData" Target="../diagrams/data12.xml"/><Relationship Id="rId2" Type="http://schemas.openxmlformats.org/officeDocument/2006/relationships/video" Target="../media/media2.mp4"/><Relationship Id="rId16" Type="http://schemas.microsoft.com/office/2007/relationships/diagramDrawing" Target="../diagrams/drawing12.xml"/><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11.xml"/><Relationship Id="rId5" Type="http://schemas.openxmlformats.org/officeDocument/2006/relationships/image" Target="../media/image3.png"/><Relationship Id="rId15" Type="http://schemas.openxmlformats.org/officeDocument/2006/relationships/diagramColors" Target="../diagrams/colors12.xml"/><Relationship Id="rId10" Type="http://schemas.openxmlformats.org/officeDocument/2006/relationships/diagramColors" Target="../diagrams/colors11.xml"/><Relationship Id="rId4" Type="http://schemas.openxmlformats.org/officeDocument/2006/relationships/notesSlide" Target="../notesSlides/notesSlide8.xml"/><Relationship Id="rId9" Type="http://schemas.openxmlformats.org/officeDocument/2006/relationships/diagramQuickStyle" Target="../diagrams/quickStyle11.xml"/><Relationship Id="rId14" Type="http://schemas.openxmlformats.org/officeDocument/2006/relationships/diagramQuickStyle" Target="../diagrams/quickStyle12.xml"/></Relationships>
</file>

<file path=ppt/slides/_rels/slide14.xml.rels><?xml version="1.0" encoding="UTF-8" standalone="yes"?>
<Relationships xmlns="http://schemas.openxmlformats.org/package/2006/relationships"><Relationship Id="rId8" Type="http://schemas.openxmlformats.org/officeDocument/2006/relationships/diagramLayout" Target="../diagrams/layout13.xml"/><Relationship Id="rId13" Type="http://schemas.openxmlformats.org/officeDocument/2006/relationships/diagramLayout" Target="../diagrams/layout14.xml"/><Relationship Id="rId3" Type="http://schemas.openxmlformats.org/officeDocument/2006/relationships/slideLayout" Target="../slideLayouts/slideLayout1.xml"/><Relationship Id="rId7" Type="http://schemas.openxmlformats.org/officeDocument/2006/relationships/diagramData" Target="../diagrams/data13.xml"/><Relationship Id="rId12" Type="http://schemas.openxmlformats.org/officeDocument/2006/relationships/diagramData" Target="../diagrams/data14.xml"/><Relationship Id="rId2" Type="http://schemas.openxmlformats.org/officeDocument/2006/relationships/video" Target="../media/media2.mp4"/><Relationship Id="rId16" Type="http://schemas.microsoft.com/office/2007/relationships/diagramDrawing" Target="../diagrams/drawing14.xml"/><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13.xml"/><Relationship Id="rId5" Type="http://schemas.openxmlformats.org/officeDocument/2006/relationships/image" Target="../media/image3.png"/><Relationship Id="rId15" Type="http://schemas.openxmlformats.org/officeDocument/2006/relationships/diagramColors" Target="../diagrams/colors14.xml"/><Relationship Id="rId10" Type="http://schemas.openxmlformats.org/officeDocument/2006/relationships/diagramColors" Target="../diagrams/colors13.xml"/><Relationship Id="rId4" Type="http://schemas.openxmlformats.org/officeDocument/2006/relationships/notesSlide" Target="../notesSlides/notesSlide9.xml"/><Relationship Id="rId9" Type="http://schemas.openxmlformats.org/officeDocument/2006/relationships/diagramQuickStyle" Target="../diagrams/quickStyle13.xml"/><Relationship Id="rId14" Type="http://schemas.openxmlformats.org/officeDocument/2006/relationships/diagramQuickStyle" Target="../diagrams/quickStyle14.xml"/></Relationships>
</file>

<file path=ppt/slides/_rels/slide15.xml.rels><?xml version="1.0" encoding="UTF-8" standalone="yes"?>
<Relationships xmlns="http://schemas.openxmlformats.org/package/2006/relationships"><Relationship Id="rId8" Type="http://schemas.openxmlformats.org/officeDocument/2006/relationships/diagramLayout" Target="../diagrams/layout15.xml"/><Relationship Id="rId13" Type="http://schemas.openxmlformats.org/officeDocument/2006/relationships/diagramLayout" Target="../diagrams/layout16.xml"/><Relationship Id="rId3" Type="http://schemas.openxmlformats.org/officeDocument/2006/relationships/slideLayout" Target="../slideLayouts/slideLayout1.xml"/><Relationship Id="rId7" Type="http://schemas.openxmlformats.org/officeDocument/2006/relationships/diagramData" Target="../diagrams/data15.xml"/><Relationship Id="rId12" Type="http://schemas.openxmlformats.org/officeDocument/2006/relationships/diagramData" Target="../diagrams/data16.xml"/><Relationship Id="rId2" Type="http://schemas.openxmlformats.org/officeDocument/2006/relationships/video" Target="../media/media2.mp4"/><Relationship Id="rId16" Type="http://schemas.microsoft.com/office/2007/relationships/diagramDrawing" Target="../diagrams/drawing16.xml"/><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15.xml"/><Relationship Id="rId5" Type="http://schemas.openxmlformats.org/officeDocument/2006/relationships/image" Target="../media/image3.png"/><Relationship Id="rId15" Type="http://schemas.openxmlformats.org/officeDocument/2006/relationships/diagramColors" Target="../diagrams/colors16.xml"/><Relationship Id="rId10" Type="http://schemas.openxmlformats.org/officeDocument/2006/relationships/diagramColors" Target="../diagrams/colors15.xml"/><Relationship Id="rId4" Type="http://schemas.openxmlformats.org/officeDocument/2006/relationships/notesSlide" Target="../notesSlides/notesSlide10.xml"/><Relationship Id="rId9" Type="http://schemas.openxmlformats.org/officeDocument/2006/relationships/diagramQuickStyle" Target="../diagrams/quickStyle15.xml"/><Relationship Id="rId14" Type="http://schemas.openxmlformats.org/officeDocument/2006/relationships/diagramQuickStyle" Target="../diagrams/quickStyle16.xml"/></Relationships>
</file>

<file path=ppt/slides/_rels/slide16.xml.rels><?xml version="1.0" encoding="UTF-8" standalone="yes"?>
<Relationships xmlns="http://schemas.openxmlformats.org/package/2006/relationships"><Relationship Id="rId8" Type="http://schemas.openxmlformats.org/officeDocument/2006/relationships/diagramLayout" Target="../diagrams/layout17.xml"/><Relationship Id="rId13" Type="http://schemas.openxmlformats.org/officeDocument/2006/relationships/diagramLayout" Target="../diagrams/layout18.xml"/><Relationship Id="rId3" Type="http://schemas.openxmlformats.org/officeDocument/2006/relationships/slideLayout" Target="../slideLayouts/slideLayout1.xml"/><Relationship Id="rId7" Type="http://schemas.openxmlformats.org/officeDocument/2006/relationships/diagramData" Target="../diagrams/data17.xml"/><Relationship Id="rId12" Type="http://schemas.openxmlformats.org/officeDocument/2006/relationships/diagramData" Target="../diagrams/data18.xml"/><Relationship Id="rId2" Type="http://schemas.openxmlformats.org/officeDocument/2006/relationships/video" Target="../media/media2.mp4"/><Relationship Id="rId16" Type="http://schemas.microsoft.com/office/2007/relationships/diagramDrawing" Target="../diagrams/drawing18.xml"/><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17.xml"/><Relationship Id="rId5" Type="http://schemas.openxmlformats.org/officeDocument/2006/relationships/image" Target="../media/image3.png"/><Relationship Id="rId15" Type="http://schemas.openxmlformats.org/officeDocument/2006/relationships/diagramColors" Target="../diagrams/colors18.xml"/><Relationship Id="rId10" Type="http://schemas.openxmlformats.org/officeDocument/2006/relationships/diagramColors" Target="../diagrams/colors17.xml"/><Relationship Id="rId4" Type="http://schemas.openxmlformats.org/officeDocument/2006/relationships/notesSlide" Target="../notesSlides/notesSlide11.xml"/><Relationship Id="rId9" Type="http://schemas.openxmlformats.org/officeDocument/2006/relationships/diagramQuickStyle" Target="../diagrams/quickStyle17.xml"/><Relationship Id="rId14" Type="http://schemas.openxmlformats.org/officeDocument/2006/relationships/diagramQuickStyle" Target="../diagrams/quickStyle18.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8" Type="http://schemas.openxmlformats.org/officeDocument/2006/relationships/diagramLayout" Target="../diagrams/layout19.xml"/><Relationship Id="rId3" Type="http://schemas.openxmlformats.org/officeDocument/2006/relationships/slideLayout" Target="../slideLayouts/slideLayout1.xml"/><Relationship Id="rId7" Type="http://schemas.openxmlformats.org/officeDocument/2006/relationships/diagramData" Target="../diagrams/data19.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19.xml"/><Relationship Id="rId5" Type="http://schemas.openxmlformats.org/officeDocument/2006/relationships/image" Target="../media/image3.png"/><Relationship Id="rId10" Type="http://schemas.openxmlformats.org/officeDocument/2006/relationships/diagramColors" Target="../diagrams/colors19.xml"/><Relationship Id="rId4" Type="http://schemas.openxmlformats.org/officeDocument/2006/relationships/notesSlide" Target="../notesSlides/notesSlide13.xml"/><Relationship Id="rId9" Type="http://schemas.openxmlformats.org/officeDocument/2006/relationships/diagramQuickStyle" Target="../diagrams/quickStyle19.xml"/></Relationships>
</file>

<file path=ppt/slides/_rels/slide19.xml.rels><?xml version="1.0" encoding="UTF-8" standalone="yes"?>
<Relationships xmlns="http://schemas.openxmlformats.org/package/2006/relationships"><Relationship Id="rId8" Type="http://schemas.openxmlformats.org/officeDocument/2006/relationships/diagramLayout" Target="../diagrams/layout20.xml"/><Relationship Id="rId13" Type="http://schemas.openxmlformats.org/officeDocument/2006/relationships/diagramLayout" Target="../diagrams/layout21.xml"/><Relationship Id="rId3" Type="http://schemas.openxmlformats.org/officeDocument/2006/relationships/slideLayout" Target="../slideLayouts/slideLayout1.xml"/><Relationship Id="rId7" Type="http://schemas.openxmlformats.org/officeDocument/2006/relationships/diagramData" Target="../diagrams/data20.xml"/><Relationship Id="rId12" Type="http://schemas.openxmlformats.org/officeDocument/2006/relationships/diagramData" Target="../diagrams/data21.xml"/><Relationship Id="rId2" Type="http://schemas.openxmlformats.org/officeDocument/2006/relationships/video" Target="../media/media2.mp4"/><Relationship Id="rId16" Type="http://schemas.microsoft.com/office/2007/relationships/diagramDrawing" Target="../diagrams/drawing21.xml"/><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20.xml"/><Relationship Id="rId5" Type="http://schemas.openxmlformats.org/officeDocument/2006/relationships/image" Target="../media/image3.png"/><Relationship Id="rId15" Type="http://schemas.openxmlformats.org/officeDocument/2006/relationships/diagramColors" Target="../diagrams/colors21.xml"/><Relationship Id="rId10" Type="http://schemas.openxmlformats.org/officeDocument/2006/relationships/diagramColors" Target="../diagrams/colors20.xml"/><Relationship Id="rId4" Type="http://schemas.openxmlformats.org/officeDocument/2006/relationships/notesSlide" Target="../notesSlides/notesSlide14.xml"/><Relationship Id="rId9" Type="http://schemas.openxmlformats.org/officeDocument/2006/relationships/diagramQuickStyle" Target="../diagrams/quickStyle20.xml"/><Relationship Id="rId14" Type="http://schemas.openxmlformats.org/officeDocument/2006/relationships/diagramQuickStyle" Target="../diagrams/quickStyle2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diagramLayout" Target="../diagrams/layout22.xml"/><Relationship Id="rId13" Type="http://schemas.openxmlformats.org/officeDocument/2006/relationships/diagramLayout" Target="../diagrams/layout23.xml"/><Relationship Id="rId3" Type="http://schemas.openxmlformats.org/officeDocument/2006/relationships/slideLayout" Target="../slideLayouts/slideLayout1.xml"/><Relationship Id="rId7" Type="http://schemas.openxmlformats.org/officeDocument/2006/relationships/diagramData" Target="../diagrams/data22.xml"/><Relationship Id="rId12" Type="http://schemas.openxmlformats.org/officeDocument/2006/relationships/diagramData" Target="../diagrams/data23.xml"/><Relationship Id="rId2" Type="http://schemas.openxmlformats.org/officeDocument/2006/relationships/video" Target="../media/media2.mp4"/><Relationship Id="rId16" Type="http://schemas.microsoft.com/office/2007/relationships/diagramDrawing" Target="../diagrams/drawing23.xml"/><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22.xml"/><Relationship Id="rId5" Type="http://schemas.openxmlformats.org/officeDocument/2006/relationships/image" Target="../media/image3.png"/><Relationship Id="rId15" Type="http://schemas.openxmlformats.org/officeDocument/2006/relationships/diagramColors" Target="../diagrams/colors23.xml"/><Relationship Id="rId10" Type="http://schemas.openxmlformats.org/officeDocument/2006/relationships/diagramColors" Target="../diagrams/colors22.xml"/><Relationship Id="rId4" Type="http://schemas.openxmlformats.org/officeDocument/2006/relationships/notesSlide" Target="../notesSlides/notesSlide15.xml"/><Relationship Id="rId9" Type="http://schemas.openxmlformats.org/officeDocument/2006/relationships/diagramQuickStyle" Target="../diagrams/quickStyle22.xml"/><Relationship Id="rId14" Type="http://schemas.openxmlformats.org/officeDocument/2006/relationships/diagramQuickStyle" Target="../diagrams/quickStyle23.xml"/></Relationships>
</file>

<file path=ppt/slides/_rels/slide21.xml.rels><?xml version="1.0" encoding="UTF-8" standalone="yes"?>
<Relationships xmlns="http://schemas.openxmlformats.org/package/2006/relationships"><Relationship Id="rId8" Type="http://schemas.openxmlformats.org/officeDocument/2006/relationships/diagramLayout" Target="../diagrams/layout24.xml"/><Relationship Id="rId13" Type="http://schemas.openxmlformats.org/officeDocument/2006/relationships/diagramLayout" Target="../diagrams/layout25.xml"/><Relationship Id="rId3" Type="http://schemas.openxmlformats.org/officeDocument/2006/relationships/slideLayout" Target="../slideLayouts/slideLayout1.xml"/><Relationship Id="rId7" Type="http://schemas.openxmlformats.org/officeDocument/2006/relationships/diagramData" Target="../diagrams/data24.xml"/><Relationship Id="rId12" Type="http://schemas.openxmlformats.org/officeDocument/2006/relationships/diagramData" Target="../diagrams/data25.xml"/><Relationship Id="rId2" Type="http://schemas.openxmlformats.org/officeDocument/2006/relationships/video" Target="../media/media2.mp4"/><Relationship Id="rId16" Type="http://schemas.microsoft.com/office/2007/relationships/diagramDrawing" Target="../diagrams/drawing25.xml"/><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24.xml"/><Relationship Id="rId5" Type="http://schemas.openxmlformats.org/officeDocument/2006/relationships/image" Target="../media/image3.png"/><Relationship Id="rId15" Type="http://schemas.openxmlformats.org/officeDocument/2006/relationships/diagramColors" Target="../diagrams/colors25.xml"/><Relationship Id="rId10" Type="http://schemas.openxmlformats.org/officeDocument/2006/relationships/diagramColors" Target="../diagrams/colors24.xml"/><Relationship Id="rId4" Type="http://schemas.openxmlformats.org/officeDocument/2006/relationships/notesSlide" Target="../notesSlides/notesSlide16.xml"/><Relationship Id="rId9" Type="http://schemas.openxmlformats.org/officeDocument/2006/relationships/diagramQuickStyle" Target="../diagrams/quickStyle24.xml"/><Relationship Id="rId14" Type="http://schemas.openxmlformats.org/officeDocument/2006/relationships/diagramQuickStyle" Target="../diagrams/quickStyle25.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8" Type="http://schemas.openxmlformats.org/officeDocument/2006/relationships/diagramLayout" Target="../diagrams/layout26.xml"/><Relationship Id="rId3" Type="http://schemas.openxmlformats.org/officeDocument/2006/relationships/slideLayout" Target="../slideLayouts/slideLayout1.xml"/><Relationship Id="rId7" Type="http://schemas.openxmlformats.org/officeDocument/2006/relationships/diagramData" Target="../diagrams/data26.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26.xml"/><Relationship Id="rId5" Type="http://schemas.openxmlformats.org/officeDocument/2006/relationships/image" Target="../media/image3.png"/><Relationship Id="rId10" Type="http://schemas.openxmlformats.org/officeDocument/2006/relationships/diagramColors" Target="../diagrams/colors26.xml"/><Relationship Id="rId4" Type="http://schemas.openxmlformats.org/officeDocument/2006/relationships/notesSlide" Target="../notesSlides/notesSlide18.xml"/><Relationship Id="rId9" Type="http://schemas.openxmlformats.org/officeDocument/2006/relationships/diagramQuickStyle" Target="../diagrams/quickStyle26.xml"/></Relationships>
</file>

<file path=ppt/slides/_rels/slide24.xml.rels><?xml version="1.0" encoding="UTF-8" standalone="yes"?>
<Relationships xmlns="http://schemas.openxmlformats.org/package/2006/relationships"><Relationship Id="rId8" Type="http://schemas.openxmlformats.org/officeDocument/2006/relationships/diagramLayout" Target="../diagrams/layout27.xml"/><Relationship Id="rId3" Type="http://schemas.openxmlformats.org/officeDocument/2006/relationships/slideLayout" Target="../slideLayouts/slideLayout1.xml"/><Relationship Id="rId7" Type="http://schemas.openxmlformats.org/officeDocument/2006/relationships/diagramData" Target="../diagrams/data2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27.xml"/><Relationship Id="rId5" Type="http://schemas.openxmlformats.org/officeDocument/2006/relationships/image" Target="../media/image3.png"/><Relationship Id="rId10" Type="http://schemas.openxmlformats.org/officeDocument/2006/relationships/diagramColors" Target="../diagrams/colors27.xml"/><Relationship Id="rId4" Type="http://schemas.openxmlformats.org/officeDocument/2006/relationships/notesSlide" Target="../notesSlides/notesSlide19.xml"/><Relationship Id="rId9" Type="http://schemas.openxmlformats.org/officeDocument/2006/relationships/diagramQuickStyle" Target="../diagrams/quickStyle27.xml"/></Relationships>
</file>

<file path=ppt/slides/_rels/slide25.xml.rels><?xml version="1.0" encoding="UTF-8" standalone="yes"?>
<Relationships xmlns="http://schemas.openxmlformats.org/package/2006/relationships"><Relationship Id="rId8" Type="http://schemas.openxmlformats.org/officeDocument/2006/relationships/diagramLayout" Target="../diagrams/layout28.xml"/><Relationship Id="rId3" Type="http://schemas.openxmlformats.org/officeDocument/2006/relationships/slideLayout" Target="../slideLayouts/slideLayout1.xml"/><Relationship Id="rId7" Type="http://schemas.openxmlformats.org/officeDocument/2006/relationships/diagramData" Target="../diagrams/data28.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28.xml"/><Relationship Id="rId5" Type="http://schemas.openxmlformats.org/officeDocument/2006/relationships/image" Target="../media/image3.png"/><Relationship Id="rId10" Type="http://schemas.openxmlformats.org/officeDocument/2006/relationships/diagramColors" Target="../diagrams/colors28.xml"/><Relationship Id="rId4" Type="http://schemas.openxmlformats.org/officeDocument/2006/relationships/notesSlide" Target="../notesSlides/notesSlide20.xml"/><Relationship Id="rId9" Type="http://schemas.openxmlformats.org/officeDocument/2006/relationships/diagramQuickStyle" Target="../diagrams/quickStyle28.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27.xml.rels><?xml version="1.0" encoding="UTF-8" standalone="yes"?>
<Relationships xmlns="http://schemas.openxmlformats.org/package/2006/relationships"><Relationship Id="rId8" Type="http://schemas.openxmlformats.org/officeDocument/2006/relationships/diagramLayout" Target="../diagrams/layout29.xml"/><Relationship Id="rId3" Type="http://schemas.openxmlformats.org/officeDocument/2006/relationships/slideLayout" Target="../slideLayouts/slideLayout1.xml"/><Relationship Id="rId7" Type="http://schemas.openxmlformats.org/officeDocument/2006/relationships/diagramData" Target="../diagrams/data29.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29.xml"/><Relationship Id="rId5" Type="http://schemas.openxmlformats.org/officeDocument/2006/relationships/image" Target="../media/image3.png"/><Relationship Id="rId10" Type="http://schemas.openxmlformats.org/officeDocument/2006/relationships/diagramColors" Target="../diagrams/colors29.xml"/><Relationship Id="rId4" Type="http://schemas.openxmlformats.org/officeDocument/2006/relationships/notesSlide" Target="../notesSlides/notesSlide22.xml"/><Relationship Id="rId9" Type="http://schemas.openxmlformats.org/officeDocument/2006/relationships/diagramQuickStyle" Target="../diagrams/quickStyle29.xml"/></Relationships>
</file>

<file path=ppt/slides/_rels/slide28.xml.rels><?xml version="1.0" encoding="UTF-8" standalone="yes"?>
<Relationships xmlns="http://schemas.openxmlformats.org/package/2006/relationships"><Relationship Id="rId8" Type="http://schemas.openxmlformats.org/officeDocument/2006/relationships/diagramLayout" Target="../diagrams/layout30.xml"/><Relationship Id="rId3" Type="http://schemas.openxmlformats.org/officeDocument/2006/relationships/slideLayout" Target="../slideLayouts/slideLayout1.xml"/><Relationship Id="rId7" Type="http://schemas.openxmlformats.org/officeDocument/2006/relationships/diagramData" Target="../diagrams/data30.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30.xml"/><Relationship Id="rId5" Type="http://schemas.openxmlformats.org/officeDocument/2006/relationships/image" Target="../media/image3.png"/><Relationship Id="rId10" Type="http://schemas.openxmlformats.org/officeDocument/2006/relationships/diagramColors" Target="../diagrams/colors30.xml"/><Relationship Id="rId4" Type="http://schemas.openxmlformats.org/officeDocument/2006/relationships/notesSlide" Target="../notesSlides/notesSlide23.xml"/><Relationship Id="rId9" Type="http://schemas.openxmlformats.org/officeDocument/2006/relationships/diagramQuickStyle" Target="../diagrams/quickStyle30.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1.xml"/><Relationship Id="rId7" Type="http://schemas.openxmlformats.org/officeDocument/2006/relationships/diagramLayout" Target="../diagrams/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Data" Target="../diagrams/data1.xml"/><Relationship Id="rId5" Type="http://schemas.openxmlformats.org/officeDocument/2006/relationships/image" Target="../media/image4.png"/><Relationship Id="rId10" Type="http://schemas.microsoft.com/office/2007/relationships/diagramDrawing" Target="../diagrams/drawing1.xml"/><Relationship Id="rId4" Type="http://schemas.openxmlformats.org/officeDocument/2006/relationships/image" Target="../media/image3.png"/><Relationship Id="rId9" Type="http://schemas.openxmlformats.org/officeDocument/2006/relationships/diagramColors" Target="../diagrams/colors1.xml"/></Relationships>
</file>

<file path=ppt/slides/_rels/slide30.xml.rels><?xml version="1.0" encoding="UTF-8" standalone="yes"?>
<Relationships xmlns="http://schemas.openxmlformats.org/package/2006/relationships"><Relationship Id="rId8" Type="http://schemas.openxmlformats.org/officeDocument/2006/relationships/diagramLayout" Target="../diagrams/layout31.xml"/><Relationship Id="rId3" Type="http://schemas.openxmlformats.org/officeDocument/2006/relationships/slideLayout" Target="../slideLayouts/slideLayout1.xml"/><Relationship Id="rId7" Type="http://schemas.openxmlformats.org/officeDocument/2006/relationships/diagramData" Target="../diagrams/data3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31.xml"/><Relationship Id="rId5" Type="http://schemas.openxmlformats.org/officeDocument/2006/relationships/image" Target="../media/image3.png"/><Relationship Id="rId10" Type="http://schemas.openxmlformats.org/officeDocument/2006/relationships/diagramColors" Target="../diagrams/colors31.xml"/><Relationship Id="rId4" Type="http://schemas.openxmlformats.org/officeDocument/2006/relationships/notesSlide" Target="../notesSlides/notesSlide25.xml"/><Relationship Id="rId9" Type="http://schemas.openxmlformats.org/officeDocument/2006/relationships/diagramQuickStyle" Target="../diagrams/quickStyle31.xml"/></Relationships>
</file>

<file path=ppt/slides/_rels/slide31.xml.rels><?xml version="1.0" encoding="UTF-8" standalone="yes"?>
<Relationships xmlns="http://schemas.openxmlformats.org/package/2006/relationships"><Relationship Id="rId8" Type="http://schemas.openxmlformats.org/officeDocument/2006/relationships/diagramLayout" Target="../diagrams/layout32.xml"/><Relationship Id="rId3" Type="http://schemas.openxmlformats.org/officeDocument/2006/relationships/slideLayout" Target="../slideLayouts/slideLayout1.xml"/><Relationship Id="rId7" Type="http://schemas.openxmlformats.org/officeDocument/2006/relationships/diagramData" Target="../diagrams/data3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32.xml"/><Relationship Id="rId5" Type="http://schemas.openxmlformats.org/officeDocument/2006/relationships/image" Target="../media/image3.png"/><Relationship Id="rId10" Type="http://schemas.openxmlformats.org/officeDocument/2006/relationships/diagramColors" Target="../diagrams/colors32.xml"/><Relationship Id="rId4" Type="http://schemas.openxmlformats.org/officeDocument/2006/relationships/notesSlide" Target="../notesSlides/notesSlide26.xml"/><Relationship Id="rId9" Type="http://schemas.openxmlformats.org/officeDocument/2006/relationships/diagramQuickStyle" Target="../diagrams/quickStyle3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slideLayout" Target="../slideLayouts/slideLayout1.xml"/><Relationship Id="rId7" Type="http://schemas.openxmlformats.org/officeDocument/2006/relationships/diagramData" Target="../diagrams/data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2.xml"/><Relationship Id="rId5" Type="http://schemas.openxmlformats.org/officeDocument/2006/relationships/image" Target="../media/image3.png"/><Relationship Id="rId10" Type="http://schemas.openxmlformats.org/officeDocument/2006/relationships/diagramColors" Target="../diagrams/colors2.xml"/><Relationship Id="rId4" Type="http://schemas.openxmlformats.org/officeDocument/2006/relationships/notesSlide" Target="../notesSlides/notesSlide3.xml"/><Relationship Id="rId9"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diagramLayout" Target="../diagrams/layout4.xml"/><Relationship Id="rId3" Type="http://schemas.openxmlformats.org/officeDocument/2006/relationships/slideLayout" Target="../slideLayouts/slideLayout1.xml"/><Relationship Id="rId7" Type="http://schemas.openxmlformats.org/officeDocument/2006/relationships/diagramData" Target="../diagrams/data3.xml"/><Relationship Id="rId12" Type="http://schemas.openxmlformats.org/officeDocument/2006/relationships/diagramData" Target="../diagrams/data4.xml"/><Relationship Id="rId2" Type="http://schemas.openxmlformats.org/officeDocument/2006/relationships/video" Target="../media/media2.mp4"/><Relationship Id="rId16" Type="http://schemas.microsoft.com/office/2007/relationships/diagramDrawing" Target="../diagrams/drawing4.xml"/><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3.xml"/><Relationship Id="rId5" Type="http://schemas.openxmlformats.org/officeDocument/2006/relationships/image" Target="../media/image3.png"/><Relationship Id="rId15" Type="http://schemas.openxmlformats.org/officeDocument/2006/relationships/diagramColors" Target="../diagrams/colors4.xml"/><Relationship Id="rId10" Type="http://schemas.openxmlformats.org/officeDocument/2006/relationships/diagramColors" Target="../diagrams/colors3.xml"/><Relationship Id="rId4" Type="http://schemas.openxmlformats.org/officeDocument/2006/relationships/notesSlide" Target="../notesSlides/notesSlide4.xml"/><Relationship Id="rId9" Type="http://schemas.openxmlformats.org/officeDocument/2006/relationships/diagramQuickStyle" Target="../diagrams/quickStyle3.xml"/><Relationship Id="rId1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mp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82880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35630"/>
            <a:ext cx="12192000" cy="8679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a:t>
            </a:r>
            <a:r>
              <a:rPr lang="en-US"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11</a:t>
            </a:r>
            <a:endPar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13" name="Rectangle 12"/>
          <p:cNvSpPr/>
          <p:nvPr/>
        </p:nvSpPr>
        <p:spPr>
          <a:xfrm>
            <a:off x="1064302" y="1904909"/>
            <a:ext cx="9998439" cy="1412694"/>
          </a:xfrm>
          <a:prstGeom prst="rect">
            <a:avLst/>
          </a:prstGeom>
        </p:spPr>
        <p:txBody>
          <a:bodyPr wrap="square">
            <a:spAutoFit/>
          </a:bodyPr>
          <a:lstStyle/>
          <a:p>
            <a:pPr algn="ctr" rtl="1">
              <a:lnSpc>
                <a:spcPct val="110000"/>
              </a:lnSpc>
            </a:pPr>
            <a:r>
              <a:rPr lang="ur-PK" sz="2600" spc="-20" dirty="0">
                <a:solidFill>
                  <a:srgbClr val="1A3F6D"/>
                </a:solidFill>
                <a:ea typeface="Calibri" panose="020F0502020204030204" pitchFamily="34" charset="0"/>
                <a:cs typeface="noorehira" panose="02000000000000000000" pitchFamily="2" charset="-78"/>
              </a:rPr>
              <a:t>یٰۤاَیُّہَا  الَّذِیۡنَ اٰمَنُوۡا </a:t>
            </a:r>
            <a:r>
              <a:rPr lang="ur-PK" sz="2600" spc="-20" dirty="0" smtClean="0">
                <a:solidFill>
                  <a:srgbClr val="1A3F6D"/>
                </a:solidFill>
                <a:ea typeface="Calibri" panose="020F0502020204030204" pitchFamily="34" charset="0"/>
                <a:cs typeface="noorehira" panose="02000000000000000000" pitchFamily="2" charset="-78"/>
              </a:rPr>
              <a:t>لَا </a:t>
            </a:r>
            <a:r>
              <a:rPr lang="ur-PK" sz="2600" spc="-20" dirty="0">
                <a:solidFill>
                  <a:srgbClr val="1A3F6D"/>
                </a:solidFill>
                <a:ea typeface="Calibri" panose="020F0502020204030204" pitchFamily="34" charset="0"/>
                <a:cs typeface="noorehira" panose="02000000000000000000" pitchFamily="2" charset="-78"/>
              </a:rPr>
              <a:t>یَسْخَرْ قَوۡمٌ مِّنۡ قَوْمٍ </a:t>
            </a:r>
            <a:r>
              <a:rPr lang="ur-PK" sz="2600" spc="-20" dirty="0" smtClean="0">
                <a:solidFill>
                  <a:srgbClr val="1A3F6D"/>
                </a:solidFill>
                <a:ea typeface="Calibri" panose="020F0502020204030204" pitchFamily="34" charset="0"/>
                <a:cs typeface="noorehira" panose="02000000000000000000" pitchFamily="2" charset="-78"/>
              </a:rPr>
              <a:t>عَسٰۤی </a:t>
            </a:r>
            <a:r>
              <a:rPr lang="ur-PK" sz="2600" spc="-20" dirty="0">
                <a:solidFill>
                  <a:srgbClr val="1A3F6D"/>
                </a:solidFill>
                <a:ea typeface="Calibri" panose="020F0502020204030204" pitchFamily="34" charset="0"/>
                <a:cs typeface="noorehira" panose="02000000000000000000" pitchFamily="2" charset="-78"/>
              </a:rPr>
              <a:t>اَنۡ یَّكُوۡنُوۡا خَیۡرًا مِّنْہُمْ </a:t>
            </a:r>
            <a:r>
              <a:rPr lang="ur-PK" sz="2600" spc="-20" dirty="0" smtClean="0">
                <a:solidFill>
                  <a:srgbClr val="1A3F6D"/>
                </a:solidFill>
                <a:ea typeface="Calibri" panose="020F0502020204030204" pitchFamily="34" charset="0"/>
                <a:cs typeface="noorehira" panose="02000000000000000000" pitchFamily="2" charset="-78"/>
              </a:rPr>
              <a:t>وَلَا </a:t>
            </a:r>
            <a:r>
              <a:rPr lang="ur-PK" sz="2600" spc="-20" dirty="0">
                <a:solidFill>
                  <a:srgbClr val="1A3F6D"/>
                </a:solidFill>
                <a:ea typeface="Calibri" panose="020F0502020204030204" pitchFamily="34" charset="0"/>
                <a:cs typeface="noorehira" panose="02000000000000000000" pitchFamily="2" charset="-78"/>
              </a:rPr>
              <a:t>نِسَآءٌ  مِّنۡ  نِّسَآءٍ </a:t>
            </a:r>
            <a:r>
              <a:rPr lang="ur-PK" sz="2600" spc="-20" dirty="0" smtClean="0">
                <a:solidFill>
                  <a:srgbClr val="1A3F6D"/>
                </a:solidFill>
                <a:ea typeface="Calibri" panose="020F0502020204030204" pitchFamily="34" charset="0"/>
                <a:cs typeface="noorehira" panose="02000000000000000000" pitchFamily="2" charset="-78"/>
              </a:rPr>
              <a:t>عَسٰۤی </a:t>
            </a:r>
            <a:r>
              <a:rPr lang="ur-PK" sz="2600" spc="-20" dirty="0">
                <a:solidFill>
                  <a:srgbClr val="1A3F6D"/>
                </a:solidFill>
                <a:ea typeface="Calibri" panose="020F0502020204030204" pitchFamily="34" charset="0"/>
                <a:cs typeface="noorehira" panose="02000000000000000000" pitchFamily="2" charset="-78"/>
              </a:rPr>
              <a:t>اَنۡ یَّكُنَّ خَیۡرًا مِّنْہُنَّ ۚ </a:t>
            </a:r>
            <a:r>
              <a:rPr lang="ur-PK" sz="2600" spc="-20" dirty="0" smtClean="0">
                <a:solidFill>
                  <a:srgbClr val="1A3F6D"/>
                </a:solidFill>
                <a:ea typeface="Calibri" panose="020F0502020204030204" pitchFamily="34" charset="0"/>
                <a:cs typeface="noorehira" panose="02000000000000000000" pitchFamily="2" charset="-78"/>
              </a:rPr>
              <a:t>وَلَا </a:t>
            </a:r>
            <a:r>
              <a:rPr lang="ur-PK" sz="2600" spc="-20" dirty="0">
                <a:solidFill>
                  <a:srgbClr val="1A3F6D"/>
                </a:solidFill>
                <a:ea typeface="Calibri" panose="020F0502020204030204" pitchFamily="34" charset="0"/>
                <a:cs typeface="noorehira" panose="02000000000000000000" pitchFamily="2" charset="-78"/>
              </a:rPr>
              <a:t>تَلْمِزُوۡۤا اَنۡفُسَكُمْ </a:t>
            </a:r>
            <a:r>
              <a:rPr lang="ur-PK" sz="2600" spc="-20" dirty="0" smtClean="0">
                <a:solidFill>
                  <a:srgbClr val="1A3F6D"/>
                </a:solidFill>
                <a:ea typeface="Calibri" panose="020F0502020204030204" pitchFamily="34" charset="0"/>
                <a:cs typeface="noorehira" panose="02000000000000000000" pitchFamily="2" charset="-78"/>
              </a:rPr>
              <a:t>وَلَا </a:t>
            </a:r>
            <a:r>
              <a:rPr lang="ur-PK" sz="2600" spc="-20" dirty="0">
                <a:solidFill>
                  <a:srgbClr val="1A3F6D"/>
                </a:solidFill>
                <a:ea typeface="Calibri" panose="020F0502020204030204" pitchFamily="34" charset="0"/>
                <a:cs typeface="noorehira" panose="02000000000000000000" pitchFamily="2" charset="-78"/>
              </a:rPr>
              <a:t>تَنَابَزُوۡا بِالْاَلْقَابِ </a:t>
            </a:r>
            <a:r>
              <a:rPr lang="ur-PK" sz="2600" spc="-20" dirty="0" smtClean="0">
                <a:solidFill>
                  <a:srgbClr val="1A3F6D"/>
                </a:solidFill>
                <a:ea typeface="Calibri" panose="020F0502020204030204" pitchFamily="34" charset="0"/>
                <a:cs typeface="noorehira" panose="02000000000000000000" pitchFamily="2" charset="-78"/>
              </a:rPr>
              <a:t>ؕبِئْسَ </a:t>
            </a:r>
            <a:r>
              <a:rPr lang="ur-PK" sz="2600" spc="-20" dirty="0">
                <a:solidFill>
                  <a:srgbClr val="1A3F6D"/>
                </a:solidFill>
                <a:ea typeface="Calibri" panose="020F0502020204030204" pitchFamily="34" charset="0"/>
                <a:cs typeface="noorehira" panose="02000000000000000000" pitchFamily="2" charset="-78"/>
              </a:rPr>
              <a:t>الِاسْمُ الْفُسُوۡقُ بَعْدَ الْاِیۡمَانِ ۚ </a:t>
            </a:r>
            <a:r>
              <a:rPr lang="ur-PK" sz="2600" spc="-20" dirty="0" smtClean="0">
                <a:solidFill>
                  <a:srgbClr val="1A3F6D"/>
                </a:solidFill>
                <a:ea typeface="Calibri" panose="020F0502020204030204" pitchFamily="34" charset="0"/>
                <a:cs typeface="noorehira" panose="02000000000000000000" pitchFamily="2" charset="-78"/>
              </a:rPr>
              <a:t>وَمَنۡ </a:t>
            </a:r>
            <a:r>
              <a:rPr lang="ur-PK" sz="2600" spc="-20" dirty="0">
                <a:solidFill>
                  <a:srgbClr val="1A3F6D"/>
                </a:solidFill>
                <a:ea typeface="Calibri" panose="020F0502020204030204" pitchFamily="34" charset="0"/>
                <a:cs typeface="noorehira" panose="02000000000000000000" pitchFamily="2" charset="-78"/>
              </a:rPr>
              <a:t>لَّمْ یَتُبْ </a:t>
            </a:r>
            <a:r>
              <a:rPr lang="ur-PK" sz="2600" spc="-20" dirty="0" smtClean="0">
                <a:solidFill>
                  <a:srgbClr val="1A3F6D"/>
                </a:solidFill>
                <a:ea typeface="Calibri" panose="020F0502020204030204" pitchFamily="34" charset="0"/>
                <a:cs typeface="noorehira" panose="02000000000000000000" pitchFamily="2" charset="-78"/>
              </a:rPr>
              <a:t>فَاُولٰٓئِکَ </a:t>
            </a:r>
            <a:r>
              <a:rPr lang="ur-PK" sz="2600" spc="-20" dirty="0">
                <a:solidFill>
                  <a:srgbClr val="1A3F6D"/>
                </a:solidFill>
                <a:ea typeface="Calibri" panose="020F0502020204030204" pitchFamily="34" charset="0"/>
                <a:cs typeface="noorehira" panose="02000000000000000000" pitchFamily="2" charset="-78"/>
              </a:rPr>
              <a:t>ہُمُ الظّٰلِمُوۡنَ ﴿۱۱</a:t>
            </a:r>
            <a:r>
              <a:rPr lang="ur-PK" sz="2600" spc="-20" dirty="0" smtClean="0">
                <a:solidFill>
                  <a:srgbClr val="1A3F6D"/>
                </a:solidFill>
                <a:ea typeface="Calibri" panose="020F0502020204030204" pitchFamily="34" charset="0"/>
                <a:cs typeface="noorehira" panose="02000000000000000000" pitchFamily="2" charset="-78"/>
              </a:rPr>
              <a:t>﴾</a:t>
            </a:r>
            <a:endParaRPr lang="ur-PK" sz="2600" spc="-20" dirty="0">
              <a:solidFill>
                <a:srgbClr val="1A3F6D"/>
              </a:solidFill>
              <a:ea typeface="Calibri" panose="020F0502020204030204" pitchFamily="34" charset="0"/>
              <a:cs typeface="noorehira" panose="02000000000000000000" pitchFamily="2" charset="-78"/>
            </a:endParaRPr>
          </a:p>
        </p:txBody>
      </p:sp>
      <p:graphicFrame>
        <p:nvGraphicFramePr>
          <p:cNvPr id="16" name="Diagram 15"/>
          <p:cNvGraphicFramePr/>
          <p:nvPr>
            <p:extLst>
              <p:ext uri="{D42A27DB-BD31-4B8C-83A1-F6EECF244321}">
                <p14:modId xmlns:p14="http://schemas.microsoft.com/office/powerpoint/2010/main" val="1418280209"/>
              </p:ext>
            </p:extLst>
          </p:nvPr>
        </p:nvGraphicFramePr>
        <p:xfrm>
          <a:off x="1684421" y="4629632"/>
          <a:ext cx="8823158" cy="93029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8" name="Content Placeholder 5"/>
          <p:cNvGraphicFramePr>
            <a:graphicFrameLocks/>
          </p:cNvGraphicFramePr>
          <p:nvPr>
            <p:extLst>
              <p:ext uri="{D42A27DB-BD31-4B8C-83A1-F6EECF244321}">
                <p14:modId xmlns:p14="http://schemas.microsoft.com/office/powerpoint/2010/main" val="1842277756"/>
              </p:ext>
            </p:extLst>
          </p:nvPr>
        </p:nvGraphicFramePr>
        <p:xfrm>
          <a:off x="2775284" y="3399797"/>
          <a:ext cx="6641432" cy="851361"/>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2022904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6">
                                            <p:graphicEl>
                                              <a:dgm id="{36010CB3-69C6-414D-BF7C-5DC00E40DC7C}"/>
                                            </p:graphicEl>
                                          </p:spTgt>
                                        </p:tgtEl>
                                        <p:attrNameLst>
                                          <p:attrName>style.visibility</p:attrName>
                                        </p:attrNameLst>
                                      </p:cBhvr>
                                      <p:to>
                                        <p:strVal val="visible"/>
                                      </p:to>
                                    </p:set>
                                    <p:animEffect transition="in" filter="barn(inVertical)">
                                      <p:cBhvr>
                                        <p:cTn id="11" dur="500"/>
                                        <p:tgtEl>
                                          <p:spTgt spid="16">
                                            <p:graphicEl>
                                              <a:dgm id="{36010CB3-69C6-414D-BF7C-5DC00E40DC7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repeatCount="indefinite" fill="hold" display="0">
                  <p:stCondLst>
                    <p:cond delay="indefinite"/>
                  </p:stCondLst>
                </p:cTn>
                <p:tgtEl>
                  <p:spTgt spid="71"/>
                </p:tgtEl>
              </p:cMediaNode>
            </p:video>
          </p:childTnLst>
        </p:cTn>
      </p:par>
    </p:tnLst>
    <p:bldLst>
      <p:bldGraphic spid="16" grpId="0">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35630"/>
            <a:ext cx="12192000" cy="8679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a:t>
            </a:r>
            <a:r>
              <a:rPr lang="en-US"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11</a:t>
            </a:r>
            <a:endPar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graphicFrame>
        <p:nvGraphicFramePr>
          <p:cNvPr id="7" name="Content Placeholder 5"/>
          <p:cNvGraphicFramePr>
            <a:graphicFrameLocks/>
          </p:cNvGraphicFramePr>
          <p:nvPr>
            <p:extLst>
              <p:ext uri="{D42A27DB-BD31-4B8C-83A1-F6EECF244321}">
                <p14:modId xmlns:p14="http://schemas.microsoft.com/office/powerpoint/2010/main" val="1354190030"/>
              </p:ext>
            </p:extLst>
          </p:nvPr>
        </p:nvGraphicFramePr>
        <p:xfrm>
          <a:off x="2775284" y="3399797"/>
          <a:ext cx="6641432" cy="85136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3" name="Rectangle 12"/>
          <p:cNvSpPr/>
          <p:nvPr/>
        </p:nvSpPr>
        <p:spPr>
          <a:xfrm>
            <a:off x="1064302" y="1904909"/>
            <a:ext cx="9998439" cy="1412694"/>
          </a:xfrm>
          <a:prstGeom prst="rect">
            <a:avLst/>
          </a:prstGeom>
        </p:spPr>
        <p:txBody>
          <a:bodyPr wrap="square">
            <a:spAutoFit/>
          </a:bodyPr>
          <a:lstStyle/>
          <a:p>
            <a:pPr algn="ctr" rtl="1">
              <a:lnSpc>
                <a:spcPct val="110000"/>
              </a:lnSpc>
            </a:pPr>
            <a:r>
              <a:rPr lang="ur-PK" sz="2600" spc="-20" dirty="0">
                <a:solidFill>
                  <a:srgbClr val="1A3F6D"/>
                </a:solidFill>
                <a:ea typeface="Calibri" panose="020F0502020204030204" pitchFamily="34" charset="0"/>
                <a:cs typeface="noorehira" panose="02000000000000000000" pitchFamily="2" charset="-78"/>
              </a:rPr>
              <a:t>یٰۤاَیُّہَا  الَّذِیۡنَ اٰمَنُوۡا </a:t>
            </a:r>
            <a:r>
              <a:rPr lang="ur-PK" sz="2600" spc="-20" dirty="0" smtClean="0">
                <a:solidFill>
                  <a:srgbClr val="1A3F6D"/>
                </a:solidFill>
                <a:ea typeface="Calibri" panose="020F0502020204030204" pitchFamily="34" charset="0"/>
                <a:cs typeface="noorehira" panose="02000000000000000000" pitchFamily="2" charset="-78"/>
              </a:rPr>
              <a:t>لَا </a:t>
            </a:r>
            <a:r>
              <a:rPr lang="ur-PK" sz="2600" spc="-20" dirty="0">
                <a:solidFill>
                  <a:srgbClr val="1A3F6D"/>
                </a:solidFill>
                <a:ea typeface="Calibri" panose="020F0502020204030204" pitchFamily="34" charset="0"/>
                <a:cs typeface="noorehira" panose="02000000000000000000" pitchFamily="2" charset="-78"/>
              </a:rPr>
              <a:t>یَسْخَرْ قَوۡمٌ مِّنۡ قَوْمٍ </a:t>
            </a:r>
            <a:r>
              <a:rPr lang="ur-PK" sz="2600" spc="-20" dirty="0" smtClean="0">
                <a:solidFill>
                  <a:srgbClr val="1A3F6D"/>
                </a:solidFill>
                <a:ea typeface="Calibri" panose="020F0502020204030204" pitchFamily="34" charset="0"/>
                <a:cs typeface="noorehira" panose="02000000000000000000" pitchFamily="2" charset="-78"/>
              </a:rPr>
              <a:t>عَسٰۤی </a:t>
            </a:r>
            <a:r>
              <a:rPr lang="ur-PK" sz="2600" spc="-20" dirty="0">
                <a:solidFill>
                  <a:srgbClr val="1A3F6D"/>
                </a:solidFill>
                <a:ea typeface="Calibri" panose="020F0502020204030204" pitchFamily="34" charset="0"/>
                <a:cs typeface="noorehira" panose="02000000000000000000" pitchFamily="2" charset="-78"/>
              </a:rPr>
              <a:t>اَنۡ یَّكُوۡنُوۡا خَیۡرًا مِّنْہُمْ </a:t>
            </a:r>
            <a:r>
              <a:rPr lang="ur-PK" sz="2600" spc="-20" dirty="0" smtClean="0">
                <a:solidFill>
                  <a:srgbClr val="1A3F6D"/>
                </a:solidFill>
                <a:ea typeface="Calibri" panose="020F0502020204030204" pitchFamily="34" charset="0"/>
                <a:cs typeface="noorehira" panose="02000000000000000000" pitchFamily="2" charset="-78"/>
              </a:rPr>
              <a:t>وَلَا </a:t>
            </a:r>
            <a:r>
              <a:rPr lang="ur-PK" sz="2600" spc="-20" dirty="0">
                <a:solidFill>
                  <a:srgbClr val="1A3F6D"/>
                </a:solidFill>
                <a:ea typeface="Calibri" panose="020F0502020204030204" pitchFamily="34" charset="0"/>
                <a:cs typeface="noorehira" panose="02000000000000000000" pitchFamily="2" charset="-78"/>
              </a:rPr>
              <a:t>نِسَآءٌ  مِّنۡ  نِّسَآءٍ </a:t>
            </a:r>
            <a:r>
              <a:rPr lang="ur-PK" sz="2600" spc="-20" dirty="0" smtClean="0">
                <a:solidFill>
                  <a:srgbClr val="1A3F6D"/>
                </a:solidFill>
                <a:ea typeface="Calibri" panose="020F0502020204030204" pitchFamily="34" charset="0"/>
                <a:cs typeface="noorehira" panose="02000000000000000000" pitchFamily="2" charset="-78"/>
              </a:rPr>
              <a:t>عَسٰۤی </a:t>
            </a:r>
            <a:r>
              <a:rPr lang="ur-PK" sz="2600" spc="-20" dirty="0">
                <a:solidFill>
                  <a:srgbClr val="1A3F6D"/>
                </a:solidFill>
                <a:ea typeface="Calibri" panose="020F0502020204030204" pitchFamily="34" charset="0"/>
                <a:cs typeface="noorehira" panose="02000000000000000000" pitchFamily="2" charset="-78"/>
              </a:rPr>
              <a:t>اَنۡ یَّكُنَّ خَیۡرًا مِّنْہُنَّ ۚ </a:t>
            </a:r>
            <a:r>
              <a:rPr lang="ur-PK" sz="2600" spc="-20" dirty="0" smtClean="0">
                <a:solidFill>
                  <a:srgbClr val="1A3F6D"/>
                </a:solidFill>
                <a:ea typeface="Calibri" panose="020F0502020204030204" pitchFamily="34" charset="0"/>
                <a:cs typeface="noorehira" panose="02000000000000000000" pitchFamily="2" charset="-78"/>
              </a:rPr>
              <a:t>وَلَا </a:t>
            </a:r>
            <a:r>
              <a:rPr lang="ur-PK" sz="2600" spc="-20" dirty="0">
                <a:solidFill>
                  <a:srgbClr val="1A3F6D"/>
                </a:solidFill>
                <a:ea typeface="Calibri" panose="020F0502020204030204" pitchFamily="34" charset="0"/>
                <a:cs typeface="noorehira" panose="02000000000000000000" pitchFamily="2" charset="-78"/>
              </a:rPr>
              <a:t>تَلْمِزُوۡۤا اَنۡفُسَكُمْ </a:t>
            </a:r>
            <a:r>
              <a:rPr lang="ur-PK" sz="2600" spc="-20" dirty="0" smtClean="0">
                <a:solidFill>
                  <a:srgbClr val="1A3F6D"/>
                </a:solidFill>
                <a:ea typeface="Calibri" panose="020F0502020204030204" pitchFamily="34" charset="0"/>
                <a:cs typeface="noorehira" panose="02000000000000000000" pitchFamily="2" charset="-78"/>
              </a:rPr>
              <a:t>وَلَا </a:t>
            </a:r>
            <a:r>
              <a:rPr lang="ur-PK" sz="2600" spc="-20" dirty="0">
                <a:solidFill>
                  <a:srgbClr val="1A3F6D"/>
                </a:solidFill>
                <a:ea typeface="Calibri" panose="020F0502020204030204" pitchFamily="34" charset="0"/>
                <a:cs typeface="noorehira" panose="02000000000000000000" pitchFamily="2" charset="-78"/>
              </a:rPr>
              <a:t>تَنَابَزُوۡا بِالْاَلْقَابِ </a:t>
            </a:r>
            <a:r>
              <a:rPr lang="ur-PK" sz="2600" spc="-20" dirty="0" smtClean="0">
                <a:solidFill>
                  <a:srgbClr val="1A3F6D"/>
                </a:solidFill>
                <a:ea typeface="Calibri" panose="020F0502020204030204" pitchFamily="34" charset="0"/>
                <a:cs typeface="noorehira" panose="02000000000000000000" pitchFamily="2" charset="-78"/>
              </a:rPr>
              <a:t>ؕبِئْسَ </a:t>
            </a:r>
            <a:r>
              <a:rPr lang="ur-PK" sz="2600" spc="-20" dirty="0">
                <a:solidFill>
                  <a:srgbClr val="1A3F6D"/>
                </a:solidFill>
                <a:ea typeface="Calibri" panose="020F0502020204030204" pitchFamily="34" charset="0"/>
                <a:cs typeface="noorehira" panose="02000000000000000000" pitchFamily="2" charset="-78"/>
              </a:rPr>
              <a:t>الِاسْمُ الْفُسُوۡقُ بَعْدَ الْاِیۡمَانِ ۚ </a:t>
            </a:r>
            <a:r>
              <a:rPr lang="ur-PK" sz="2600" spc="-20" dirty="0" smtClean="0">
                <a:solidFill>
                  <a:srgbClr val="1A3F6D"/>
                </a:solidFill>
                <a:ea typeface="Calibri" panose="020F0502020204030204" pitchFamily="34" charset="0"/>
                <a:cs typeface="noorehira" panose="02000000000000000000" pitchFamily="2" charset="-78"/>
              </a:rPr>
              <a:t>وَمَنۡ </a:t>
            </a:r>
            <a:r>
              <a:rPr lang="ur-PK" sz="2600" spc="-20" dirty="0">
                <a:solidFill>
                  <a:srgbClr val="1A3F6D"/>
                </a:solidFill>
                <a:ea typeface="Calibri" panose="020F0502020204030204" pitchFamily="34" charset="0"/>
                <a:cs typeface="noorehira" panose="02000000000000000000" pitchFamily="2" charset="-78"/>
              </a:rPr>
              <a:t>لَّمْ یَتُبْ </a:t>
            </a:r>
            <a:r>
              <a:rPr lang="ur-PK" sz="2600" spc="-20" dirty="0" smtClean="0">
                <a:solidFill>
                  <a:srgbClr val="1A3F6D"/>
                </a:solidFill>
                <a:ea typeface="Calibri" panose="020F0502020204030204" pitchFamily="34" charset="0"/>
                <a:cs typeface="noorehira" panose="02000000000000000000" pitchFamily="2" charset="-78"/>
              </a:rPr>
              <a:t>فَاُولٰٓئِکَ </a:t>
            </a:r>
            <a:r>
              <a:rPr lang="ur-PK" sz="2600" spc="-20" dirty="0">
                <a:solidFill>
                  <a:srgbClr val="1A3F6D"/>
                </a:solidFill>
                <a:ea typeface="Calibri" panose="020F0502020204030204" pitchFamily="34" charset="0"/>
                <a:cs typeface="noorehira" panose="02000000000000000000" pitchFamily="2" charset="-78"/>
              </a:rPr>
              <a:t>ہُمُ الظّٰلِمُوۡنَ ﴿۱۱</a:t>
            </a:r>
            <a:r>
              <a:rPr lang="ur-PK" sz="2600" spc="-20" dirty="0" smtClean="0">
                <a:solidFill>
                  <a:srgbClr val="1A3F6D"/>
                </a:solidFill>
                <a:ea typeface="Calibri" panose="020F0502020204030204" pitchFamily="34" charset="0"/>
                <a:cs typeface="noorehira" panose="02000000000000000000" pitchFamily="2" charset="-78"/>
              </a:rPr>
              <a:t>﴾</a:t>
            </a:r>
            <a:endParaRPr lang="ur-PK" sz="2600" spc="-20" dirty="0">
              <a:solidFill>
                <a:srgbClr val="1A3F6D"/>
              </a:solidFill>
              <a:ea typeface="Calibri" panose="020F0502020204030204" pitchFamily="34" charset="0"/>
              <a:cs typeface="noorehira" panose="02000000000000000000" pitchFamily="2" charset="-78"/>
            </a:endParaRPr>
          </a:p>
        </p:txBody>
      </p:sp>
      <p:graphicFrame>
        <p:nvGraphicFramePr>
          <p:cNvPr id="10" name="Diagram 9"/>
          <p:cNvGraphicFramePr/>
          <p:nvPr>
            <p:extLst>
              <p:ext uri="{D42A27DB-BD31-4B8C-83A1-F6EECF244321}">
                <p14:modId xmlns:p14="http://schemas.microsoft.com/office/powerpoint/2010/main" val="2661990170"/>
              </p:ext>
            </p:extLst>
          </p:nvPr>
        </p:nvGraphicFramePr>
        <p:xfrm>
          <a:off x="1684421" y="4629632"/>
          <a:ext cx="8823158" cy="93029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2589712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0">
                                            <p:graphicEl>
                                              <a:dgm id="{36010CB3-69C6-414D-BF7C-5DC00E40DC7C}"/>
                                            </p:graphicEl>
                                          </p:spTgt>
                                        </p:tgtEl>
                                        <p:attrNameLst>
                                          <p:attrName>style.visibility</p:attrName>
                                        </p:attrNameLst>
                                      </p:cBhvr>
                                      <p:to>
                                        <p:strVal val="visible"/>
                                      </p:to>
                                    </p:set>
                                    <p:animEffect transition="in" filter="barn(inVertical)">
                                      <p:cBhvr>
                                        <p:cTn id="11" dur="500"/>
                                        <p:tgtEl>
                                          <p:spTgt spid="10">
                                            <p:graphicEl>
                                              <a:dgm id="{36010CB3-69C6-414D-BF7C-5DC00E40DC7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repeatCount="indefinite" fill="hold" display="0">
                  <p:stCondLst>
                    <p:cond delay="indefinite"/>
                  </p:stCondLst>
                </p:cTn>
                <p:tgtEl>
                  <p:spTgt spid="71"/>
                </p:tgtEl>
              </p:cMediaNode>
            </p:video>
          </p:childTnLst>
        </p:cTn>
      </p:par>
    </p:tnLst>
    <p:bldLst>
      <p:bldGraphic spid="10" grpId="0">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35630"/>
            <a:ext cx="12192000"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آیت12</a:t>
            </a:r>
          </a:p>
        </p:txBody>
      </p:sp>
      <p:sp>
        <p:nvSpPr>
          <p:cNvPr id="13" name="Rectangle 12"/>
          <p:cNvSpPr/>
          <p:nvPr/>
        </p:nvSpPr>
        <p:spPr>
          <a:xfrm>
            <a:off x="1064302" y="1904909"/>
            <a:ext cx="9998439" cy="1052596"/>
          </a:xfrm>
          <a:prstGeom prst="rect">
            <a:avLst/>
          </a:prstGeom>
        </p:spPr>
        <p:txBody>
          <a:bodyPr wrap="square">
            <a:spAutoFit/>
          </a:bodyPr>
          <a:lstStyle/>
          <a:p>
            <a:pPr algn="ctr" rtl="1">
              <a:lnSpc>
                <a:spcPct val="120000"/>
              </a:lnSpc>
            </a:pPr>
            <a:r>
              <a:rPr lang="ur-PK" sz="2600" spc="-20" dirty="0">
                <a:solidFill>
                  <a:srgbClr val="1A3F6D"/>
                </a:solidFill>
                <a:ea typeface="Calibri" panose="020F0502020204030204" pitchFamily="34" charset="0"/>
                <a:cs typeface="noorehira" panose="02000000000000000000" pitchFamily="2" charset="-78"/>
              </a:rPr>
              <a:t>یٰۤاَیُّہَا الَّذِیۡنَ  اٰمَنُوا </a:t>
            </a:r>
            <a:r>
              <a:rPr lang="ur-PK" sz="2600" spc="-20" dirty="0" smtClean="0">
                <a:solidFill>
                  <a:srgbClr val="1A3F6D"/>
                </a:solidFill>
                <a:ea typeface="Calibri" panose="020F0502020204030204" pitchFamily="34" charset="0"/>
                <a:cs typeface="noorehira" panose="02000000000000000000" pitchFamily="2" charset="-78"/>
              </a:rPr>
              <a:t>اجْتَنِبُوۡا </a:t>
            </a:r>
            <a:r>
              <a:rPr lang="ur-PK" sz="2600" spc="-20" dirty="0">
                <a:solidFill>
                  <a:srgbClr val="1A3F6D"/>
                </a:solidFill>
                <a:ea typeface="Calibri" panose="020F0502020204030204" pitchFamily="34" charset="0"/>
                <a:cs typeface="noorehira" panose="02000000000000000000" pitchFamily="2" charset="-78"/>
              </a:rPr>
              <a:t>کَثِیۡرًا مِّنَ الظَّنِّ ۫ </a:t>
            </a:r>
            <a:r>
              <a:rPr lang="ur-PK" sz="2600" spc="-20" dirty="0" smtClean="0">
                <a:solidFill>
                  <a:srgbClr val="1A3F6D"/>
                </a:solidFill>
                <a:ea typeface="Calibri" panose="020F0502020204030204" pitchFamily="34" charset="0"/>
                <a:cs typeface="noorehira" panose="02000000000000000000" pitchFamily="2" charset="-78"/>
              </a:rPr>
              <a:t>اِنَّ  </a:t>
            </a:r>
            <a:r>
              <a:rPr lang="ur-PK" sz="2600" spc="-20" dirty="0">
                <a:solidFill>
                  <a:srgbClr val="1A3F6D"/>
                </a:solidFill>
                <a:ea typeface="Calibri" panose="020F0502020204030204" pitchFamily="34" charset="0"/>
                <a:cs typeface="noorehira" panose="02000000000000000000" pitchFamily="2" charset="-78"/>
              </a:rPr>
              <a:t>بَعْضَ الظَّنِّ  اِثْمٌ </a:t>
            </a:r>
            <a:r>
              <a:rPr lang="ur-PK" sz="2600" spc="-20" dirty="0" smtClean="0">
                <a:solidFill>
                  <a:srgbClr val="1A3F6D"/>
                </a:solidFill>
                <a:ea typeface="Calibri" panose="020F0502020204030204" pitchFamily="34" charset="0"/>
                <a:cs typeface="noorehira" panose="02000000000000000000" pitchFamily="2" charset="-78"/>
              </a:rPr>
              <a:t>وَّ </a:t>
            </a:r>
            <a:r>
              <a:rPr lang="ur-PK" sz="2600" spc="-20" dirty="0">
                <a:solidFill>
                  <a:srgbClr val="1A3F6D"/>
                </a:solidFill>
                <a:ea typeface="Calibri" panose="020F0502020204030204" pitchFamily="34" charset="0"/>
                <a:cs typeface="noorehira" panose="02000000000000000000" pitchFamily="2" charset="-78"/>
              </a:rPr>
              <a:t>لَا </a:t>
            </a:r>
            <a:r>
              <a:rPr lang="ur-PK" sz="2600" spc="-20" dirty="0" smtClean="0">
                <a:solidFill>
                  <a:srgbClr val="1A3F6D"/>
                </a:solidFill>
                <a:ea typeface="Calibri" panose="020F0502020204030204" pitchFamily="34" charset="0"/>
                <a:cs typeface="noorehira" panose="02000000000000000000" pitchFamily="2" charset="-78"/>
              </a:rPr>
              <a:t>تَجَسَّسُوۡاوَلَا </a:t>
            </a:r>
            <a:r>
              <a:rPr lang="ur-PK" sz="2600" spc="-20" dirty="0">
                <a:solidFill>
                  <a:srgbClr val="1A3F6D"/>
                </a:solidFill>
                <a:ea typeface="Calibri" panose="020F0502020204030204" pitchFamily="34" charset="0"/>
                <a:cs typeface="noorehira" panose="02000000000000000000" pitchFamily="2" charset="-78"/>
              </a:rPr>
              <a:t>یَغْتَبۡ بَّعْضُكُمۡ بَعْضًا ؕ </a:t>
            </a:r>
            <a:r>
              <a:rPr lang="ur-PK" sz="2600" spc="-20" dirty="0" smtClean="0">
                <a:solidFill>
                  <a:srgbClr val="1A3F6D"/>
                </a:solidFill>
                <a:ea typeface="Calibri" panose="020F0502020204030204" pitchFamily="34" charset="0"/>
                <a:cs typeface="noorehira" panose="02000000000000000000" pitchFamily="2" charset="-78"/>
              </a:rPr>
              <a:t>اَیُحِبُّ  </a:t>
            </a:r>
            <a:r>
              <a:rPr lang="ur-PK" sz="2600" spc="-20" dirty="0">
                <a:solidFill>
                  <a:srgbClr val="1A3F6D"/>
                </a:solidFill>
                <a:ea typeface="Calibri" panose="020F0502020204030204" pitchFamily="34" charset="0"/>
                <a:cs typeface="noorehira" panose="02000000000000000000" pitchFamily="2" charset="-78"/>
              </a:rPr>
              <a:t>اَحَدُكُمْ  </a:t>
            </a:r>
            <a:r>
              <a:rPr lang="ur-PK" sz="2600" spc="-20" dirty="0" smtClean="0">
                <a:solidFill>
                  <a:srgbClr val="1A3F6D"/>
                </a:solidFill>
                <a:ea typeface="Calibri" panose="020F0502020204030204" pitchFamily="34" charset="0"/>
                <a:cs typeface="noorehira" panose="02000000000000000000" pitchFamily="2" charset="-78"/>
              </a:rPr>
              <a:t>اَنۡ </a:t>
            </a:r>
            <a:r>
              <a:rPr lang="ur-PK" sz="2600" spc="-20" dirty="0">
                <a:solidFill>
                  <a:srgbClr val="1A3F6D"/>
                </a:solidFill>
                <a:ea typeface="Calibri" panose="020F0502020204030204" pitchFamily="34" charset="0"/>
                <a:cs typeface="noorehira" panose="02000000000000000000" pitchFamily="2" charset="-78"/>
              </a:rPr>
              <a:t>یَّاۡكُلَ  لَحْمَ اَخِیۡہِ  </a:t>
            </a:r>
            <a:r>
              <a:rPr lang="ur-PK" sz="2600" spc="-20" dirty="0" smtClean="0">
                <a:solidFill>
                  <a:srgbClr val="1A3F6D"/>
                </a:solidFill>
                <a:ea typeface="Calibri" panose="020F0502020204030204" pitchFamily="34" charset="0"/>
                <a:cs typeface="noorehira" panose="02000000000000000000" pitchFamily="2" charset="-78"/>
              </a:rPr>
              <a:t>مَیۡتًافَکَرِہۡتُمُوۡہُ </a:t>
            </a:r>
            <a:r>
              <a:rPr lang="ur-PK" sz="2600" spc="-20" dirty="0">
                <a:solidFill>
                  <a:srgbClr val="1A3F6D"/>
                </a:solidFill>
                <a:ea typeface="Calibri" panose="020F0502020204030204" pitchFamily="34" charset="0"/>
                <a:cs typeface="noorehira" panose="02000000000000000000" pitchFamily="2" charset="-78"/>
              </a:rPr>
              <a:t>ؕ  </a:t>
            </a:r>
            <a:r>
              <a:rPr lang="ur-PK" sz="2600" spc="-20" dirty="0" smtClean="0">
                <a:solidFill>
                  <a:srgbClr val="1A3F6D"/>
                </a:solidFill>
                <a:ea typeface="Calibri" panose="020F0502020204030204" pitchFamily="34" charset="0"/>
                <a:cs typeface="noorehira" panose="02000000000000000000" pitchFamily="2" charset="-78"/>
              </a:rPr>
              <a:t>وَاتَّقُوا </a:t>
            </a:r>
            <a:r>
              <a:rPr lang="ur-PK" sz="2600" spc="-20" dirty="0">
                <a:solidFill>
                  <a:srgbClr val="1A3F6D"/>
                </a:solidFill>
                <a:ea typeface="Calibri" panose="020F0502020204030204" pitchFamily="34" charset="0"/>
                <a:cs typeface="noorehira" panose="02000000000000000000" pitchFamily="2" charset="-78"/>
              </a:rPr>
              <a:t>اللہَ ؕ </a:t>
            </a:r>
            <a:r>
              <a:rPr lang="ur-PK" sz="2600" spc="-20" dirty="0" smtClean="0">
                <a:solidFill>
                  <a:srgbClr val="1A3F6D"/>
                </a:solidFill>
                <a:ea typeface="Calibri" panose="020F0502020204030204" pitchFamily="34" charset="0"/>
                <a:cs typeface="noorehira" panose="02000000000000000000" pitchFamily="2" charset="-78"/>
              </a:rPr>
              <a:t>اِنَّ  </a:t>
            </a:r>
            <a:r>
              <a:rPr lang="ur-PK" sz="2600" spc="-20" dirty="0">
                <a:solidFill>
                  <a:srgbClr val="1A3F6D"/>
                </a:solidFill>
                <a:ea typeface="Calibri" panose="020F0502020204030204" pitchFamily="34" charset="0"/>
                <a:cs typeface="noorehira" panose="02000000000000000000" pitchFamily="2" charset="-78"/>
              </a:rPr>
              <a:t>اللہَ  تَوَّابٌ رَّحِیۡمٌ ﴿۱۲</a:t>
            </a:r>
            <a:r>
              <a:rPr lang="ur-PK" sz="2600" spc="-20" dirty="0" smtClean="0">
                <a:solidFill>
                  <a:srgbClr val="1A3F6D"/>
                </a:solidFill>
                <a:ea typeface="Calibri" panose="020F0502020204030204" pitchFamily="34" charset="0"/>
                <a:cs typeface="noorehira" panose="02000000000000000000" pitchFamily="2" charset="-78"/>
              </a:rPr>
              <a:t>﴾</a:t>
            </a:r>
            <a:endParaRPr lang="ur-PK" sz="2600" spc="-20" dirty="0">
              <a:solidFill>
                <a:srgbClr val="1A3F6D"/>
              </a:solidFill>
              <a:ea typeface="Calibri" panose="020F0502020204030204" pitchFamily="34" charset="0"/>
              <a:cs typeface="noorehira" panose="02000000000000000000" pitchFamily="2" charset="-78"/>
            </a:endParaRPr>
          </a:p>
        </p:txBody>
      </p:sp>
      <p:graphicFrame>
        <p:nvGraphicFramePr>
          <p:cNvPr id="8" name="Content Placeholder 5"/>
          <p:cNvGraphicFramePr>
            <a:graphicFrameLocks/>
          </p:cNvGraphicFramePr>
          <p:nvPr>
            <p:extLst>
              <p:ext uri="{D42A27DB-BD31-4B8C-83A1-F6EECF244321}">
                <p14:modId xmlns:p14="http://schemas.microsoft.com/office/powerpoint/2010/main" val="1299250419"/>
              </p:ext>
            </p:extLst>
          </p:nvPr>
        </p:nvGraphicFramePr>
        <p:xfrm>
          <a:off x="4042611" y="3005922"/>
          <a:ext cx="4106778" cy="74262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0" name="Diagram 9"/>
          <p:cNvGraphicFramePr/>
          <p:nvPr>
            <p:extLst>
              <p:ext uri="{D42A27DB-BD31-4B8C-83A1-F6EECF244321}">
                <p14:modId xmlns:p14="http://schemas.microsoft.com/office/powerpoint/2010/main" val="1078693913"/>
              </p:ext>
            </p:extLst>
          </p:nvPr>
        </p:nvGraphicFramePr>
        <p:xfrm>
          <a:off x="1411705" y="3796962"/>
          <a:ext cx="9368590" cy="231508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3889588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0">
                                            <p:graphicEl>
                                              <a:dgm id="{36010CB3-69C6-414D-BF7C-5DC00E40DC7C}"/>
                                            </p:graphicEl>
                                          </p:spTgt>
                                        </p:tgtEl>
                                        <p:attrNameLst>
                                          <p:attrName>style.visibility</p:attrName>
                                        </p:attrNameLst>
                                      </p:cBhvr>
                                      <p:to>
                                        <p:strVal val="visible"/>
                                      </p:to>
                                    </p:set>
                                    <p:animEffect transition="in" filter="barn(inVertical)">
                                      <p:cBhvr>
                                        <p:cTn id="11" dur="500"/>
                                        <p:tgtEl>
                                          <p:spTgt spid="10">
                                            <p:graphicEl>
                                              <a:dgm id="{36010CB3-69C6-414D-BF7C-5DC00E40DC7C}"/>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0">
                                            <p:graphicEl>
                                              <a:dgm id="{69700487-2745-4E72-88A6-927294C52D51}"/>
                                            </p:graphicEl>
                                          </p:spTgt>
                                        </p:tgtEl>
                                        <p:attrNameLst>
                                          <p:attrName>style.visibility</p:attrName>
                                        </p:attrNameLst>
                                      </p:cBhvr>
                                      <p:to>
                                        <p:strVal val="visible"/>
                                      </p:to>
                                    </p:set>
                                    <p:animEffect transition="in" filter="barn(inVertical)">
                                      <p:cBhvr>
                                        <p:cTn id="16" dur="500"/>
                                        <p:tgtEl>
                                          <p:spTgt spid="10">
                                            <p:graphicEl>
                                              <a:dgm id="{69700487-2745-4E72-88A6-927294C52D51}"/>
                                            </p:graphicEl>
                                          </p:spTgt>
                                        </p:tgtEl>
                                      </p:cBhvr>
                                    </p:animEffect>
                                  </p:childTnLst>
                                </p:cTn>
                              </p:par>
                            </p:childTnLst>
                          </p:cTn>
                        </p:par>
                        <p:par>
                          <p:cTn id="17" fill="hold">
                            <p:stCondLst>
                              <p:cond delay="500"/>
                            </p:stCondLst>
                            <p:childTnLst>
                              <p:par>
                                <p:cTn id="18" presetID="22" presetClass="entr" presetSubtype="2" fill="hold" grpId="0" nodeType="afterEffect">
                                  <p:stCondLst>
                                    <p:cond delay="0"/>
                                  </p:stCondLst>
                                  <p:childTnLst>
                                    <p:set>
                                      <p:cBhvr>
                                        <p:cTn id="19" dur="1" fill="hold">
                                          <p:stCondLst>
                                            <p:cond delay="0"/>
                                          </p:stCondLst>
                                        </p:cTn>
                                        <p:tgtEl>
                                          <p:spTgt spid="10">
                                            <p:graphicEl>
                                              <a:dgm id="{D29AE87A-7016-4B9E-A03B-B6574D8DACA6}"/>
                                            </p:graphicEl>
                                          </p:spTgt>
                                        </p:tgtEl>
                                        <p:attrNameLst>
                                          <p:attrName>style.visibility</p:attrName>
                                        </p:attrNameLst>
                                      </p:cBhvr>
                                      <p:to>
                                        <p:strVal val="visible"/>
                                      </p:to>
                                    </p:set>
                                    <p:animEffect transition="in" filter="wipe(right)">
                                      <p:cBhvr>
                                        <p:cTn id="20" dur="500"/>
                                        <p:tgtEl>
                                          <p:spTgt spid="10">
                                            <p:graphicEl>
                                              <a:dgm id="{D29AE87A-7016-4B9E-A03B-B6574D8DACA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repeatCount="indefinite" fill="hold" display="0">
                  <p:stCondLst>
                    <p:cond delay="indefinite"/>
                  </p:stCondLst>
                </p:cTn>
                <p:tgtEl>
                  <p:spTgt spid="71"/>
                </p:tgtEl>
              </p:cMediaNode>
            </p:video>
          </p:childTnLst>
        </p:cTn>
      </p:par>
    </p:tnLst>
    <p:bldLst>
      <p:bldGraphic spid="10" grpId="0" uiExpand="1">
        <p:bldSub>
          <a:bldDgm bld="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35630"/>
            <a:ext cx="12192000"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آیت12</a:t>
            </a:r>
          </a:p>
        </p:txBody>
      </p:sp>
      <p:sp>
        <p:nvSpPr>
          <p:cNvPr id="13" name="Rectangle 12"/>
          <p:cNvSpPr/>
          <p:nvPr/>
        </p:nvSpPr>
        <p:spPr>
          <a:xfrm>
            <a:off x="1064302" y="1904909"/>
            <a:ext cx="9998439" cy="1052596"/>
          </a:xfrm>
          <a:prstGeom prst="rect">
            <a:avLst/>
          </a:prstGeom>
        </p:spPr>
        <p:txBody>
          <a:bodyPr wrap="square">
            <a:spAutoFit/>
          </a:bodyPr>
          <a:lstStyle/>
          <a:p>
            <a:pPr algn="ctr" rtl="1">
              <a:lnSpc>
                <a:spcPct val="120000"/>
              </a:lnSpc>
            </a:pPr>
            <a:r>
              <a:rPr lang="ur-PK" sz="2600" spc="-20" dirty="0">
                <a:solidFill>
                  <a:srgbClr val="1A3F6D"/>
                </a:solidFill>
                <a:ea typeface="Calibri" panose="020F0502020204030204" pitchFamily="34" charset="0"/>
                <a:cs typeface="noorehira" panose="02000000000000000000" pitchFamily="2" charset="-78"/>
              </a:rPr>
              <a:t>یٰۤاَیُّہَا الَّذِیۡنَ  اٰمَنُوا </a:t>
            </a:r>
            <a:r>
              <a:rPr lang="ur-PK" sz="2600" spc="-20" dirty="0" smtClean="0">
                <a:solidFill>
                  <a:srgbClr val="1A3F6D"/>
                </a:solidFill>
                <a:ea typeface="Calibri" panose="020F0502020204030204" pitchFamily="34" charset="0"/>
                <a:cs typeface="noorehira" panose="02000000000000000000" pitchFamily="2" charset="-78"/>
              </a:rPr>
              <a:t>اجْتَنِبُوۡا </a:t>
            </a:r>
            <a:r>
              <a:rPr lang="ur-PK" sz="2600" spc="-20" dirty="0">
                <a:solidFill>
                  <a:srgbClr val="1A3F6D"/>
                </a:solidFill>
                <a:ea typeface="Calibri" panose="020F0502020204030204" pitchFamily="34" charset="0"/>
                <a:cs typeface="noorehira" panose="02000000000000000000" pitchFamily="2" charset="-78"/>
              </a:rPr>
              <a:t>کَثِیۡرًا مِّنَ الظَّنِّ ۫ </a:t>
            </a:r>
            <a:r>
              <a:rPr lang="ur-PK" sz="2600" spc="-20" dirty="0" smtClean="0">
                <a:solidFill>
                  <a:srgbClr val="1A3F6D"/>
                </a:solidFill>
                <a:ea typeface="Calibri" panose="020F0502020204030204" pitchFamily="34" charset="0"/>
                <a:cs typeface="noorehira" panose="02000000000000000000" pitchFamily="2" charset="-78"/>
              </a:rPr>
              <a:t>اِنَّ  </a:t>
            </a:r>
            <a:r>
              <a:rPr lang="ur-PK" sz="2600" spc="-20" dirty="0">
                <a:solidFill>
                  <a:srgbClr val="1A3F6D"/>
                </a:solidFill>
                <a:ea typeface="Calibri" panose="020F0502020204030204" pitchFamily="34" charset="0"/>
                <a:cs typeface="noorehira" panose="02000000000000000000" pitchFamily="2" charset="-78"/>
              </a:rPr>
              <a:t>بَعْضَ الظَّنِّ  اِثْمٌ </a:t>
            </a:r>
            <a:r>
              <a:rPr lang="ur-PK" sz="2600" spc="-20" dirty="0" smtClean="0">
                <a:solidFill>
                  <a:srgbClr val="1A3F6D"/>
                </a:solidFill>
                <a:ea typeface="Calibri" panose="020F0502020204030204" pitchFamily="34" charset="0"/>
                <a:cs typeface="noorehira" panose="02000000000000000000" pitchFamily="2" charset="-78"/>
              </a:rPr>
              <a:t>وَّ </a:t>
            </a:r>
            <a:r>
              <a:rPr lang="ur-PK" sz="2600" spc="-20" dirty="0">
                <a:solidFill>
                  <a:srgbClr val="1A3F6D"/>
                </a:solidFill>
                <a:ea typeface="Calibri" panose="020F0502020204030204" pitchFamily="34" charset="0"/>
                <a:cs typeface="noorehira" panose="02000000000000000000" pitchFamily="2" charset="-78"/>
              </a:rPr>
              <a:t>لَا </a:t>
            </a:r>
            <a:r>
              <a:rPr lang="ur-PK" sz="2600" spc="-20" dirty="0" smtClean="0">
                <a:solidFill>
                  <a:srgbClr val="1A3F6D"/>
                </a:solidFill>
                <a:ea typeface="Calibri" panose="020F0502020204030204" pitchFamily="34" charset="0"/>
                <a:cs typeface="noorehira" panose="02000000000000000000" pitchFamily="2" charset="-78"/>
              </a:rPr>
              <a:t>تَجَسَّسُوۡاوَلَا </a:t>
            </a:r>
            <a:r>
              <a:rPr lang="ur-PK" sz="2600" spc="-20" dirty="0">
                <a:solidFill>
                  <a:srgbClr val="1A3F6D"/>
                </a:solidFill>
                <a:ea typeface="Calibri" panose="020F0502020204030204" pitchFamily="34" charset="0"/>
                <a:cs typeface="noorehira" panose="02000000000000000000" pitchFamily="2" charset="-78"/>
              </a:rPr>
              <a:t>یَغْتَبۡ بَّعْضُكُمۡ بَعْضًا ؕ </a:t>
            </a:r>
            <a:r>
              <a:rPr lang="ur-PK" sz="2600" spc="-20" dirty="0" smtClean="0">
                <a:solidFill>
                  <a:srgbClr val="1A3F6D"/>
                </a:solidFill>
                <a:ea typeface="Calibri" panose="020F0502020204030204" pitchFamily="34" charset="0"/>
                <a:cs typeface="noorehira" panose="02000000000000000000" pitchFamily="2" charset="-78"/>
              </a:rPr>
              <a:t>اَیُحِبُّ  </a:t>
            </a:r>
            <a:r>
              <a:rPr lang="ur-PK" sz="2600" spc="-20" dirty="0">
                <a:solidFill>
                  <a:srgbClr val="1A3F6D"/>
                </a:solidFill>
                <a:ea typeface="Calibri" panose="020F0502020204030204" pitchFamily="34" charset="0"/>
                <a:cs typeface="noorehira" panose="02000000000000000000" pitchFamily="2" charset="-78"/>
              </a:rPr>
              <a:t>اَحَدُكُمْ  </a:t>
            </a:r>
            <a:r>
              <a:rPr lang="ur-PK" sz="2600" spc="-20" dirty="0" smtClean="0">
                <a:solidFill>
                  <a:srgbClr val="1A3F6D"/>
                </a:solidFill>
                <a:ea typeface="Calibri" panose="020F0502020204030204" pitchFamily="34" charset="0"/>
                <a:cs typeface="noorehira" panose="02000000000000000000" pitchFamily="2" charset="-78"/>
              </a:rPr>
              <a:t>اَنۡ </a:t>
            </a:r>
            <a:r>
              <a:rPr lang="ur-PK" sz="2600" spc="-20" dirty="0">
                <a:solidFill>
                  <a:srgbClr val="1A3F6D"/>
                </a:solidFill>
                <a:ea typeface="Calibri" panose="020F0502020204030204" pitchFamily="34" charset="0"/>
                <a:cs typeface="noorehira" panose="02000000000000000000" pitchFamily="2" charset="-78"/>
              </a:rPr>
              <a:t>یَّاۡكُلَ  لَحْمَ اَخِیۡہِ  </a:t>
            </a:r>
            <a:r>
              <a:rPr lang="ur-PK" sz="2600" spc="-20" dirty="0" smtClean="0">
                <a:solidFill>
                  <a:srgbClr val="1A3F6D"/>
                </a:solidFill>
                <a:ea typeface="Calibri" panose="020F0502020204030204" pitchFamily="34" charset="0"/>
                <a:cs typeface="noorehira" panose="02000000000000000000" pitchFamily="2" charset="-78"/>
              </a:rPr>
              <a:t>مَیۡتًافَکَرِہۡتُمُوۡہُ </a:t>
            </a:r>
            <a:r>
              <a:rPr lang="ur-PK" sz="2600" spc="-20" dirty="0">
                <a:solidFill>
                  <a:srgbClr val="1A3F6D"/>
                </a:solidFill>
                <a:ea typeface="Calibri" panose="020F0502020204030204" pitchFamily="34" charset="0"/>
                <a:cs typeface="noorehira" panose="02000000000000000000" pitchFamily="2" charset="-78"/>
              </a:rPr>
              <a:t>ؕ  </a:t>
            </a:r>
            <a:r>
              <a:rPr lang="ur-PK" sz="2600" spc="-20" dirty="0" smtClean="0">
                <a:solidFill>
                  <a:srgbClr val="1A3F6D"/>
                </a:solidFill>
                <a:ea typeface="Calibri" panose="020F0502020204030204" pitchFamily="34" charset="0"/>
                <a:cs typeface="noorehira" panose="02000000000000000000" pitchFamily="2" charset="-78"/>
              </a:rPr>
              <a:t>وَاتَّقُوا </a:t>
            </a:r>
            <a:r>
              <a:rPr lang="ur-PK" sz="2600" spc="-20" dirty="0">
                <a:solidFill>
                  <a:srgbClr val="1A3F6D"/>
                </a:solidFill>
                <a:ea typeface="Calibri" panose="020F0502020204030204" pitchFamily="34" charset="0"/>
                <a:cs typeface="noorehira" panose="02000000000000000000" pitchFamily="2" charset="-78"/>
              </a:rPr>
              <a:t>اللہَ ؕ </a:t>
            </a:r>
            <a:r>
              <a:rPr lang="ur-PK" sz="2600" spc="-20" dirty="0" smtClean="0">
                <a:solidFill>
                  <a:srgbClr val="1A3F6D"/>
                </a:solidFill>
                <a:ea typeface="Calibri" panose="020F0502020204030204" pitchFamily="34" charset="0"/>
                <a:cs typeface="noorehira" panose="02000000000000000000" pitchFamily="2" charset="-78"/>
              </a:rPr>
              <a:t>اِنَّ  </a:t>
            </a:r>
            <a:r>
              <a:rPr lang="ur-PK" sz="2600" spc="-20" dirty="0">
                <a:solidFill>
                  <a:srgbClr val="1A3F6D"/>
                </a:solidFill>
                <a:ea typeface="Calibri" panose="020F0502020204030204" pitchFamily="34" charset="0"/>
                <a:cs typeface="noorehira" panose="02000000000000000000" pitchFamily="2" charset="-78"/>
              </a:rPr>
              <a:t>اللہَ  تَوَّابٌ رَّحِیۡمٌ ﴿۱۲</a:t>
            </a:r>
            <a:r>
              <a:rPr lang="ur-PK" sz="2600" spc="-20" dirty="0" smtClean="0">
                <a:solidFill>
                  <a:srgbClr val="1A3F6D"/>
                </a:solidFill>
                <a:ea typeface="Calibri" panose="020F0502020204030204" pitchFamily="34" charset="0"/>
                <a:cs typeface="noorehira" panose="02000000000000000000" pitchFamily="2" charset="-78"/>
              </a:rPr>
              <a:t>﴾</a:t>
            </a:r>
            <a:endParaRPr lang="ur-PK" sz="2600" spc="-20" dirty="0">
              <a:solidFill>
                <a:srgbClr val="1A3F6D"/>
              </a:solidFill>
              <a:ea typeface="Calibri" panose="020F0502020204030204" pitchFamily="34" charset="0"/>
              <a:cs typeface="noorehira" panose="02000000000000000000" pitchFamily="2" charset="-78"/>
            </a:endParaRPr>
          </a:p>
        </p:txBody>
      </p:sp>
      <p:graphicFrame>
        <p:nvGraphicFramePr>
          <p:cNvPr id="8" name="Content Placeholder 5"/>
          <p:cNvGraphicFramePr>
            <a:graphicFrameLocks/>
          </p:cNvGraphicFramePr>
          <p:nvPr>
            <p:extLst>
              <p:ext uri="{D42A27DB-BD31-4B8C-83A1-F6EECF244321}">
                <p14:modId xmlns:p14="http://schemas.microsoft.com/office/powerpoint/2010/main" val="2940367013"/>
              </p:ext>
            </p:extLst>
          </p:nvPr>
        </p:nvGraphicFramePr>
        <p:xfrm>
          <a:off x="4042611" y="3005922"/>
          <a:ext cx="4106778" cy="74262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0" name="Diagram 9"/>
          <p:cNvGraphicFramePr/>
          <p:nvPr>
            <p:extLst>
              <p:ext uri="{D42A27DB-BD31-4B8C-83A1-F6EECF244321}">
                <p14:modId xmlns:p14="http://schemas.microsoft.com/office/powerpoint/2010/main" val="2930309362"/>
              </p:ext>
            </p:extLst>
          </p:nvPr>
        </p:nvGraphicFramePr>
        <p:xfrm>
          <a:off x="1411705" y="3796962"/>
          <a:ext cx="9368590" cy="2411333"/>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9" name="Rounded Rectangle 8"/>
          <p:cNvSpPr/>
          <p:nvPr/>
        </p:nvSpPr>
        <p:spPr>
          <a:xfrm>
            <a:off x="2786423" y="4100033"/>
            <a:ext cx="6554196" cy="1828656"/>
          </a:xfrm>
          <a:prstGeom prst="round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11" name="Rectangle 10"/>
          <p:cNvSpPr/>
          <p:nvPr/>
        </p:nvSpPr>
        <p:spPr>
          <a:xfrm>
            <a:off x="2614386" y="4143584"/>
            <a:ext cx="6963228" cy="1785104"/>
          </a:xfrm>
          <a:prstGeom prst="rect">
            <a:avLst/>
          </a:prstGeom>
        </p:spPr>
        <p:txBody>
          <a:bodyPr wrap="square" lIns="91440">
            <a:spAutoFit/>
          </a:bodyPr>
          <a:lstStyle/>
          <a:p>
            <a:pPr marL="457200" marR="228600" algn="ctr" rtl="1"/>
            <a:r>
              <a:rPr lang="ar-SA" sz="2800" dirty="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rPr>
              <a:t>"مسلمانوں کے پوشیدہ حالات کی کھوج نہ لگایا کرو۔جو شخص مسلمانوں کے عیوب ڈھونڈنے کے درپے ہوجائے گااللہ اُس کے درپے ہو جائے گااور </a:t>
            </a:r>
            <a:endParaRPr lang="ur-PK" sz="2800" dirty="0" smtClean="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endParaRPr>
          </a:p>
          <a:p>
            <a:pPr marL="457200" marR="228600" algn="ctr" rtl="1"/>
            <a:r>
              <a:rPr lang="ar-SA" sz="2800" dirty="0" smtClean="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rPr>
              <a:t>اللہ </a:t>
            </a:r>
            <a:r>
              <a:rPr lang="ar-SA" sz="2800" dirty="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rPr>
              <a:t>جس کے درپے ہو جائے اُسے اُس کے گھر میں رُسوا کرکے چھوڑتا ہے</a:t>
            </a:r>
            <a:r>
              <a:rPr lang="ar-SA" sz="2800" dirty="0" smtClean="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rPr>
              <a:t>"۔ </a:t>
            </a:r>
            <a:r>
              <a:rPr lang="ar-SA" sz="2600" dirty="0" smtClean="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rPr>
              <a:t>(</a:t>
            </a:r>
            <a:r>
              <a:rPr lang="ur-PK" sz="2600" dirty="0" smtClean="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rPr>
              <a:t>سنن ابی داؤد)</a:t>
            </a:r>
            <a:endParaRPr lang="en-US" sz="2600" dirty="0">
              <a:solidFill>
                <a:srgbClr val="1A3F6D"/>
              </a:solidFill>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1990583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0">
                                            <p:graphicEl>
                                              <a:dgm id="{36010CB3-69C6-414D-BF7C-5DC00E40DC7C}"/>
                                            </p:graphicEl>
                                          </p:spTgt>
                                        </p:tgtEl>
                                        <p:attrNameLst>
                                          <p:attrName>style.visibility</p:attrName>
                                        </p:attrNameLst>
                                      </p:cBhvr>
                                      <p:to>
                                        <p:strVal val="visible"/>
                                      </p:to>
                                    </p:set>
                                    <p:animEffect transition="in" filter="barn(inVertical)">
                                      <p:cBhvr>
                                        <p:cTn id="11" dur="500"/>
                                        <p:tgtEl>
                                          <p:spTgt spid="10">
                                            <p:graphicEl>
                                              <a:dgm id="{36010CB3-69C6-414D-BF7C-5DC00E40DC7C}"/>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0">
                                            <p:graphicEl>
                                              <a:dgm id="{77599AFB-7779-47E0-A823-A737369852DF}"/>
                                            </p:graphicEl>
                                          </p:spTgt>
                                        </p:tgtEl>
                                        <p:attrNameLst>
                                          <p:attrName>style.visibility</p:attrName>
                                        </p:attrNameLst>
                                      </p:cBhvr>
                                      <p:to>
                                        <p:strVal val="visible"/>
                                      </p:to>
                                    </p:set>
                                    <p:animEffect transition="in" filter="barn(inVertical)">
                                      <p:cBhvr>
                                        <p:cTn id="16" dur="500"/>
                                        <p:tgtEl>
                                          <p:spTgt spid="10">
                                            <p:graphicEl>
                                              <a:dgm id="{77599AFB-7779-47E0-A823-A737369852DF}"/>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repeatCount="indefinite" fill="hold" display="0">
                  <p:stCondLst>
                    <p:cond delay="indefinite"/>
                  </p:stCondLst>
                </p:cTn>
                <p:tgtEl>
                  <p:spTgt spid="71"/>
                </p:tgtEl>
              </p:cMediaNode>
            </p:video>
          </p:childTnLst>
        </p:cTn>
      </p:par>
    </p:tnLst>
    <p:bldLst>
      <p:bldGraphic spid="10" grpId="0" uiExpand="1">
        <p:bldSub>
          <a:bldDgm bld="one"/>
        </p:bldSub>
      </p:bldGraphic>
      <p:bldP spid="9" grpId="0" animBg="1"/>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35630"/>
            <a:ext cx="12192000"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آیت12</a:t>
            </a:r>
          </a:p>
        </p:txBody>
      </p:sp>
      <p:sp>
        <p:nvSpPr>
          <p:cNvPr id="13" name="Rectangle 12"/>
          <p:cNvSpPr/>
          <p:nvPr/>
        </p:nvSpPr>
        <p:spPr>
          <a:xfrm>
            <a:off x="1064302" y="1904909"/>
            <a:ext cx="9998439" cy="1052596"/>
          </a:xfrm>
          <a:prstGeom prst="rect">
            <a:avLst/>
          </a:prstGeom>
        </p:spPr>
        <p:txBody>
          <a:bodyPr wrap="square">
            <a:spAutoFit/>
          </a:bodyPr>
          <a:lstStyle/>
          <a:p>
            <a:pPr algn="ctr" rtl="1">
              <a:lnSpc>
                <a:spcPct val="120000"/>
              </a:lnSpc>
            </a:pPr>
            <a:r>
              <a:rPr lang="ur-PK" sz="2600" spc="-20" dirty="0">
                <a:solidFill>
                  <a:srgbClr val="1A3F6D"/>
                </a:solidFill>
                <a:ea typeface="Calibri" panose="020F0502020204030204" pitchFamily="34" charset="0"/>
                <a:cs typeface="noorehira" panose="02000000000000000000" pitchFamily="2" charset="-78"/>
              </a:rPr>
              <a:t>یٰۤاَیُّہَا الَّذِیۡنَ  اٰمَنُوا </a:t>
            </a:r>
            <a:r>
              <a:rPr lang="ur-PK" sz="2600" spc="-20" dirty="0" smtClean="0">
                <a:solidFill>
                  <a:srgbClr val="1A3F6D"/>
                </a:solidFill>
                <a:ea typeface="Calibri" panose="020F0502020204030204" pitchFamily="34" charset="0"/>
                <a:cs typeface="noorehira" panose="02000000000000000000" pitchFamily="2" charset="-78"/>
              </a:rPr>
              <a:t>اجْتَنِبُوۡا </a:t>
            </a:r>
            <a:r>
              <a:rPr lang="ur-PK" sz="2600" spc="-20" dirty="0">
                <a:solidFill>
                  <a:srgbClr val="1A3F6D"/>
                </a:solidFill>
                <a:ea typeface="Calibri" panose="020F0502020204030204" pitchFamily="34" charset="0"/>
                <a:cs typeface="noorehira" panose="02000000000000000000" pitchFamily="2" charset="-78"/>
              </a:rPr>
              <a:t>کَثِیۡرًا مِّنَ الظَّنِّ ۫ </a:t>
            </a:r>
            <a:r>
              <a:rPr lang="ur-PK" sz="2600" spc="-20" dirty="0" smtClean="0">
                <a:solidFill>
                  <a:srgbClr val="1A3F6D"/>
                </a:solidFill>
                <a:ea typeface="Calibri" panose="020F0502020204030204" pitchFamily="34" charset="0"/>
                <a:cs typeface="noorehira" panose="02000000000000000000" pitchFamily="2" charset="-78"/>
              </a:rPr>
              <a:t>اِنَّ  </a:t>
            </a:r>
            <a:r>
              <a:rPr lang="ur-PK" sz="2600" spc="-20" dirty="0">
                <a:solidFill>
                  <a:srgbClr val="1A3F6D"/>
                </a:solidFill>
                <a:ea typeface="Calibri" panose="020F0502020204030204" pitchFamily="34" charset="0"/>
                <a:cs typeface="noorehira" panose="02000000000000000000" pitchFamily="2" charset="-78"/>
              </a:rPr>
              <a:t>بَعْضَ الظَّنِّ  اِثْمٌ </a:t>
            </a:r>
            <a:r>
              <a:rPr lang="ur-PK" sz="2600" spc="-20" dirty="0" smtClean="0">
                <a:solidFill>
                  <a:srgbClr val="1A3F6D"/>
                </a:solidFill>
                <a:ea typeface="Calibri" panose="020F0502020204030204" pitchFamily="34" charset="0"/>
                <a:cs typeface="noorehira" panose="02000000000000000000" pitchFamily="2" charset="-78"/>
              </a:rPr>
              <a:t>وَّ </a:t>
            </a:r>
            <a:r>
              <a:rPr lang="ur-PK" sz="2600" spc="-20" dirty="0">
                <a:solidFill>
                  <a:srgbClr val="1A3F6D"/>
                </a:solidFill>
                <a:ea typeface="Calibri" panose="020F0502020204030204" pitchFamily="34" charset="0"/>
                <a:cs typeface="noorehira" panose="02000000000000000000" pitchFamily="2" charset="-78"/>
              </a:rPr>
              <a:t>لَا </a:t>
            </a:r>
            <a:r>
              <a:rPr lang="ur-PK" sz="2600" spc="-20" dirty="0" smtClean="0">
                <a:solidFill>
                  <a:srgbClr val="1A3F6D"/>
                </a:solidFill>
                <a:ea typeface="Calibri" panose="020F0502020204030204" pitchFamily="34" charset="0"/>
                <a:cs typeface="noorehira" panose="02000000000000000000" pitchFamily="2" charset="-78"/>
              </a:rPr>
              <a:t>تَجَسَّسُوۡاوَلَا </a:t>
            </a:r>
            <a:r>
              <a:rPr lang="ur-PK" sz="2600" spc="-20" dirty="0">
                <a:solidFill>
                  <a:srgbClr val="1A3F6D"/>
                </a:solidFill>
                <a:ea typeface="Calibri" panose="020F0502020204030204" pitchFamily="34" charset="0"/>
                <a:cs typeface="noorehira" panose="02000000000000000000" pitchFamily="2" charset="-78"/>
              </a:rPr>
              <a:t>یَغْتَبۡ بَّعْضُكُمۡ بَعْضًا ؕ </a:t>
            </a:r>
            <a:r>
              <a:rPr lang="ur-PK" sz="2600" spc="-20" dirty="0" smtClean="0">
                <a:solidFill>
                  <a:srgbClr val="1A3F6D"/>
                </a:solidFill>
                <a:ea typeface="Calibri" panose="020F0502020204030204" pitchFamily="34" charset="0"/>
                <a:cs typeface="noorehira" panose="02000000000000000000" pitchFamily="2" charset="-78"/>
              </a:rPr>
              <a:t>اَیُحِبُّ  </a:t>
            </a:r>
            <a:r>
              <a:rPr lang="ur-PK" sz="2600" spc="-20" dirty="0">
                <a:solidFill>
                  <a:srgbClr val="1A3F6D"/>
                </a:solidFill>
                <a:ea typeface="Calibri" panose="020F0502020204030204" pitchFamily="34" charset="0"/>
                <a:cs typeface="noorehira" panose="02000000000000000000" pitchFamily="2" charset="-78"/>
              </a:rPr>
              <a:t>اَحَدُكُمْ  </a:t>
            </a:r>
            <a:r>
              <a:rPr lang="ur-PK" sz="2600" spc="-20" dirty="0" smtClean="0">
                <a:solidFill>
                  <a:srgbClr val="1A3F6D"/>
                </a:solidFill>
                <a:ea typeface="Calibri" panose="020F0502020204030204" pitchFamily="34" charset="0"/>
                <a:cs typeface="noorehira" panose="02000000000000000000" pitchFamily="2" charset="-78"/>
              </a:rPr>
              <a:t>اَنۡ </a:t>
            </a:r>
            <a:r>
              <a:rPr lang="ur-PK" sz="2600" spc="-20" dirty="0">
                <a:solidFill>
                  <a:srgbClr val="1A3F6D"/>
                </a:solidFill>
                <a:ea typeface="Calibri" panose="020F0502020204030204" pitchFamily="34" charset="0"/>
                <a:cs typeface="noorehira" panose="02000000000000000000" pitchFamily="2" charset="-78"/>
              </a:rPr>
              <a:t>یَّاۡكُلَ  لَحْمَ اَخِیۡہِ  </a:t>
            </a:r>
            <a:r>
              <a:rPr lang="ur-PK" sz="2600" spc="-20" dirty="0" smtClean="0">
                <a:solidFill>
                  <a:srgbClr val="1A3F6D"/>
                </a:solidFill>
                <a:ea typeface="Calibri" panose="020F0502020204030204" pitchFamily="34" charset="0"/>
                <a:cs typeface="noorehira" panose="02000000000000000000" pitchFamily="2" charset="-78"/>
              </a:rPr>
              <a:t>مَیۡتًافَکَرِہۡتُمُوۡہُ </a:t>
            </a:r>
            <a:r>
              <a:rPr lang="ur-PK" sz="2600" spc="-20" dirty="0">
                <a:solidFill>
                  <a:srgbClr val="1A3F6D"/>
                </a:solidFill>
                <a:ea typeface="Calibri" panose="020F0502020204030204" pitchFamily="34" charset="0"/>
                <a:cs typeface="noorehira" panose="02000000000000000000" pitchFamily="2" charset="-78"/>
              </a:rPr>
              <a:t>ؕ  </a:t>
            </a:r>
            <a:r>
              <a:rPr lang="ur-PK" sz="2600" spc="-20" dirty="0" smtClean="0">
                <a:solidFill>
                  <a:srgbClr val="1A3F6D"/>
                </a:solidFill>
                <a:ea typeface="Calibri" panose="020F0502020204030204" pitchFamily="34" charset="0"/>
                <a:cs typeface="noorehira" panose="02000000000000000000" pitchFamily="2" charset="-78"/>
              </a:rPr>
              <a:t>وَاتَّقُوا </a:t>
            </a:r>
            <a:r>
              <a:rPr lang="ur-PK" sz="2600" spc="-20" dirty="0">
                <a:solidFill>
                  <a:srgbClr val="1A3F6D"/>
                </a:solidFill>
                <a:ea typeface="Calibri" panose="020F0502020204030204" pitchFamily="34" charset="0"/>
                <a:cs typeface="noorehira" panose="02000000000000000000" pitchFamily="2" charset="-78"/>
              </a:rPr>
              <a:t>اللہَ ؕ </a:t>
            </a:r>
            <a:r>
              <a:rPr lang="ur-PK" sz="2600" spc="-20" dirty="0" smtClean="0">
                <a:solidFill>
                  <a:srgbClr val="1A3F6D"/>
                </a:solidFill>
                <a:ea typeface="Calibri" panose="020F0502020204030204" pitchFamily="34" charset="0"/>
                <a:cs typeface="noorehira" panose="02000000000000000000" pitchFamily="2" charset="-78"/>
              </a:rPr>
              <a:t>اِنَّ  </a:t>
            </a:r>
            <a:r>
              <a:rPr lang="ur-PK" sz="2600" spc="-20" dirty="0">
                <a:solidFill>
                  <a:srgbClr val="1A3F6D"/>
                </a:solidFill>
                <a:ea typeface="Calibri" panose="020F0502020204030204" pitchFamily="34" charset="0"/>
                <a:cs typeface="noorehira" panose="02000000000000000000" pitchFamily="2" charset="-78"/>
              </a:rPr>
              <a:t>اللہَ  تَوَّابٌ رَّحِیۡمٌ ﴿۱۲</a:t>
            </a:r>
            <a:r>
              <a:rPr lang="ur-PK" sz="2600" spc="-20" dirty="0" smtClean="0">
                <a:solidFill>
                  <a:srgbClr val="1A3F6D"/>
                </a:solidFill>
                <a:ea typeface="Calibri" panose="020F0502020204030204" pitchFamily="34" charset="0"/>
                <a:cs typeface="noorehira" panose="02000000000000000000" pitchFamily="2" charset="-78"/>
              </a:rPr>
              <a:t>﴾</a:t>
            </a:r>
            <a:endParaRPr lang="ur-PK" sz="2600" spc="-20" dirty="0">
              <a:solidFill>
                <a:srgbClr val="1A3F6D"/>
              </a:solidFill>
              <a:ea typeface="Calibri" panose="020F0502020204030204" pitchFamily="34" charset="0"/>
              <a:cs typeface="noorehira" panose="02000000000000000000" pitchFamily="2" charset="-78"/>
            </a:endParaRPr>
          </a:p>
        </p:txBody>
      </p:sp>
      <p:graphicFrame>
        <p:nvGraphicFramePr>
          <p:cNvPr id="8" name="Content Placeholder 5"/>
          <p:cNvGraphicFramePr>
            <a:graphicFrameLocks/>
          </p:cNvGraphicFramePr>
          <p:nvPr>
            <p:extLst>
              <p:ext uri="{D42A27DB-BD31-4B8C-83A1-F6EECF244321}">
                <p14:modId xmlns:p14="http://schemas.microsoft.com/office/powerpoint/2010/main" val="2940367013"/>
              </p:ext>
            </p:extLst>
          </p:nvPr>
        </p:nvGraphicFramePr>
        <p:xfrm>
          <a:off x="4042611" y="3005922"/>
          <a:ext cx="4106778" cy="74262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0" name="Diagram 9"/>
          <p:cNvGraphicFramePr/>
          <p:nvPr>
            <p:extLst>
              <p:ext uri="{D42A27DB-BD31-4B8C-83A1-F6EECF244321}">
                <p14:modId xmlns:p14="http://schemas.microsoft.com/office/powerpoint/2010/main" val="635547604"/>
              </p:ext>
            </p:extLst>
          </p:nvPr>
        </p:nvGraphicFramePr>
        <p:xfrm>
          <a:off x="1411705" y="3930316"/>
          <a:ext cx="9368590" cy="2053389"/>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2620499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0">
                                            <p:graphicEl>
                                              <a:dgm id="{36010CB3-69C6-414D-BF7C-5DC00E40DC7C}"/>
                                            </p:graphicEl>
                                          </p:spTgt>
                                        </p:tgtEl>
                                        <p:attrNameLst>
                                          <p:attrName>style.visibility</p:attrName>
                                        </p:attrNameLst>
                                      </p:cBhvr>
                                      <p:to>
                                        <p:strVal val="visible"/>
                                      </p:to>
                                    </p:set>
                                    <p:animEffect transition="in" filter="barn(inVertical)">
                                      <p:cBhvr>
                                        <p:cTn id="11" dur="500"/>
                                        <p:tgtEl>
                                          <p:spTgt spid="10">
                                            <p:graphicEl>
                                              <a:dgm id="{36010CB3-69C6-414D-BF7C-5DC00E40DC7C}"/>
                                            </p:graphicEl>
                                          </p:spTgt>
                                        </p:tgtEl>
                                      </p:cBhvr>
                                    </p:animEffect>
                                  </p:childTnLst>
                                </p:cTn>
                              </p:par>
                            </p:childTnLst>
                          </p:cTn>
                        </p:par>
                        <p:par>
                          <p:cTn id="12" fill="hold">
                            <p:stCondLst>
                              <p:cond delay="500"/>
                            </p:stCondLst>
                            <p:childTnLst>
                              <p:par>
                                <p:cTn id="13" presetID="22" presetClass="entr" presetSubtype="2" fill="hold" grpId="0" nodeType="afterEffect">
                                  <p:stCondLst>
                                    <p:cond delay="0"/>
                                  </p:stCondLst>
                                  <p:childTnLst>
                                    <p:set>
                                      <p:cBhvr>
                                        <p:cTn id="14" dur="1" fill="hold">
                                          <p:stCondLst>
                                            <p:cond delay="0"/>
                                          </p:stCondLst>
                                        </p:cTn>
                                        <p:tgtEl>
                                          <p:spTgt spid="10">
                                            <p:graphicEl>
                                              <a:dgm id="{8E008066-CBEB-4479-8CC9-9399A67AAB14}"/>
                                            </p:graphicEl>
                                          </p:spTgt>
                                        </p:tgtEl>
                                        <p:attrNameLst>
                                          <p:attrName>style.visibility</p:attrName>
                                        </p:attrNameLst>
                                      </p:cBhvr>
                                      <p:to>
                                        <p:strVal val="visible"/>
                                      </p:to>
                                    </p:set>
                                    <p:animEffect transition="in" filter="wipe(right)">
                                      <p:cBhvr>
                                        <p:cTn id="15" dur="500"/>
                                        <p:tgtEl>
                                          <p:spTgt spid="10">
                                            <p:graphicEl>
                                              <a:dgm id="{8E008066-CBEB-4479-8CC9-9399A67AAB1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repeatCount="indefinite" fill="hold" display="0">
                  <p:stCondLst>
                    <p:cond delay="indefinite"/>
                  </p:stCondLst>
                </p:cTn>
                <p:tgtEl>
                  <p:spTgt spid="71"/>
                </p:tgtEl>
              </p:cMediaNode>
            </p:video>
          </p:childTnLst>
        </p:cTn>
      </p:par>
    </p:tnLst>
    <p:bldLst>
      <p:bldGraphic spid="10" grpId="0" uiExpand="1">
        <p:bldSub>
          <a:bldDgm bld="one"/>
        </p:bldSub>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35630"/>
            <a:ext cx="12192000"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آیت12</a:t>
            </a:r>
          </a:p>
        </p:txBody>
      </p:sp>
      <p:sp>
        <p:nvSpPr>
          <p:cNvPr id="13" name="Rectangle 12"/>
          <p:cNvSpPr/>
          <p:nvPr/>
        </p:nvSpPr>
        <p:spPr>
          <a:xfrm>
            <a:off x="1064302" y="1904909"/>
            <a:ext cx="9998439" cy="1052596"/>
          </a:xfrm>
          <a:prstGeom prst="rect">
            <a:avLst/>
          </a:prstGeom>
        </p:spPr>
        <p:txBody>
          <a:bodyPr wrap="square">
            <a:spAutoFit/>
          </a:bodyPr>
          <a:lstStyle/>
          <a:p>
            <a:pPr algn="ctr" rtl="1">
              <a:lnSpc>
                <a:spcPct val="120000"/>
              </a:lnSpc>
            </a:pPr>
            <a:r>
              <a:rPr lang="ur-PK" sz="2600" spc="-20" dirty="0">
                <a:solidFill>
                  <a:srgbClr val="1A3F6D"/>
                </a:solidFill>
                <a:ea typeface="Calibri" panose="020F0502020204030204" pitchFamily="34" charset="0"/>
                <a:cs typeface="noorehira" panose="02000000000000000000" pitchFamily="2" charset="-78"/>
              </a:rPr>
              <a:t>یٰۤاَیُّہَا الَّذِیۡنَ  اٰمَنُوا </a:t>
            </a:r>
            <a:r>
              <a:rPr lang="ur-PK" sz="2600" spc="-20" dirty="0" smtClean="0">
                <a:solidFill>
                  <a:srgbClr val="1A3F6D"/>
                </a:solidFill>
                <a:ea typeface="Calibri" panose="020F0502020204030204" pitchFamily="34" charset="0"/>
                <a:cs typeface="noorehira" panose="02000000000000000000" pitchFamily="2" charset="-78"/>
              </a:rPr>
              <a:t>اجْتَنِبُوۡا </a:t>
            </a:r>
            <a:r>
              <a:rPr lang="ur-PK" sz="2600" spc="-20" dirty="0">
                <a:solidFill>
                  <a:srgbClr val="1A3F6D"/>
                </a:solidFill>
                <a:ea typeface="Calibri" panose="020F0502020204030204" pitchFamily="34" charset="0"/>
                <a:cs typeface="noorehira" panose="02000000000000000000" pitchFamily="2" charset="-78"/>
              </a:rPr>
              <a:t>کَثِیۡرًا مِّنَ الظَّنِّ ۫ </a:t>
            </a:r>
            <a:r>
              <a:rPr lang="ur-PK" sz="2600" spc="-20" dirty="0" smtClean="0">
                <a:solidFill>
                  <a:srgbClr val="1A3F6D"/>
                </a:solidFill>
                <a:ea typeface="Calibri" panose="020F0502020204030204" pitchFamily="34" charset="0"/>
                <a:cs typeface="noorehira" panose="02000000000000000000" pitchFamily="2" charset="-78"/>
              </a:rPr>
              <a:t>اِنَّ  </a:t>
            </a:r>
            <a:r>
              <a:rPr lang="ur-PK" sz="2600" spc="-20" dirty="0">
                <a:solidFill>
                  <a:srgbClr val="1A3F6D"/>
                </a:solidFill>
                <a:ea typeface="Calibri" panose="020F0502020204030204" pitchFamily="34" charset="0"/>
                <a:cs typeface="noorehira" panose="02000000000000000000" pitchFamily="2" charset="-78"/>
              </a:rPr>
              <a:t>بَعْضَ الظَّنِّ  اِثْمٌ </a:t>
            </a:r>
            <a:r>
              <a:rPr lang="ur-PK" sz="2600" spc="-20" dirty="0" smtClean="0">
                <a:solidFill>
                  <a:srgbClr val="1A3F6D"/>
                </a:solidFill>
                <a:ea typeface="Calibri" panose="020F0502020204030204" pitchFamily="34" charset="0"/>
                <a:cs typeface="noorehira" panose="02000000000000000000" pitchFamily="2" charset="-78"/>
              </a:rPr>
              <a:t>وَّ </a:t>
            </a:r>
            <a:r>
              <a:rPr lang="ur-PK" sz="2600" spc="-20" dirty="0">
                <a:solidFill>
                  <a:srgbClr val="1A3F6D"/>
                </a:solidFill>
                <a:ea typeface="Calibri" panose="020F0502020204030204" pitchFamily="34" charset="0"/>
                <a:cs typeface="noorehira" panose="02000000000000000000" pitchFamily="2" charset="-78"/>
              </a:rPr>
              <a:t>لَا </a:t>
            </a:r>
            <a:r>
              <a:rPr lang="ur-PK" sz="2600" spc="-20" dirty="0" smtClean="0">
                <a:solidFill>
                  <a:srgbClr val="1A3F6D"/>
                </a:solidFill>
                <a:ea typeface="Calibri" panose="020F0502020204030204" pitchFamily="34" charset="0"/>
                <a:cs typeface="noorehira" panose="02000000000000000000" pitchFamily="2" charset="-78"/>
              </a:rPr>
              <a:t>تَجَسَّسُوۡاوَلَا </a:t>
            </a:r>
            <a:r>
              <a:rPr lang="ur-PK" sz="2600" spc="-20" dirty="0">
                <a:solidFill>
                  <a:srgbClr val="1A3F6D"/>
                </a:solidFill>
                <a:ea typeface="Calibri" panose="020F0502020204030204" pitchFamily="34" charset="0"/>
                <a:cs typeface="noorehira" panose="02000000000000000000" pitchFamily="2" charset="-78"/>
              </a:rPr>
              <a:t>یَغْتَبۡ بَّعْضُكُمۡ بَعْضًا ؕ </a:t>
            </a:r>
            <a:r>
              <a:rPr lang="ur-PK" sz="2600" spc="-20" dirty="0" smtClean="0">
                <a:solidFill>
                  <a:srgbClr val="1A3F6D"/>
                </a:solidFill>
                <a:ea typeface="Calibri" panose="020F0502020204030204" pitchFamily="34" charset="0"/>
                <a:cs typeface="noorehira" panose="02000000000000000000" pitchFamily="2" charset="-78"/>
              </a:rPr>
              <a:t>اَیُحِبُّ  </a:t>
            </a:r>
            <a:r>
              <a:rPr lang="ur-PK" sz="2600" spc="-20" dirty="0">
                <a:solidFill>
                  <a:srgbClr val="1A3F6D"/>
                </a:solidFill>
                <a:ea typeface="Calibri" panose="020F0502020204030204" pitchFamily="34" charset="0"/>
                <a:cs typeface="noorehira" panose="02000000000000000000" pitchFamily="2" charset="-78"/>
              </a:rPr>
              <a:t>اَحَدُكُمْ  </a:t>
            </a:r>
            <a:r>
              <a:rPr lang="ur-PK" sz="2600" spc="-20" dirty="0" smtClean="0">
                <a:solidFill>
                  <a:srgbClr val="1A3F6D"/>
                </a:solidFill>
                <a:ea typeface="Calibri" panose="020F0502020204030204" pitchFamily="34" charset="0"/>
                <a:cs typeface="noorehira" panose="02000000000000000000" pitchFamily="2" charset="-78"/>
              </a:rPr>
              <a:t>اَنۡ </a:t>
            </a:r>
            <a:r>
              <a:rPr lang="ur-PK" sz="2600" spc="-20" dirty="0">
                <a:solidFill>
                  <a:srgbClr val="1A3F6D"/>
                </a:solidFill>
                <a:ea typeface="Calibri" panose="020F0502020204030204" pitchFamily="34" charset="0"/>
                <a:cs typeface="noorehira" panose="02000000000000000000" pitchFamily="2" charset="-78"/>
              </a:rPr>
              <a:t>یَّاۡكُلَ  لَحْمَ اَخِیۡہِ  </a:t>
            </a:r>
            <a:r>
              <a:rPr lang="ur-PK" sz="2600" spc="-20" dirty="0" smtClean="0">
                <a:solidFill>
                  <a:srgbClr val="1A3F6D"/>
                </a:solidFill>
                <a:ea typeface="Calibri" panose="020F0502020204030204" pitchFamily="34" charset="0"/>
                <a:cs typeface="noorehira" panose="02000000000000000000" pitchFamily="2" charset="-78"/>
              </a:rPr>
              <a:t>مَیۡتًافَکَرِہۡتُمُوۡہُ </a:t>
            </a:r>
            <a:r>
              <a:rPr lang="ur-PK" sz="2600" spc="-20" dirty="0">
                <a:solidFill>
                  <a:srgbClr val="1A3F6D"/>
                </a:solidFill>
                <a:ea typeface="Calibri" panose="020F0502020204030204" pitchFamily="34" charset="0"/>
                <a:cs typeface="noorehira" panose="02000000000000000000" pitchFamily="2" charset="-78"/>
              </a:rPr>
              <a:t>ؕ  </a:t>
            </a:r>
            <a:r>
              <a:rPr lang="ur-PK" sz="2600" spc="-20" dirty="0" smtClean="0">
                <a:solidFill>
                  <a:srgbClr val="1A3F6D"/>
                </a:solidFill>
                <a:ea typeface="Calibri" panose="020F0502020204030204" pitchFamily="34" charset="0"/>
                <a:cs typeface="noorehira" panose="02000000000000000000" pitchFamily="2" charset="-78"/>
              </a:rPr>
              <a:t>وَاتَّقُوا </a:t>
            </a:r>
            <a:r>
              <a:rPr lang="ur-PK" sz="2600" spc="-20" dirty="0">
                <a:solidFill>
                  <a:srgbClr val="1A3F6D"/>
                </a:solidFill>
                <a:ea typeface="Calibri" panose="020F0502020204030204" pitchFamily="34" charset="0"/>
                <a:cs typeface="noorehira" panose="02000000000000000000" pitchFamily="2" charset="-78"/>
              </a:rPr>
              <a:t>اللہَ ؕ </a:t>
            </a:r>
            <a:r>
              <a:rPr lang="ur-PK" sz="2600" spc="-20" dirty="0" smtClean="0">
                <a:solidFill>
                  <a:srgbClr val="1A3F6D"/>
                </a:solidFill>
                <a:ea typeface="Calibri" panose="020F0502020204030204" pitchFamily="34" charset="0"/>
                <a:cs typeface="noorehira" panose="02000000000000000000" pitchFamily="2" charset="-78"/>
              </a:rPr>
              <a:t>اِنَّ  </a:t>
            </a:r>
            <a:r>
              <a:rPr lang="ur-PK" sz="2600" spc="-20" dirty="0">
                <a:solidFill>
                  <a:srgbClr val="1A3F6D"/>
                </a:solidFill>
                <a:ea typeface="Calibri" panose="020F0502020204030204" pitchFamily="34" charset="0"/>
                <a:cs typeface="noorehira" panose="02000000000000000000" pitchFamily="2" charset="-78"/>
              </a:rPr>
              <a:t>اللہَ  تَوَّابٌ رَّحِیۡمٌ ﴿۱۲</a:t>
            </a:r>
            <a:r>
              <a:rPr lang="ur-PK" sz="2600" spc="-20" dirty="0" smtClean="0">
                <a:solidFill>
                  <a:srgbClr val="1A3F6D"/>
                </a:solidFill>
                <a:ea typeface="Calibri" panose="020F0502020204030204" pitchFamily="34" charset="0"/>
                <a:cs typeface="noorehira" panose="02000000000000000000" pitchFamily="2" charset="-78"/>
              </a:rPr>
              <a:t>﴾</a:t>
            </a:r>
            <a:endParaRPr lang="ur-PK" sz="2600" spc="-20" dirty="0">
              <a:solidFill>
                <a:srgbClr val="1A3F6D"/>
              </a:solidFill>
              <a:ea typeface="Calibri" panose="020F0502020204030204" pitchFamily="34" charset="0"/>
              <a:cs typeface="noorehira" panose="02000000000000000000" pitchFamily="2" charset="-78"/>
            </a:endParaRPr>
          </a:p>
        </p:txBody>
      </p:sp>
      <p:graphicFrame>
        <p:nvGraphicFramePr>
          <p:cNvPr id="8" name="Content Placeholder 5"/>
          <p:cNvGraphicFramePr>
            <a:graphicFrameLocks/>
          </p:cNvGraphicFramePr>
          <p:nvPr>
            <p:extLst>
              <p:ext uri="{D42A27DB-BD31-4B8C-83A1-F6EECF244321}">
                <p14:modId xmlns:p14="http://schemas.microsoft.com/office/powerpoint/2010/main" val="1863841325"/>
              </p:ext>
            </p:extLst>
          </p:nvPr>
        </p:nvGraphicFramePr>
        <p:xfrm>
          <a:off x="2983832" y="3005922"/>
          <a:ext cx="6224336" cy="74262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0" name="Diagram 9"/>
          <p:cNvGraphicFramePr/>
          <p:nvPr>
            <p:extLst>
              <p:ext uri="{D42A27DB-BD31-4B8C-83A1-F6EECF244321}">
                <p14:modId xmlns:p14="http://schemas.microsoft.com/office/powerpoint/2010/main" val="1861581935"/>
              </p:ext>
            </p:extLst>
          </p:nvPr>
        </p:nvGraphicFramePr>
        <p:xfrm>
          <a:off x="2069432" y="3930316"/>
          <a:ext cx="8053136" cy="1844841"/>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3890181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0">
                                            <p:graphicEl>
                                              <a:dgm id="{36010CB3-69C6-414D-BF7C-5DC00E40DC7C}"/>
                                            </p:graphicEl>
                                          </p:spTgt>
                                        </p:tgtEl>
                                        <p:attrNameLst>
                                          <p:attrName>style.visibility</p:attrName>
                                        </p:attrNameLst>
                                      </p:cBhvr>
                                      <p:to>
                                        <p:strVal val="visible"/>
                                      </p:to>
                                    </p:set>
                                    <p:animEffect transition="in" filter="barn(inVertical)">
                                      <p:cBhvr>
                                        <p:cTn id="11" dur="500"/>
                                        <p:tgtEl>
                                          <p:spTgt spid="10">
                                            <p:graphicEl>
                                              <a:dgm id="{36010CB3-69C6-414D-BF7C-5DC00E40DC7C}"/>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0">
                                            <p:graphicEl>
                                              <a:dgm id="{657B8387-95D9-4701-A65D-2E08A8640C11}"/>
                                            </p:graphicEl>
                                          </p:spTgt>
                                        </p:tgtEl>
                                        <p:attrNameLst>
                                          <p:attrName>style.visibility</p:attrName>
                                        </p:attrNameLst>
                                      </p:cBhvr>
                                      <p:to>
                                        <p:strVal val="visible"/>
                                      </p:to>
                                    </p:set>
                                    <p:animEffect transition="in" filter="barn(inVertical)">
                                      <p:cBhvr>
                                        <p:cTn id="16" dur="500"/>
                                        <p:tgtEl>
                                          <p:spTgt spid="10">
                                            <p:graphicEl>
                                              <a:dgm id="{657B8387-95D9-4701-A65D-2E08A8640C1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repeatCount="indefinite" fill="hold" display="0">
                  <p:stCondLst>
                    <p:cond delay="indefinite"/>
                  </p:stCondLst>
                </p:cTn>
                <p:tgtEl>
                  <p:spTgt spid="71"/>
                </p:tgtEl>
              </p:cMediaNode>
            </p:video>
          </p:childTnLst>
        </p:cTn>
      </p:par>
    </p:tnLst>
    <p:bldLst>
      <p:bldGraphic spid="10" grpId="0">
        <p:bldSub>
          <a:bldDgm bld="one"/>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35630"/>
            <a:ext cx="12192000"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آیت12</a:t>
            </a:r>
          </a:p>
        </p:txBody>
      </p:sp>
      <p:sp>
        <p:nvSpPr>
          <p:cNvPr id="13" name="Rectangle 12"/>
          <p:cNvSpPr/>
          <p:nvPr/>
        </p:nvSpPr>
        <p:spPr>
          <a:xfrm>
            <a:off x="1064302" y="1904909"/>
            <a:ext cx="9998439" cy="1052596"/>
          </a:xfrm>
          <a:prstGeom prst="rect">
            <a:avLst/>
          </a:prstGeom>
        </p:spPr>
        <p:txBody>
          <a:bodyPr wrap="square">
            <a:spAutoFit/>
          </a:bodyPr>
          <a:lstStyle/>
          <a:p>
            <a:pPr algn="ctr" rtl="1">
              <a:lnSpc>
                <a:spcPct val="120000"/>
              </a:lnSpc>
            </a:pPr>
            <a:r>
              <a:rPr lang="ur-PK" sz="2600" spc="-20" dirty="0">
                <a:solidFill>
                  <a:srgbClr val="1A3F6D"/>
                </a:solidFill>
                <a:ea typeface="Calibri" panose="020F0502020204030204" pitchFamily="34" charset="0"/>
                <a:cs typeface="noorehira" panose="02000000000000000000" pitchFamily="2" charset="-78"/>
              </a:rPr>
              <a:t>یٰۤاَیُّہَا الَّذِیۡنَ  اٰمَنُوا </a:t>
            </a:r>
            <a:r>
              <a:rPr lang="ur-PK" sz="2600" spc="-20" dirty="0" smtClean="0">
                <a:solidFill>
                  <a:srgbClr val="1A3F6D"/>
                </a:solidFill>
                <a:ea typeface="Calibri" panose="020F0502020204030204" pitchFamily="34" charset="0"/>
                <a:cs typeface="noorehira" panose="02000000000000000000" pitchFamily="2" charset="-78"/>
              </a:rPr>
              <a:t>اجْتَنِبُوۡا </a:t>
            </a:r>
            <a:r>
              <a:rPr lang="ur-PK" sz="2600" spc="-20" dirty="0">
                <a:solidFill>
                  <a:srgbClr val="1A3F6D"/>
                </a:solidFill>
                <a:ea typeface="Calibri" panose="020F0502020204030204" pitchFamily="34" charset="0"/>
                <a:cs typeface="noorehira" panose="02000000000000000000" pitchFamily="2" charset="-78"/>
              </a:rPr>
              <a:t>کَثِیۡرًا مِّنَ الظَّنِّ ۫ </a:t>
            </a:r>
            <a:r>
              <a:rPr lang="ur-PK" sz="2600" spc="-20" dirty="0" smtClean="0">
                <a:solidFill>
                  <a:srgbClr val="1A3F6D"/>
                </a:solidFill>
                <a:ea typeface="Calibri" panose="020F0502020204030204" pitchFamily="34" charset="0"/>
                <a:cs typeface="noorehira" panose="02000000000000000000" pitchFamily="2" charset="-78"/>
              </a:rPr>
              <a:t>اِنَّ  </a:t>
            </a:r>
            <a:r>
              <a:rPr lang="ur-PK" sz="2600" spc="-20" dirty="0">
                <a:solidFill>
                  <a:srgbClr val="1A3F6D"/>
                </a:solidFill>
                <a:ea typeface="Calibri" panose="020F0502020204030204" pitchFamily="34" charset="0"/>
                <a:cs typeface="noorehira" panose="02000000000000000000" pitchFamily="2" charset="-78"/>
              </a:rPr>
              <a:t>بَعْضَ الظَّنِّ  اِثْمٌ </a:t>
            </a:r>
            <a:r>
              <a:rPr lang="ur-PK" sz="2600" spc="-20" dirty="0" smtClean="0">
                <a:solidFill>
                  <a:srgbClr val="1A3F6D"/>
                </a:solidFill>
                <a:ea typeface="Calibri" panose="020F0502020204030204" pitchFamily="34" charset="0"/>
                <a:cs typeface="noorehira" panose="02000000000000000000" pitchFamily="2" charset="-78"/>
              </a:rPr>
              <a:t>وَّ </a:t>
            </a:r>
            <a:r>
              <a:rPr lang="ur-PK" sz="2600" spc="-20" dirty="0">
                <a:solidFill>
                  <a:srgbClr val="1A3F6D"/>
                </a:solidFill>
                <a:ea typeface="Calibri" panose="020F0502020204030204" pitchFamily="34" charset="0"/>
                <a:cs typeface="noorehira" panose="02000000000000000000" pitchFamily="2" charset="-78"/>
              </a:rPr>
              <a:t>لَا </a:t>
            </a:r>
            <a:r>
              <a:rPr lang="ur-PK" sz="2600" spc="-20" dirty="0" smtClean="0">
                <a:solidFill>
                  <a:srgbClr val="1A3F6D"/>
                </a:solidFill>
                <a:ea typeface="Calibri" panose="020F0502020204030204" pitchFamily="34" charset="0"/>
                <a:cs typeface="noorehira" panose="02000000000000000000" pitchFamily="2" charset="-78"/>
              </a:rPr>
              <a:t>تَجَسَّسُوۡاوَلَا </a:t>
            </a:r>
            <a:r>
              <a:rPr lang="ur-PK" sz="2600" spc="-20" dirty="0">
                <a:solidFill>
                  <a:srgbClr val="1A3F6D"/>
                </a:solidFill>
                <a:ea typeface="Calibri" panose="020F0502020204030204" pitchFamily="34" charset="0"/>
                <a:cs typeface="noorehira" panose="02000000000000000000" pitchFamily="2" charset="-78"/>
              </a:rPr>
              <a:t>یَغْتَبۡ بَّعْضُكُمۡ بَعْضًا ؕ </a:t>
            </a:r>
            <a:r>
              <a:rPr lang="ur-PK" sz="2600" spc="-20" dirty="0" smtClean="0">
                <a:solidFill>
                  <a:srgbClr val="1A3F6D"/>
                </a:solidFill>
                <a:ea typeface="Calibri" panose="020F0502020204030204" pitchFamily="34" charset="0"/>
                <a:cs typeface="noorehira" panose="02000000000000000000" pitchFamily="2" charset="-78"/>
              </a:rPr>
              <a:t>اَیُحِبُّ  </a:t>
            </a:r>
            <a:r>
              <a:rPr lang="ur-PK" sz="2600" spc="-20" dirty="0">
                <a:solidFill>
                  <a:srgbClr val="1A3F6D"/>
                </a:solidFill>
                <a:ea typeface="Calibri" panose="020F0502020204030204" pitchFamily="34" charset="0"/>
                <a:cs typeface="noorehira" panose="02000000000000000000" pitchFamily="2" charset="-78"/>
              </a:rPr>
              <a:t>اَحَدُكُمْ  </a:t>
            </a:r>
            <a:r>
              <a:rPr lang="ur-PK" sz="2600" spc="-20" dirty="0" smtClean="0">
                <a:solidFill>
                  <a:srgbClr val="1A3F6D"/>
                </a:solidFill>
                <a:ea typeface="Calibri" panose="020F0502020204030204" pitchFamily="34" charset="0"/>
                <a:cs typeface="noorehira" panose="02000000000000000000" pitchFamily="2" charset="-78"/>
              </a:rPr>
              <a:t>اَنۡ </a:t>
            </a:r>
            <a:r>
              <a:rPr lang="ur-PK" sz="2600" spc="-20" dirty="0">
                <a:solidFill>
                  <a:srgbClr val="1A3F6D"/>
                </a:solidFill>
                <a:ea typeface="Calibri" panose="020F0502020204030204" pitchFamily="34" charset="0"/>
                <a:cs typeface="noorehira" panose="02000000000000000000" pitchFamily="2" charset="-78"/>
              </a:rPr>
              <a:t>یَّاۡكُلَ  لَحْمَ اَخِیۡہِ  </a:t>
            </a:r>
            <a:r>
              <a:rPr lang="ur-PK" sz="2600" spc="-20" dirty="0" smtClean="0">
                <a:solidFill>
                  <a:srgbClr val="1A3F6D"/>
                </a:solidFill>
                <a:ea typeface="Calibri" panose="020F0502020204030204" pitchFamily="34" charset="0"/>
                <a:cs typeface="noorehira" panose="02000000000000000000" pitchFamily="2" charset="-78"/>
              </a:rPr>
              <a:t>مَیۡتًافَکَرِہۡتُمُوۡہُ </a:t>
            </a:r>
            <a:r>
              <a:rPr lang="ur-PK" sz="2600" spc="-20" dirty="0">
                <a:solidFill>
                  <a:srgbClr val="1A3F6D"/>
                </a:solidFill>
                <a:ea typeface="Calibri" panose="020F0502020204030204" pitchFamily="34" charset="0"/>
                <a:cs typeface="noorehira" panose="02000000000000000000" pitchFamily="2" charset="-78"/>
              </a:rPr>
              <a:t>ؕ  </a:t>
            </a:r>
            <a:r>
              <a:rPr lang="ur-PK" sz="2600" spc="-20" dirty="0" smtClean="0">
                <a:solidFill>
                  <a:srgbClr val="1A3F6D"/>
                </a:solidFill>
                <a:ea typeface="Calibri" panose="020F0502020204030204" pitchFamily="34" charset="0"/>
                <a:cs typeface="noorehira" panose="02000000000000000000" pitchFamily="2" charset="-78"/>
              </a:rPr>
              <a:t>وَاتَّقُوا </a:t>
            </a:r>
            <a:r>
              <a:rPr lang="ur-PK" sz="2600" spc="-20" dirty="0">
                <a:solidFill>
                  <a:srgbClr val="1A3F6D"/>
                </a:solidFill>
                <a:ea typeface="Calibri" panose="020F0502020204030204" pitchFamily="34" charset="0"/>
                <a:cs typeface="noorehira" panose="02000000000000000000" pitchFamily="2" charset="-78"/>
              </a:rPr>
              <a:t>اللہَ ؕ </a:t>
            </a:r>
            <a:r>
              <a:rPr lang="ur-PK" sz="2600" spc="-20" dirty="0" smtClean="0">
                <a:solidFill>
                  <a:srgbClr val="1A3F6D"/>
                </a:solidFill>
                <a:ea typeface="Calibri" panose="020F0502020204030204" pitchFamily="34" charset="0"/>
                <a:cs typeface="noorehira" panose="02000000000000000000" pitchFamily="2" charset="-78"/>
              </a:rPr>
              <a:t>اِنَّ  </a:t>
            </a:r>
            <a:r>
              <a:rPr lang="ur-PK" sz="2600" spc="-20" dirty="0">
                <a:solidFill>
                  <a:srgbClr val="1A3F6D"/>
                </a:solidFill>
                <a:ea typeface="Calibri" panose="020F0502020204030204" pitchFamily="34" charset="0"/>
                <a:cs typeface="noorehira" panose="02000000000000000000" pitchFamily="2" charset="-78"/>
              </a:rPr>
              <a:t>اللہَ  تَوَّابٌ رَّحِیۡمٌ ﴿۱۲</a:t>
            </a:r>
            <a:r>
              <a:rPr lang="ur-PK" sz="2600" spc="-20" dirty="0" smtClean="0">
                <a:solidFill>
                  <a:srgbClr val="1A3F6D"/>
                </a:solidFill>
                <a:ea typeface="Calibri" panose="020F0502020204030204" pitchFamily="34" charset="0"/>
                <a:cs typeface="noorehira" panose="02000000000000000000" pitchFamily="2" charset="-78"/>
              </a:rPr>
              <a:t>﴾</a:t>
            </a:r>
            <a:endParaRPr lang="ur-PK" sz="2600" spc="-20" dirty="0">
              <a:solidFill>
                <a:srgbClr val="1A3F6D"/>
              </a:solidFill>
              <a:ea typeface="Calibri" panose="020F0502020204030204" pitchFamily="34" charset="0"/>
              <a:cs typeface="noorehira" panose="02000000000000000000" pitchFamily="2" charset="-78"/>
            </a:endParaRPr>
          </a:p>
        </p:txBody>
      </p:sp>
      <p:graphicFrame>
        <p:nvGraphicFramePr>
          <p:cNvPr id="8" name="Content Placeholder 5"/>
          <p:cNvGraphicFramePr>
            <a:graphicFrameLocks/>
          </p:cNvGraphicFramePr>
          <p:nvPr>
            <p:extLst>
              <p:ext uri="{D42A27DB-BD31-4B8C-83A1-F6EECF244321}">
                <p14:modId xmlns:p14="http://schemas.microsoft.com/office/powerpoint/2010/main" val="1863841325"/>
              </p:ext>
            </p:extLst>
          </p:nvPr>
        </p:nvGraphicFramePr>
        <p:xfrm>
          <a:off x="2983832" y="3005922"/>
          <a:ext cx="6224336" cy="74262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0" name="Diagram 9"/>
          <p:cNvGraphicFramePr/>
          <p:nvPr>
            <p:extLst>
              <p:ext uri="{D42A27DB-BD31-4B8C-83A1-F6EECF244321}">
                <p14:modId xmlns:p14="http://schemas.microsoft.com/office/powerpoint/2010/main" val="1527999665"/>
              </p:ext>
            </p:extLst>
          </p:nvPr>
        </p:nvGraphicFramePr>
        <p:xfrm>
          <a:off x="1219200" y="3796962"/>
          <a:ext cx="9705474" cy="234716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2284868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0">
                                            <p:graphicEl>
                                              <a:dgm id="{36010CB3-69C6-414D-BF7C-5DC00E40DC7C}"/>
                                            </p:graphicEl>
                                          </p:spTgt>
                                        </p:tgtEl>
                                        <p:attrNameLst>
                                          <p:attrName>style.visibility</p:attrName>
                                        </p:attrNameLst>
                                      </p:cBhvr>
                                      <p:to>
                                        <p:strVal val="visible"/>
                                      </p:to>
                                    </p:set>
                                    <p:animEffect transition="in" filter="barn(inVertical)">
                                      <p:cBhvr>
                                        <p:cTn id="11" dur="500"/>
                                        <p:tgtEl>
                                          <p:spTgt spid="10">
                                            <p:graphicEl>
                                              <a:dgm id="{36010CB3-69C6-414D-BF7C-5DC00E40DC7C}"/>
                                            </p:graphicEl>
                                          </p:spTgt>
                                        </p:tgtEl>
                                      </p:cBhvr>
                                    </p:animEffect>
                                  </p:childTnLst>
                                </p:cTn>
                              </p:par>
                            </p:childTnLst>
                          </p:cTn>
                        </p:par>
                        <p:par>
                          <p:cTn id="12" fill="hold">
                            <p:stCondLst>
                              <p:cond delay="500"/>
                            </p:stCondLst>
                            <p:childTnLst>
                              <p:par>
                                <p:cTn id="13" presetID="22" presetClass="entr" presetSubtype="2" fill="hold" grpId="0" nodeType="afterEffect">
                                  <p:stCondLst>
                                    <p:cond delay="0"/>
                                  </p:stCondLst>
                                  <p:childTnLst>
                                    <p:set>
                                      <p:cBhvr>
                                        <p:cTn id="14" dur="1" fill="hold">
                                          <p:stCondLst>
                                            <p:cond delay="0"/>
                                          </p:stCondLst>
                                        </p:cTn>
                                        <p:tgtEl>
                                          <p:spTgt spid="10">
                                            <p:graphicEl>
                                              <a:dgm id="{8E008066-CBEB-4479-8CC9-9399A67AAB14}"/>
                                            </p:graphicEl>
                                          </p:spTgt>
                                        </p:tgtEl>
                                        <p:attrNameLst>
                                          <p:attrName>style.visibility</p:attrName>
                                        </p:attrNameLst>
                                      </p:cBhvr>
                                      <p:to>
                                        <p:strVal val="visible"/>
                                      </p:to>
                                    </p:set>
                                    <p:animEffect transition="in" filter="wipe(right)">
                                      <p:cBhvr>
                                        <p:cTn id="15" dur="500"/>
                                        <p:tgtEl>
                                          <p:spTgt spid="10">
                                            <p:graphicEl>
                                              <a:dgm id="{8E008066-CBEB-4479-8CC9-9399A67AAB1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repeatCount="indefinite" fill="hold" display="0">
                  <p:stCondLst>
                    <p:cond delay="indefinite"/>
                  </p:stCondLst>
                </p:cTn>
                <p:tgtEl>
                  <p:spTgt spid="71"/>
                </p:tgtEl>
              </p:cMediaNode>
            </p:video>
          </p:childTnLst>
        </p:cTn>
      </p:par>
    </p:tnLst>
    <p:bldLst>
      <p:bldGraphic spid="10" grpId="0" uiExpand="1">
        <p:bldSub>
          <a:bldDgm bld="one"/>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35630"/>
            <a:ext cx="12192000"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آیت13</a:t>
            </a:r>
          </a:p>
        </p:txBody>
      </p:sp>
      <p:sp>
        <p:nvSpPr>
          <p:cNvPr id="13" name="Rectangle 12"/>
          <p:cNvSpPr/>
          <p:nvPr/>
        </p:nvSpPr>
        <p:spPr>
          <a:xfrm>
            <a:off x="1093736" y="2270629"/>
            <a:ext cx="9998439" cy="3022366"/>
          </a:xfrm>
          <a:prstGeom prst="rect">
            <a:avLst/>
          </a:prstGeom>
        </p:spPr>
        <p:txBody>
          <a:bodyPr wrap="square">
            <a:spAutoFit/>
          </a:bodyPr>
          <a:lstStyle/>
          <a:p>
            <a:pPr algn="ctr" rtl="1">
              <a:lnSpc>
                <a:spcPct val="120000"/>
              </a:lnSpc>
            </a:pPr>
            <a:r>
              <a:rPr lang="ur-PK" sz="3200" spc="-20" dirty="0">
                <a:solidFill>
                  <a:srgbClr val="1A3F6D"/>
                </a:solidFill>
                <a:ea typeface="Calibri" panose="020F0502020204030204" pitchFamily="34" charset="0"/>
                <a:cs typeface="noorehira" panose="02000000000000000000" pitchFamily="2" charset="-78"/>
              </a:rPr>
              <a:t>یٰۤاَیُّہَا النَّاسُ </a:t>
            </a:r>
            <a:r>
              <a:rPr lang="en-US" sz="3200" spc="-20" dirty="0">
                <a:solidFill>
                  <a:srgbClr val="1A3F6D"/>
                </a:solidFill>
                <a:latin typeface="Times New Roman" panose="02020603050405020304" pitchFamily="18" charset="0"/>
                <a:ea typeface="Calibri" panose="020F0502020204030204" pitchFamily="34" charset="0"/>
              </a:rPr>
              <a:t>…</a:t>
            </a:r>
            <a:r>
              <a:rPr lang="ar-SA" sz="3200" dirty="0">
                <a:solidFill>
                  <a:srgbClr val="1A3F6D"/>
                </a:solidFill>
                <a:ea typeface="Calibri" panose="020F0502020204030204" pitchFamily="34" charset="0"/>
                <a:cs typeface="Jameel Noori Nastaleeq" panose="02000503000000020004" pitchFamily="2" charset="-78"/>
              </a:rPr>
              <a:t> اے لوگو!  </a:t>
            </a:r>
            <a:r>
              <a:rPr lang="en-US" sz="3200" spc="-20" dirty="0">
                <a:solidFill>
                  <a:srgbClr val="1A3F6D"/>
                </a:solidFill>
                <a:latin typeface="Times New Roman" panose="02020603050405020304" pitchFamily="18" charset="0"/>
                <a:ea typeface="Calibri" panose="020F0502020204030204" pitchFamily="34" charset="0"/>
              </a:rPr>
              <a:t>…</a:t>
            </a:r>
            <a:r>
              <a:rPr lang="ur-PK" sz="3200" spc="-20" dirty="0">
                <a:solidFill>
                  <a:srgbClr val="1A3F6D"/>
                </a:solidFill>
                <a:ea typeface="Calibri" panose="020F0502020204030204" pitchFamily="34" charset="0"/>
                <a:cs typeface="noorehira" panose="02000000000000000000" pitchFamily="2" charset="-78"/>
              </a:rPr>
              <a:t>اِنَّا خَلَقْنٰكُمۡ  مِّنۡ ذَکَرٍ وَّ اُنۡثٰی </a:t>
            </a:r>
            <a:r>
              <a:rPr lang="en-US" sz="3200" spc="-20" dirty="0">
                <a:solidFill>
                  <a:srgbClr val="1A3F6D"/>
                </a:solidFill>
                <a:latin typeface="Times New Roman" panose="02020603050405020304" pitchFamily="18" charset="0"/>
                <a:ea typeface="Calibri" panose="020F0502020204030204" pitchFamily="34" charset="0"/>
              </a:rPr>
              <a:t>…</a:t>
            </a:r>
            <a:r>
              <a:rPr lang="ar-SA" sz="3200" dirty="0">
                <a:solidFill>
                  <a:srgbClr val="1A3F6D"/>
                </a:solidFill>
                <a:ea typeface="Calibri" panose="020F0502020204030204" pitchFamily="34" charset="0"/>
                <a:cs typeface="Jameel Noori Nastaleeq" panose="02000503000000020004" pitchFamily="2" charset="-78"/>
              </a:rPr>
              <a:t> ہم نے تم کو ایک مرد اور ایک عورت سے پیدا </a:t>
            </a:r>
            <a:r>
              <a:rPr lang="ar-SA" sz="3200" dirty="0" smtClean="0">
                <a:solidFill>
                  <a:srgbClr val="1A3F6D"/>
                </a:solidFill>
                <a:ea typeface="Calibri" panose="020F0502020204030204" pitchFamily="34" charset="0"/>
                <a:cs typeface="Jameel Noori Nastaleeq" panose="02000503000000020004" pitchFamily="2" charset="-78"/>
              </a:rPr>
              <a:t>کیا</a:t>
            </a:r>
            <a:r>
              <a:rPr lang="en-US" sz="3200" dirty="0" smtClean="0">
                <a:solidFill>
                  <a:srgbClr val="1A3F6D"/>
                </a:solidFill>
                <a:ea typeface="Calibri" panose="020F0502020204030204" pitchFamily="34" charset="0"/>
                <a:cs typeface="Jameel Noori Nastaleeq" panose="02000503000000020004" pitchFamily="2" charset="-78"/>
              </a:rPr>
              <a:t> </a:t>
            </a:r>
            <a:r>
              <a:rPr lang="en-US" sz="3200" spc="-20" dirty="0" smtClean="0">
                <a:solidFill>
                  <a:srgbClr val="1A3F6D"/>
                </a:solidFill>
                <a:latin typeface="Times New Roman" panose="02020603050405020304" pitchFamily="18" charset="0"/>
                <a:ea typeface="Calibri" panose="020F0502020204030204" pitchFamily="34" charset="0"/>
              </a:rPr>
              <a:t>…</a:t>
            </a:r>
            <a:r>
              <a:rPr lang="ur-PK" sz="3200" spc="-20" dirty="0">
                <a:solidFill>
                  <a:srgbClr val="1A3F6D"/>
                </a:solidFill>
                <a:ea typeface="Calibri" panose="020F0502020204030204" pitchFamily="34" charset="0"/>
                <a:cs typeface="noorehira" panose="02000000000000000000" pitchFamily="2" charset="-78"/>
              </a:rPr>
              <a:t>وَ جَعَلْنٰكُمْ شُعُوۡبًا وَّ قَبَآئِلَ</a:t>
            </a:r>
            <a:r>
              <a:rPr lang="en-US" sz="3200" spc="-20" dirty="0">
                <a:solidFill>
                  <a:srgbClr val="1A3F6D"/>
                </a:solidFill>
                <a:latin typeface="Times New Roman" panose="02020603050405020304" pitchFamily="18" charset="0"/>
                <a:ea typeface="Calibri" panose="020F0502020204030204" pitchFamily="34" charset="0"/>
              </a:rPr>
              <a:t>…</a:t>
            </a:r>
            <a:r>
              <a:rPr lang="ar-SA" sz="3200" dirty="0">
                <a:solidFill>
                  <a:srgbClr val="1A3F6D"/>
                </a:solidFill>
                <a:ea typeface="Calibri" panose="020F0502020204030204" pitchFamily="34" charset="0"/>
                <a:cs typeface="Jameel Noori Nastaleeq" panose="02000503000000020004" pitchFamily="2" charset="-78"/>
              </a:rPr>
              <a:t> اور تمہیں خاندانوں اور قبیلوں میں تقسیم کیا </a:t>
            </a:r>
            <a:r>
              <a:rPr lang="en-US" sz="3200" spc="-20" dirty="0">
                <a:solidFill>
                  <a:srgbClr val="1A3F6D"/>
                </a:solidFill>
                <a:latin typeface="Times New Roman" panose="02020603050405020304" pitchFamily="18" charset="0"/>
                <a:ea typeface="Calibri" panose="020F0502020204030204" pitchFamily="34" charset="0"/>
              </a:rPr>
              <a:t>…</a:t>
            </a:r>
            <a:r>
              <a:rPr lang="ur-PK" sz="3200" spc="-20" dirty="0">
                <a:solidFill>
                  <a:srgbClr val="1A3F6D"/>
                </a:solidFill>
                <a:ea typeface="Calibri" panose="020F0502020204030204" pitchFamily="34" charset="0"/>
                <a:cs typeface="noorehira" panose="02000000000000000000" pitchFamily="2" charset="-78"/>
              </a:rPr>
              <a:t>لِتَعَارَفُوۡا ؕ</a:t>
            </a:r>
            <a:r>
              <a:rPr lang="en-US" sz="3200" spc="-20" dirty="0">
                <a:solidFill>
                  <a:srgbClr val="1A3F6D"/>
                </a:solidFill>
                <a:latin typeface="Times New Roman" panose="02020603050405020304" pitchFamily="18" charset="0"/>
                <a:ea typeface="Calibri" panose="020F0502020204030204" pitchFamily="34" charset="0"/>
              </a:rPr>
              <a:t>…</a:t>
            </a:r>
            <a:r>
              <a:rPr lang="ar-SA" sz="3200" dirty="0">
                <a:solidFill>
                  <a:srgbClr val="1A3F6D"/>
                </a:solidFill>
                <a:ea typeface="Calibri" panose="020F0502020204030204" pitchFamily="34" charset="0"/>
                <a:cs typeface="Jameel Noori Nastaleeq" panose="02000503000000020004" pitchFamily="2" charset="-78"/>
              </a:rPr>
              <a:t> تاکہ تم ایک دُوسرے کو شناخت کر سکو </a:t>
            </a:r>
            <a:r>
              <a:rPr lang="en-US" sz="3200" spc="-20" dirty="0">
                <a:solidFill>
                  <a:srgbClr val="1A3F6D"/>
                </a:solidFill>
                <a:latin typeface="Times New Roman" panose="02020603050405020304" pitchFamily="18" charset="0"/>
                <a:ea typeface="Calibri" panose="020F0502020204030204" pitchFamily="34" charset="0"/>
              </a:rPr>
              <a:t>…</a:t>
            </a:r>
            <a:r>
              <a:rPr lang="ur-PK" sz="3200" spc="-20" dirty="0">
                <a:solidFill>
                  <a:srgbClr val="1A3F6D"/>
                </a:solidFill>
                <a:ea typeface="Calibri" panose="020F0502020204030204" pitchFamily="34" charset="0"/>
                <a:cs typeface="noorehira" panose="02000000000000000000" pitchFamily="2" charset="-78"/>
              </a:rPr>
              <a:t>اِنَّ  اَكْرَمَكُمْ عِنۡدَ اللہِ اَتْقٰكُمْ ؕ </a:t>
            </a:r>
            <a:r>
              <a:rPr lang="en-US" sz="3200" spc="-20" dirty="0">
                <a:solidFill>
                  <a:srgbClr val="1A3F6D"/>
                </a:solidFill>
                <a:latin typeface="Times New Roman" panose="02020603050405020304" pitchFamily="18" charset="0"/>
                <a:ea typeface="Calibri" panose="020F0502020204030204" pitchFamily="34" charset="0"/>
              </a:rPr>
              <a:t>…</a:t>
            </a:r>
            <a:r>
              <a:rPr lang="ar-SA" sz="3200" dirty="0">
                <a:solidFill>
                  <a:srgbClr val="1A3F6D"/>
                </a:solidFill>
                <a:ea typeface="Calibri" panose="020F0502020204030204" pitchFamily="34" charset="0"/>
                <a:cs typeface="Jameel Noori Nastaleeq" panose="02000503000000020004" pitchFamily="2" charset="-78"/>
              </a:rPr>
              <a:t> اور اللہ کے نزدیک تم میں زیادہ عزت والا وہ ہے جو زیادہ پرہیزگار ہے </a:t>
            </a:r>
            <a:r>
              <a:rPr lang="en-US" sz="3200" spc="-20" dirty="0">
                <a:solidFill>
                  <a:srgbClr val="1A3F6D"/>
                </a:solidFill>
                <a:latin typeface="Times New Roman" panose="02020603050405020304" pitchFamily="18" charset="0"/>
                <a:ea typeface="Calibri" panose="020F0502020204030204" pitchFamily="34" charset="0"/>
              </a:rPr>
              <a:t>…</a:t>
            </a:r>
            <a:r>
              <a:rPr lang="ur-PK" sz="3200" spc="-20" dirty="0">
                <a:solidFill>
                  <a:srgbClr val="1A3F6D"/>
                </a:solidFill>
                <a:ea typeface="Calibri" panose="020F0502020204030204" pitchFamily="34" charset="0"/>
                <a:cs typeface="noorehira" panose="02000000000000000000" pitchFamily="2" charset="-78"/>
              </a:rPr>
              <a:t>اِنَّ اللہَ عَلِیۡمٌ خَبِیۡرٌ ﴿۱۳﴾  </a:t>
            </a:r>
            <a:r>
              <a:rPr lang="ar-SA" sz="3200" dirty="0">
                <a:solidFill>
                  <a:srgbClr val="1A3F6D"/>
                </a:solidFill>
                <a:ea typeface="Calibri" panose="020F0502020204030204" pitchFamily="34" charset="0"/>
                <a:cs typeface="Jameel Noori Nastaleeq" panose="02000503000000020004" pitchFamily="2" charset="-78"/>
              </a:rPr>
              <a:t>بے شک اللہ سب کچھ جاننے والا اوربا خبر ہے۔</a:t>
            </a:r>
            <a:endParaRPr lang="ur-PK" sz="3200" spc="-20" dirty="0">
              <a:solidFill>
                <a:srgbClr val="1A3F6D"/>
              </a:solidFill>
              <a:ea typeface="Calibri" panose="020F0502020204030204" pitchFamily="34" charset="0"/>
              <a:cs typeface="noorehira" panose="02000000000000000000" pitchFamily="2" charset="-78"/>
            </a:endParaRPr>
          </a:p>
        </p:txBody>
      </p:sp>
    </p:spTree>
    <p:extLst>
      <p:ext uri="{BB962C8B-B14F-4D97-AF65-F5344CB8AC3E}">
        <p14:creationId xmlns:p14="http://schemas.microsoft.com/office/powerpoint/2010/main" val="3944530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1"/>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35630"/>
            <a:ext cx="12192000"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a:t>
            </a:r>
            <a:r>
              <a:rPr lang="en-US"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13</a:t>
            </a:r>
            <a:endPar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13" name="Rectangle 12"/>
          <p:cNvSpPr/>
          <p:nvPr/>
        </p:nvSpPr>
        <p:spPr>
          <a:xfrm>
            <a:off x="1064302" y="1904909"/>
            <a:ext cx="9998439" cy="1040285"/>
          </a:xfrm>
          <a:prstGeom prst="rect">
            <a:avLst/>
          </a:prstGeom>
        </p:spPr>
        <p:txBody>
          <a:bodyPr wrap="square">
            <a:spAutoFit/>
          </a:bodyPr>
          <a:lstStyle/>
          <a:p>
            <a:pPr algn="ctr" rtl="1">
              <a:lnSpc>
                <a:spcPct val="110000"/>
              </a:lnSpc>
            </a:pPr>
            <a:r>
              <a:rPr lang="ur-PK" sz="2800" spc="-20" dirty="0">
                <a:solidFill>
                  <a:srgbClr val="1A3F6D"/>
                </a:solidFill>
                <a:ea typeface="Calibri" panose="020F0502020204030204" pitchFamily="34" charset="0"/>
                <a:cs typeface="noorehira" panose="02000000000000000000" pitchFamily="2" charset="-78"/>
              </a:rPr>
              <a:t>یٰۤاَیُّہَا النَّاسُ </a:t>
            </a:r>
            <a:r>
              <a:rPr lang="ur-PK" sz="2800" spc="-20" dirty="0" smtClean="0">
                <a:solidFill>
                  <a:srgbClr val="1A3F6D"/>
                </a:solidFill>
                <a:ea typeface="Calibri" panose="020F0502020204030204" pitchFamily="34" charset="0"/>
                <a:cs typeface="noorehira" panose="02000000000000000000" pitchFamily="2" charset="-78"/>
              </a:rPr>
              <a:t> اِنَّا </a:t>
            </a:r>
            <a:r>
              <a:rPr lang="ur-PK" sz="2800" spc="-20" dirty="0">
                <a:solidFill>
                  <a:srgbClr val="1A3F6D"/>
                </a:solidFill>
                <a:ea typeface="Calibri" panose="020F0502020204030204" pitchFamily="34" charset="0"/>
                <a:cs typeface="noorehira" panose="02000000000000000000" pitchFamily="2" charset="-78"/>
              </a:rPr>
              <a:t>خَلَقْنٰكُمۡ  مِّنۡ ذَکَرٍ وَّ اُنۡثٰی </a:t>
            </a:r>
            <a:r>
              <a:rPr lang="ur-PK" sz="2800" spc="-20" dirty="0" smtClean="0">
                <a:solidFill>
                  <a:srgbClr val="1A3F6D"/>
                </a:solidFill>
                <a:ea typeface="Calibri" panose="020F0502020204030204" pitchFamily="34" charset="0"/>
                <a:cs typeface="noorehira" panose="02000000000000000000" pitchFamily="2" charset="-78"/>
              </a:rPr>
              <a:t>وَ </a:t>
            </a:r>
            <a:r>
              <a:rPr lang="ur-PK" sz="2800" spc="-20" dirty="0">
                <a:solidFill>
                  <a:srgbClr val="1A3F6D"/>
                </a:solidFill>
                <a:ea typeface="Calibri" panose="020F0502020204030204" pitchFamily="34" charset="0"/>
                <a:cs typeface="noorehira" panose="02000000000000000000" pitchFamily="2" charset="-78"/>
              </a:rPr>
              <a:t>جَعَلْنٰكُمْ شُعُوۡبًا وَّ </a:t>
            </a:r>
            <a:r>
              <a:rPr lang="ur-PK" sz="2800" spc="-20" dirty="0" smtClean="0">
                <a:solidFill>
                  <a:srgbClr val="1A3F6D"/>
                </a:solidFill>
                <a:ea typeface="Calibri" panose="020F0502020204030204" pitchFamily="34" charset="0"/>
                <a:cs typeface="noorehira" panose="02000000000000000000" pitchFamily="2" charset="-78"/>
              </a:rPr>
              <a:t>قَبَآئِلَ لِتَعَارَفُوۡا ؕاِنَّ  </a:t>
            </a:r>
            <a:r>
              <a:rPr lang="ur-PK" sz="2800" spc="-20" dirty="0">
                <a:solidFill>
                  <a:srgbClr val="1A3F6D"/>
                </a:solidFill>
                <a:ea typeface="Calibri" panose="020F0502020204030204" pitchFamily="34" charset="0"/>
                <a:cs typeface="noorehira" panose="02000000000000000000" pitchFamily="2" charset="-78"/>
              </a:rPr>
              <a:t>اَكْرَمَكُمْ </a:t>
            </a:r>
            <a:endParaRPr lang="ur-PK" sz="2800" spc="-20" dirty="0" smtClean="0">
              <a:solidFill>
                <a:srgbClr val="1A3F6D"/>
              </a:solidFill>
              <a:ea typeface="Calibri" panose="020F0502020204030204" pitchFamily="34" charset="0"/>
              <a:cs typeface="noorehira" panose="02000000000000000000" pitchFamily="2" charset="-78"/>
            </a:endParaRPr>
          </a:p>
          <a:p>
            <a:pPr algn="ctr" rtl="1">
              <a:lnSpc>
                <a:spcPct val="110000"/>
              </a:lnSpc>
            </a:pPr>
            <a:r>
              <a:rPr lang="ur-PK" sz="2800" spc="-20" dirty="0" smtClean="0">
                <a:solidFill>
                  <a:srgbClr val="1A3F6D"/>
                </a:solidFill>
                <a:ea typeface="Calibri" panose="020F0502020204030204" pitchFamily="34" charset="0"/>
                <a:cs typeface="noorehira" panose="02000000000000000000" pitchFamily="2" charset="-78"/>
              </a:rPr>
              <a:t>عِنۡدَ </a:t>
            </a:r>
            <a:r>
              <a:rPr lang="ur-PK" sz="2800" spc="-20" dirty="0">
                <a:solidFill>
                  <a:srgbClr val="1A3F6D"/>
                </a:solidFill>
                <a:ea typeface="Calibri" panose="020F0502020204030204" pitchFamily="34" charset="0"/>
                <a:cs typeface="noorehira" panose="02000000000000000000" pitchFamily="2" charset="-78"/>
              </a:rPr>
              <a:t>اللہِ اَتْقٰكُمْ ؕ </a:t>
            </a:r>
            <a:r>
              <a:rPr lang="ur-PK" sz="2800" spc="-20" dirty="0" smtClean="0">
                <a:solidFill>
                  <a:srgbClr val="1A3F6D"/>
                </a:solidFill>
                <a:ea typeface="Calibri" panose="020F0502020204030204" pitchFamily="34" charset="0"/>
                <a:cs typeface="noorehira" panose="02000000000000000000" pitchFamily="2" charset="-78"/>
              </a:rPr>
              <a:t>اِنَّ </a:t>
            </a:r>
            <a:r>
              <a:rPr lang="ur-PK" sz="2800" spc="-20" dirty="0">
                <a:solidFill>
                  <a:srgbClr val="1A3F6D"/>
                </a:solidFill>
                <a:ea typeface="Calibri" panose="020F0502020204030204" pitchFamily="34" charset="0"/>
                <a:cs typeface="noorehira" panose="02000000000000000000" pitchFamily="2" charset="-78"/>
              </a:rPr>
              <a:t>اللہَ عَلِیۡمٌ خَبِیۡرٌ ﴿۱۳</a:t>
            </a:r>
            <a:r>
              <a:rPr lang="ur-PK" sz="2800" spc="-20" dirty="0" smtClean="0">
                <a:solidFill>
                  <a:srgbClr val="1A3F6D"/>
                </a:solidFill>
                <a:ea typeface="Calibri" panose="020F0502020204030204" pitchFamily="34" charset="0"/>
                <a:cs typeface="noorehira" panose="02000000000000000000" pitchFamily="2" charset="-78"/>
              </a:rPr>
              <a:t>﴾</a:t>
            </a:r>
            <a:endParaRPr lang="ur-PK" sz="2600" spc="-20" dirty="0">
              <a:solidFill>
                <a:srgbClr val="1A3F6D"/>
              </a:solidFill>
              <a:ea typeface="Calibri" panose="020F0502020204030204" pitchFamily="34" charset="0"/>
              <a:cs typeface="noorehira" panose="02000000000000000000" pitchFamily="2" charset="-78"/>
            </a:endParaRPr>
          </a:p>
        </p:txBody>
      </p:sp>
      <p:graphicFrame>
        <p:nvGraphicFramePr>
          <p:cNvPr id="8" name="Diagram 7"/>
          <p:cNvGraphicFramePr/>
          <p:nvPr>
            <p:extLst>
              <p:ext uri="{D42A27DB-BD31-4B8C-83A1-F6EECF244321}">
                <p14:modId xmlns:p14="http://schemas.microsoft.com/office/powerpoint/2010/main" val="865989998"/>
              </p:ext>
            </p:extLst>
          </p:nvPr>
        </p:nvGraphicFramePr>
        <p:xfrm>
          <a:off x="2069432" y="2991311"/>
          <a:ext cx="8053136" cy="204591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550351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8">
                                            <p:graphicEl>
                                              <a:dgm id="{36010CB3-69C6-414D-BF7C-5DC00E40DC7C}"/>
                                            </p:graphicEl>
                                          </p:spTgt>
                                        </p:tgtEl>
                                        <p:attrNameLst>
                                          <p:attrName>style.visibility</p:attrName>
                                        </p:attrNameLst>
                                      </p:cBhvr>
                                      <p:to>
                                        <p:strVal val="visible"/>
                                      </p:to>
                                    </p:set>
                                    <p:animEffect transition="in" filter="barn(inVertical)">
                                      <p:cBhvr>
                                        <p:cTn id="11" dur="500"/>
                                        <p:tgtEl>
                                          <p:spTgt spid="8">
                                            <p:graphicEl>
                                              <a:dgm id="{36010CB3-69C6-414D-BF7C-5DC00E40DC7C}"/>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8">
                                            <p:graphicEl>
                                              <a:dgm id="{657B8387-95D9-4701-A65D-2E08A8640C11}"/>
                                            </p:graphicEl>
                                          </p:spTgt>
                                        </p:tgtEl>
                                        <p:attrNameLst>
                                          <p:attrName>style.visibility</p:attrName>
                                        </p:attrNameLst>
                                      </p:cBhvr>
                                      <p:to>
                                        <p:strVal val="visible"/>
                                      </p:to>
                                    </p:set>
                                    <p:animEffect transition="in" filter="barn(inVertical)">
                                      <p:cBhvr>
                                        <p:cTn id="16" dur="500"/>
                                        <p:tgtEl>
                                          <p:spTgt spid="8">
                                            <p:graphicEl>
                                              <a:dgm id="{657B8387-95D9-4701-A65D-2E08A8640C1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repeatCount="indefinite" fill="hold" display="0">
                  <p:stCondLst>
                    <p:cond delay="indefinite"/>
                  </p:stCondLst>
                </p:cTn>
                <p:tgtEl>
                  <p:spTgt spid="71"/>
                </p:tgtEl>
              </p:cMediaNode>
            </p:video>
          </p:childTnLst>
        </p:cTn>
      </p:par>
    </p:tnLst>
    <p:bldLst>
      <p:bldGraphic spid="8" grpId="0">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35630"/>
            <a:ext cx="12192000"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a:t>
            </a:r>
            <a:r>
              <a:rPr lang="en-US"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13</a:t>
            </a:r>
            <a:endPar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13" name="Rectangle 12"/>
          <p:cNvSpPr/>
          <p:nvPr/>
        </p:nvSpPr>
        <p:spPr>
          <a:xfrm>
            <a:off x="1064302" y="1904909"/>
            <a:ext cx="9998439" cy="1040285"/>
          </a:xfrm>
          <a:prstGeom prst="rect">
            <a:avLst/>
          </a:prstGeom>
        </p:spPr>
        <p:txBody>
          <a:bodyPr wrap="square">
            <a:spAutoFit/>
          </a:bodyPr>
          <a:lstStyle/>
          <a:p>
            <a:pPr algn="ctr" rtl="1">
              <a:lnSpc>
                <a:spcPct val="110000"/>
              </a:lnSpc>
            </a:pPr>
            <a:r>
              <a:rPr lang="ur-PK" sz="2800" spc="-20" dirty="0">
                <a:solidFill>
                  <a:srgbClr val="1A3F6D"/>
                </a:solidFill>
                <a:ea typeface="Calibri" panose="020F0502020204030204" pitchFamily="34" charset="0"/>
                <a:cs typeface="noorehira" panose="02000000000000000000" pitchFamily="2" charset="-78"/>
              </a:rPr>
              <a:t>یٰۤاَیُّہَا النَّاسُ </a:t>
            </a:r>
            <a:r>
              <a:rPr lang="ur-PK" sz="2800" spc="-20" dirty="0" smtClean="0">
                <a:solidFill>
                  <a:srgbClr val="1A3F6D"/>
                </a:solidFill>
                <a:ea typeface="Calibri" panose="020F0502020204030204" pitchFamily="34" charset="0"/>
                <a:cs typeface="noorehira" panose="02000000000000000000" pitchFamily="2" charset="-78"/>
              </a:rPr>
              <a:t> اِنَّا </a:t>
            </a:r>
            <a:r>
              <a:rPr lang="ur-PK" sz="2800" spc="-20" dirty="0">
                <a:solidFill>
                  <a:srgbClr val="1A3F6D"/>
                </a:solidFill>
                <a:ea typeface="Calibri" panose="020F0502020204030204" pitchFamily="34" charset="0"/>
                <a:cs typeface="noorehira" panose="02000000000000000000" pitchFamily="2" charset="-78"/>
              </a:rPr>
              <a:t>خَلَقْنٰكُمۡ  مِّنۡ ذَکَرٍ وَّ اُنۡثٰی </a:t>
            </a:r>
            <a:r>
              <a:rPr lang="ur-PK" sz="2800" spc="-20" dirty="0" smtClean="0">
                <a:solidFill>
                  <a:srgbClr val="1A3F6D"/>
                </a:solidFill>
                <a:ea typeface="Calibri" panose="020F0502020204030204" pitchFamily="34" charset="0"/>
                <a:cs typeface="noorehira" panose="02000000000000000000" pitchFamily="2" charset="-78"/>
              </a:rPr>
              <a:t>وَ </a:t>
            </a:r>
            <a:r>
              <a:rPr lang="ur-PK" sz="2800" spc="-20" dirty="0">
                <a:solidFill>
                  <a:srgbClr val="1A3F6D"/>
                </a:solidFill>
                <a:ea typeface="Calibri" panose="020F0502020204030204" pitchFamily="34" charset="0"/>
                <a:cs typeface="noorehira" panose="02000000000000000000" pitchFamily="2" charset="-78"/>
              </a:rPr>
              <a:t>جَعَلْنٰكُمْ شُعُوۡبًا وَّ </a:t>
            </a:r>
            <a:r>
              <a:rPr lang="ur-PK" sz="2800" spc="-20" dirty="0" smtClean="0">
                <a:solidFill>
                  <a:srgbClr val="1A3F6D"/>
                </a:solidFill>
                <a:ea typeface="Calibri" panose="020F0502020204030204" pitchFamily="34" charset="0"/>
                <a:cs typeface="noorehira" panose="02000000000000000000" pitchFamily="2" charset="-78"/>
              </a:rPr>
              <a:t>قَبَآئِلَ لِتَعَارَفُوۡا ؕاِنَّ  </a:t>
            </a:r>
            <a:r>
              <a:rPr lang="ur-PK" sz="2800" spc="-20" dirty="0">
                <a:solidFill>
                  <a:srgbClr val="1A3F6D"/>
                </a:solidFill>
                <a:ea typeface="Calibri" panose="020F0502020204030204" pitchFamily="34" charset="0"/>
                <a:cs typeface="noorehira" panose="02000000000000000000" pitchFamily="2" charset="-78"/>
              </a:rPr>
              <a:t>اَكْرَمَكُمْ </a:t>
            </a:r>
            <a:endParaRPr lang="ur-PK" sz="2800" spc="-20" dirty="0" smtClean="0">
              <a:solidFill>
                <a:srgbClr val="1A3F6D"/>
              </a:solidFill>
              <a:ea typeface="Calibri" panose="020F0502020204030204" pitchFamily="34" charset="0"/>
              <a:cs typeface="noorehira" panose="02000000000000000000" pitchFamily="2" charset="-78"/>
            </a:endParaRPr>
          </a:p>
          <a:p>
            <a:pPr algn="ctr" rtl="1">
              <a:lnSpc>
                <a:spcPct val="110000"/>
              </a:lnSpc>
            </a:pPr>
            <a:r>
              <a:rPr lang="ur-PK" sz="2800" spc="-20" dirty="0" smtClean="0">
                <a:solidFill>
                  <a:srgbClr val="1A3F6D"/>
                </a:solidFill>
                <a:ea typeface="Calibri" panose="020F0502020204030204" pitchFamily="34" charset="0"/>
                <a:cs typeface="noorehira" panose="02000000000000000000" pitchFamily="2" charset="-78"/>
              </a:rPr>
              <a:t>عِنۡدَ </a:t>
            </a:r>
            <a:r>
              <a:rPr lang="ur-PK" sz="2800" spc="-20" dirty="0">
                <a:solidFill>
                  <a:srgbClr val="1A3F6D"/>
                </a:solidFill>
                <a:ea typeface="Calibri" panose="020F0502020204030204" pitchFamily="34" charset="0"/>
                <a:cs typeface="noorehira" panose="02000000000000000000" pitchFamily="2" charset="-78"/>
              </a:rPr>
              <a:t>اللہِ اَتْقٰكُمْ ؕ </a:t>
            </a:r>
            <a:r>
              <a:rPr lang="ur-PK" sz="2800" spc="-20" dirty="0" smtClean="0">
                <a:solidFill>
                  <a:srgbClr val="1A3F6D"/>
                </a:solidFill>
                <a:ea typeface="Calibri" panose="020F0502020204030204" pitchFamily="34" charset="0"/>
                <a:cs typeface="noorehira" panose="02000000000000000000" pitchFamily="2" charset="-78"/>
              </a:rPr>
              <a:t>اِنَّ </a:t>
            </a:r>
            <a:r>
              <a:rPr lang="ur-PK" sz="2800" spc="-20" dirty="0">
                <a:solidFill>
                  <a:srgbClr val="1A3F6D"/>
                </a:solidFill>
                <a:ea typeface="Calibri" panose="020F0502020204030204" pitchFamily="34" charset="0"/>
                <a:cs typeface="noorehira" panose="02000000000000000000" pitchFamily="2" charset="-78"/>
              </a:rPr>
              <a:t>اللہَ عَلِیۡمٌ خَبِیۡرٌ ﴿۱۳</a:t>
            </a:r>
            <a:r>
              <a:rPr lang="ur-PK" sz="2800" spc="-20" dirty="0" smtClean="0">
                <a:solidFill>
                  <a:srgbClr val="1A3F6D"/>
                </a:solidFill>
                <a:ea typeface="Calibri" panose="020F0502020204030204" pitchFamily="34" charset="0"/>
                <a:cs typeface="noorehira" panose="02000000000000000000" pitchFamily="2" charset="-78"/>
              </a:rPr>
              <a:t>﴾</a:t>
            </a:r>
            <a:endParaRPr lang="ur-PK" sz="2600" spc="-20" dirty="0">
              <a:solidFill>
                <a:srgbClr val="1A3F6D"/>
              </a:solidFill>
              <a:ea typeface="Calibri" panose="020F0502020204030204" pitchFamily="34" charset="0"/>
              <a:cs typeface="noorehira" panose="02000000000000000000" pitchFamily="2" charset="-78"/>
            </a:endParaRPr>
          </a:p>
        </p:txBody>
      </p:sp>
      <p:graphicFrame>
        <p:nvGraphicFramePr>
          <p:cNvPr id="8" name="Diagram 7"/>
          <p:cNvGraphicFramePr/>
          <p:nvPr>
            <p:extLst>
              <p:ext uri="{D42A27DB-BD31-4B8C-83A1-F6EECF244321}">
                <p14:modId xmlns:p14="http://schemas.microsoft.com/office/powerpoint/2010/main" val="4005830810"/>
              </p:ext>
            </p:extLst>
          </p:nvPr>
        </p:nvGraphicFramePr>
        <p:xfrm>
          <a:off x="2005263" y="3777189"/>
          <a:ext cx="8181474" cy="231881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7" name="Content Placeholder 5"/>
          <p:cNvGraphicFramePr>
            <a:graphicFrameLocks/>
          </p:cNvGraphicFramePr>
          <p:nvPr>
            <p:extLst>
              <p:ext uri="{D42A27DB-BD31-4B8C-83A1-F6EECF244321}">
                <p14:modId xmlns:p14="http://schemas.microsoft.com/office/powerpoint/2010/main" val="3212937809"/>
              </p:ext>
            </p:extLst>
          </p:nvPr>
        </p:nvGraphicFramePr>
        <p:xfrm>
          <a:off x="3962400" y="2973838"/>
          <a:ext cx="4267200" cy="742623"/>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686324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8">
                                            <p:graphicEl>
                                              <a:dgm id="{36010CB3-69C6-414D-BF7C-5DC00E40DC7C}"/>
                                            </p:graphicEl>
                                          </p:spTgt>
                                        </p:tgtEl>
                                        <p:attrNameLst>
                                          <p:attrName>style.visibility</p:attrName>
                                        </p:attrNameLst>
                                      </p:cBhvr>
                                      <p:to>
                                        <p:strVal val="visible"/>
                                      </p:to>
                                    </p:set>
                                    <p:animEffect transition="in" filter="barn(inVertical)">
                                      <p:cBhvr>
                                        <p:cTn id="11" dur="500"/>
                                        <p:tgtEl>
                                          <p:spTgt spid="8">
                                            <p:graphicEl>
                                              <a:dgm id="{36010CB3-69C6-414D-BF7C-5DC00E40DC7C}"/>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8">
                                            <p:graphicEl>
                                              <a:dgm id="{657B8387-95D9-4701-A65D-2E08A8640C11}"/>
                                            </p:graphicEl>
                                          </p:spTgt>
                                        </p:tgtEl>
                                        <p:attrNameLst>
                                          <p:attrName>style.visibility</p:attrName>
                                        </p:attrNameLst>
                                      </p:cBhvr>
                                      <p:to>
                                        <p:strVal val="visible"/>
                                      </p:to>
                                    </p:set>
                                    <p:animEffect transition="in" filter="barn(inVertical)">
                                      <p:cBhvr>
                                        <p:cTn id="16" dur="500"/>
                                        <p:tgtEl>
                                          <p:spTgt spid="8">
                                            <p:graphicEl>
                                              <a:dgm id="{657B8387-95D9-4701-A65D-2E08A8640C1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repeatCount="indefinite" fill="hold" display="0">
                  <p:stCondLst>
                    <p:cond delay="indefinite"/>
                  </p:stCondLst>
                </p:cTn>
                <p:tgtEl>
                  <p:spTgt spid="71"/>
                </p:tgtEl>
              </p:cMediaNode>
            </p:video>
          </p:childTnLst>
        </p:cTn>
      </p:par>
    </p:tnLst>
    <p:bldLst>
      <p:bldGraphic spid="8" grpId="0">
        <p:bldSub>
          <a:bldDgm bld="one"/>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4840" y="-2588987"/>
            <a:ext cx="14433653" cy="8118929"/>
          </a:xfrm>
          <a:prstGeom prst="rect">
            <a:avLst/>
          </a:prstGeom>
        </p:spPr>
      </p:pic>
      <p:sp>
        <p:nvSpPr>
          <p:cNvPr id="3" name="Rectangle 2"/>
          <p:cNvSpPr/>
          <p:nvPr/>
        </p:nvSpPr>
        <p:spPr>
          <a:xfrm>
            <a:off x="1073672" y="2274823"/>
            <a:ext cx="10036627" cy="2246769"/>
          </a:xfrm>
          <a:prstGeom prst="rect">
            <a:avLst/>
          </a:prstGeom>
        </p:spPr>
        <p:txBody>
          <a:bodyPr wrap="square">
            <a:spAutoFit/>
          </a:bodyPr>
          <a:lstStyle/>
          <a:p>
            <a:pPr algn="ctr" rtl="1"/>
            <a:r>
              <a:rPr lang="ur-PK" sz="6000" i="1"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حصّہ سوم: درسِ پنجم</a:t>
            </a:r>
            <a:endParaRPr lang="en-US" sz="6000" kern="0" dirty="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a:p>
            <a:pPr algn="ctr" rtl="1">
              <a:spcBef>
                <a:spcPts val="2400"/>
              </a:spcBef>
            </a:pPr>
            <a:r>
              <a:rPr lang="ur-PK" sz="6000"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a:t>
            </a:r>
            <a:r>
              <a:rPr lang="ur-PK" sz="6000" i="1"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سیاسی اور ملّی زندگی کے رہنما اُصول</a:t>
            </a:r>
            <a:r>
              <a:rPr lang="ur-PK" sz="6000"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a:t>
            </a:r>
            <a:r>
              <a:rPr lang="ur-PK" sz="4800"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(حصّہ دوم)</a:t>
            </a:r>
            <a:endParaRPr lang="ur-PK" sz="6000" kern="0" dirty="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5" name="TextBox 4"/>
          <p:cNvSpPr txBox="1"/>
          <p:nvPr/>
        </p:nvSpPr>
        <p:spPr>
          <a:xfrm>
            <a:off x="1073675" y="4894105"/>
            <a:ext cx="10036627" cy="830997"/>
          </a:xfrm>
          <a:prstGeom prst="rect">
            <a:avLst/>
          </a:prstGeom>
          <a:noFill/>
        </p:spPr>
        <p:txBody>
          <a:bodyPr wrap="square" rtlCol="0">
            <a:spAutoFit/>
          </a:bodyPr>
          <a:lstStyle/>
          <a:p>
            <a:pPr algn="ctr" rtl="1"/>
            <a:r>
              <a:rPr lang="ur-PK" sz="480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cs typeface="Jameel Noori Nastaleeq" panose="02000503000000020004" pitchFamily="2" charset="-78"/>
              </a:rPr>
              <a:t>سورۃ  الحجرات کی روشنی میں</a:t>
            </a:r>
            <a:endParaRPr lang="en-US" sz="4800" dirty="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2874740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1"/>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35630"/>
            <a:ext cx="12192000"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a:t>
            </a:r>
            <a:r>
              <a:rPr lang="en-US"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13</a:t>
            </a:r>
            <a:endPar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13" name="Rectangle 12"/>
          <p:cNvSpPr/>
          <p:nvPr/>
        </p:nvSpPr>
        <p:spPr>
          <a:xfrm>
            <a:off x="1064302" y="1904909"/>
            <a:ext cx="9998439" cy="1040285"/>
          </a:xfrm>
          <a:prstGeom prst="rect">
            <a:avLst/>
          </a:prstGeom>
        </p:spPr>
        <p:txBody>
          <a:bodyPr wrap="square">
            <a:spAutoFit/>
          </a:bodyPr>
          <a:lstStyle/>
          <a:p>
            <a:pPr algn="ctr" rtl="1">
              <a:lnSpc>
                <a:spcPct val="110000"/>
              </a:lnSpc>
            </a:pPr>
            <a:r>
              <a:rPr lang="ur-PK" sz="2800" spc="-20" dirty="0">
                <a:solidFill>
                  <a:srgbClr val="1A3F6D"/>
                </a:solidFill>
                <a:ea typeface="Calibri" panose="020F0502020204030204" pitchFamily="34" charset="0"/>
                <a:cs typeface="noorehira" panose="02000000000000000000" pitchFamily="2" charset="-78"/>
              </a:rPr>
              <a:t>یٰۤاَیُّہَا النَّاسُ </a:t>
            </a:r>
            <a:r>
              <a:rPr lang="ur-PK" sz="2800" spc="-20" dirty="0" smtClean="0">
                <a:solidFill>
                  <a:srgbClr val="1A3F6D"/>
                </a:solidFill>
                <a:ea typeface="Calibri" panose="020F0502020204030204" pitchFamily="34" charset="0"/>
                <a:cs typeface="noorehira" panose="02000000000000000000" pitchFamily="2" charset="-78"/>
              </a:rPr>
              <a:t> اِنَّا </a:t>
            </a:r>
            <a:r>
              <a:rPr lang="ur-PK" sz="2800" spc="-20" dirty="0">
                <a:solidFill>
                  <a:srgbClr val="1A3F6D"/>
                </a:solidFill>
                <a:ea typeface="Calibri" panose="020F0502020204030204" pitchFamily="34" charset="0"/>
                <a:cs typeface="noorehira" panose="02000000000000000000" pitchFamily="2" charset="-78"/>
              </a:rPr>
              <a:t>خَلَقْنٰكُمۡ  مِّنۡ ذَکَرٍ وَّ اُنۡثٰی </a:t>
            </a:r>
            <a:r>
              <a:rPr lang="ur-PK" sz="2800" spc="-20" dirty="0" smtClean="0">
                <a:solidFill>
                  <a:srgbClr val="1A3F6D"/>
                </a:solidFill>
                <a:ea typeface="Calibri" panose="020F0502020204030204" pitchFamily="34" charset="0"/>
                <a:cs typeface="noorehira" panose="02000000000000000000" pitchFamily="2" charset="-78"/>
              </a:rPr>
              <a:t>وَ </a:t>
            </a:r>
            <a:r>
              <a:rPr lang="ur-PK" sz="2800" spc="-20" dirty="0">
                <a:solidFill>
                  <a:srgbClr val="1A3F6D"/>
                </a:solidFill>
                <a:ea typeface="Calibri" panose="020F0502020204030204" pitchFamily="34" charset="0"/>
                <a:cs typeface="noorehira" panose="02000000000000000000" pitchFamily="2" charset="-78"/>
              </a:rPr>
              <a:t>جَعَلْنٰكُمْ شُعُوۡبًا وَّ </a:t>
            </a:r>
            <a:r>
              <a:rPr lang="ur-PK" sz="2800" spc="-20" dirty="0" smtClean="0">
                <a:solidFill>
                  <a:srgbClr val="1A3F6D"/>
                </a:solidFill>
                <a:ea typeface="Calibri" panose="020F0502020204030204" pitchFamily="34" charset="0"/>
                <a:cs typeface="noorehira" panose="02000000000000000000" pitchFamily="2" charset="-78"/>
              </a:rPr>
              <a:t>قَبَآئِلَ لِتَعَارَفُوۡا ؕاِنَّ  </a:t>
            </a:r>
            <a:r>
              <a:rPr lang="ur-PK" sz="2800" spc="-20" dirty="0">
                <a:solidFill>
                  <a:srgbClr val="1A3F6D"/>
                </a:solidFill>
                <a:ea typeface="Calibri" panose="020F0502020204030204" pitchFamily="34" charset="0"/>
                <a:cs typeface="noorehira" panose="02000000000000000000" pitchFamily="2" charset="-78"/>
              </a:rPr>
              <a:t>اَكْرَمَكُمْ </a:t>
            </a:r>
            <a:endParaRPr lang="ur-PK" sz="2800" spc="-20" dirty="0" smtClean="0">
              <a:solidFill>
                <a:srgbClr val="1A3F6D"/>
              </a:solidFill>
              <a:ea typeface="Calibri" panose="020F0502020204030204" pitchFamily="34" charset="0"/>
              <a:cs typeface="noorehira" panose="02000000000000000000" pitchFamily="2" charset="-78"/>
            </a:endParaRPr>
          </a:p>
          <a:p>
            <a:pPr algn="ctr" rtl="1">
              <a:lnSpc>
                <a:spcPct val="110000"/>
              </a:lnSpc>
            </a:pPr>
            <a:r>
              <a:rPr lang="ur-PK" sz="2800" spc="-20" dirty="0" smtClean="0">
                <a:solidFill>
                  <a:srgbClr val="1A3F6D"/>
                </a:solidFill>
                <a:ea typeface="Calibri" panose="020F0502020204030204" pitchFamily="34" charset="0"/>
                <a:cs typeface="noorehira" panose="02000000000000000000" pitchFamily="2" charset="-78"/>
              </a:rPr>
              <a:t>عِنۡدَ </a:t>
            </a:r>
            <a:r>
              <a:rPr lang="ur-PK" sz="2800" spc="-20" dirty="0">
                <a:solidFill>
                  <a:srgbClr val="1A3F6D"/>
                </a:solidFill>
                <a:ea typeface="Calibri" panose="020F0502020204030204" pitchFamily="34" charset="0"/>
                <a:cs typeface="noorehira" panose="02000000000000000000" pitchFamily="2" charset="-78"/>
              </a:rPr>
              <a:t>اللہِ اَتْقٰكُمْ ؕ </a:t>
            </a:r>
            <a:r>
              <a:rPr lang="ur-PK" sz="2800" spc="-20" dirty="0" smtClean="0">
                <a:solidFill>
                  <a:srgbClr val="1A3F6D"/>
                </a:solidFill>
                <a:ea typeface="Calibri" panose="020F0502020204030204" pitchFamily="34" charset="0"/>
                <a:cs typeface="noorehira" panose="02000000000000000000" pitchFamily="2" charset="-78"/>
              </a:rPr>
              <a:t>اِنَّ </a:t>
            </a:r>
            <a:r>
              <a:rPr lang="ur-PK" sz="2800" spc="-20" dirty="0">
                <a:solidFill>
                  <a:srgbClr val="1A3F6D"/>
                </a:solidFill>
                <a:ea typeface="Calibri" panose="020F0502020204030204" pitchFamily="34" charset="0"/>
                <a:cs typeface="noorehira" panose="02000000000000000000" pitchFamily="2" charset="-78"/>
              </a:rPr>
              <a:t>اللہَ عَلِیۡمٌ خَبِیۡرٌ ﴿۱۳</a:t>
            </a:r>
            <a:r>
              <a:rPr lang="ur-PK" sz="2800" spc="-20" dirty="0" smtClean="0">
                <a:solidFill>
                  <a:srgbClr val="1A3F6D"/>
                </a:solidFill>
                <a:ea typeface="Calibri" panose="020F0502020204030204" pitchFamily="34" charset="0"/>
                <a:cs typeface="noorehira" panose="02000000000000000000" pitchFamily="2" charset="-78"/>
              </a:rPr>
              <a:t>﴾</a:t>
            </a:r>
            <a:endParaRPr lang="ur-PK" sz="2600" spc="-20" dirty="0">
              <a:solidFill>
                <a:srgbClr val="1A3F6D"/>
              </a:solidFill>
              <a:ea typeface="Calibri" panose="020F0502020204030204" pitchFamily="34" charset="0"/>
              <a:cs typeface="noorehira" panose="02000000000000000000" pitchFamily="2" charset="-78"/>
            </a:endParaRPr>
          </a:p>
        </p:txBody>
      </p:sp>
      <p:graphicFrame>
        <p:nvGraphicFramePr>
          <p:cNvPr id="8" name="Diagram 7"/>
          <p:cNvGraphicFramePr/>
          <p:nvPr>
            <p:extLst>
              <p:ext uri="{D42A27DB-BD31-4B8C-83A1-F6EECF244321}">
                <p14:modId xmlns:p14="http://schemas.microsoft.com/office/powerpoint/2010/main" val="1966220082"/>
              </p:ext>
            </p:extLst>
          </p:nvPr>
        </p:nvGraphicFramePr>
        <p:xfrm>
          <a:off x="1524000" y="3777189"/>
          <a:ext cx="9144000" cy="241506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7" name="Content Placeholder 5"/>
          <p:cNvGraphicFramePr>
            <a:graphicFrameLocks/>
          </p:cNvGraphicFramePr>
          <p:nvPr>
            <p:extLst>
              <p:ext uri="{D42A27DB-BD31-4B8C-83A1-F6EECF244321}">
                <p14:modId xmlns:p14="http://schemas.microsoft.com/office/powerpoint/2010/main" val="678378168"/>
              </p:ext>
            </p:extLst>
          </p:nvPr>
        </p:nvGraphicFramePr>
        <p:xfrm>
          <a:off x="3962400" y="2973838"/>
          <a:ext cx="4267200" cy="742623"/>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10" name="Rounded Rectangle 9"/>
          <p:cNvSpPr/>
          <p:nvPr/>
        </p:nvSpPr>
        <p:spPr>
          <a:xfrm>
            <a:off x="1633251" y="3736357"/>
            <a:ext cx="8922455" cy="2521210"/>
          </a:xfrm>
          <a:prstGeom prst="round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11" name="Rectangle 10"/>
          <p:cNvSpPr/>
          <p:nvPr/>
        </p:nvSpPr>
        <p:spPr>
          <a:xfrm>
            <a:off x="1524000" y="3792742"/>
            <a:ext cx="9368590" cy="2474524"/>
          </a:xfrm>
          <a:prstGeom prst="rect">
            <a:avLst/>
          </a:prstGeom>
        </p:spPr>
        <p:txBody>
          <a:bodyPr wrap="square" lIns="91440">
            <a:spAutoFit/>
          </a:bodyPr>
          <a:lstStyle/>
          <a:p>
            <a:pPr marL="457200" marR="228600" algn="ctr" rtl="1">
              <a:lnSpc>
                <a:spcPct val="120000"/>
              </a:lnSpc>
            </a:pPr>
            <a:r>
              <a:rPr lang="ur-PK" sz="2600" dirty="0">
                <a:solidFill>
                  <a:srgbClr val="1A3F6D"/>
                </a:solidFill>
                <a:latin typeface="noorehira" panose="02000000000000000000" pitchFamily="2" charset="-78"/>
                <a:cs typeface="noorehira" panose="02000000000000000000" pitchFamily="2" charset="-78"/>
              </a:rPr>
              <a:t>یَا أَیُّہَا النَّاسُ أَلَا إِنَّ رَبَّكُمْ وَاحِدٌ وَإِنَّ أَبَاكُمْ وَاحِدٌ أَلَا لَا فَضْلَ لِعَرَبِیٍّ عَلٰى أَعْجَمِیٍّ وَلَا لِعَجَمِیٍّ عَلٰى عَرَبِیٍّ وَلَا لِأَحْمَرَ عَلٰى أَسْوَدَ وَلَا أَسْوَدَ عَلٰى أَحْمَرَ إِلَّا بِالتَّقْوٰی </a:t>
            </a:r>
            <a:r>
              <a:rPr lang="ar-SA" sz="2400" spc="-3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a:t>
            </a:r>
            <a:r>
              <a:rPr lang="ur-PK" sz="240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مسند احمد</a:t>
            </a:r>
            <a:r>
              <a:rPr lang="ar-SA" sz="2400" spc="-3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a:t>
            </a:r>
            <a:endParaRPr lang="en-US" sz="2800" dirty="0">
              <a:solidFill>
                <a:srgbClr val="1A3F6D"/>
              </a:solidFill>
              <a:latin typeface="noorehira" panose="02000000000000000000" pitchFamily="2" charset="-78"/>
              <a:ea typeface="Calibri" panose="020F0502020204030204" pitchFamily="34" charset="0"/>
              <a:cs typeface="noorehira" panose="02000000000000000000" pitchFamily="2" charset="-78"/>
            </a:endParaRPr>
          </a:p>
          <a:p>
            <a:pPr marL="457200" marR="228600" algn="ctr" rtl="1">
              <a:lnSpc>
                <a:spcPct val="110000"/>
              </a:lnSpc>
            </a:pPr>
            <a:r>
              <a:rPr lang="ar-SA" sz="2800" dirty="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rPr>
              <a:t>"اے لوگو بے شک تمہارا رب بھی ایک ہے اور تمہارے والدین بھی ایک ۔ سن لو !  کوئی فضیلت نہیں ہے کسی عربی کو کسی عجمی پراور نہ کسی عجمی کو کسی عربی پراور نہ کسی کالے  کو کسی گورے پراورنہ کسی گورے کو کسی کالے پر۔ فضیلت کی بنیاد صرف تقوی ہے"۔</a:t>
            </a:r>
            <a:endParaRPr lang="en-US" sz="2800" dirty="0">
              <a:solidFill>
                <a:srgbClr val="1A3F6D"/>
              </a:solidFill>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2723439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8">
                                            <p:graphicEl>
                                              <a:dgm id="{36010CB3-69C6-414D-BF7C-5DC00E40DC7C}"/>
                                            </p:graphicEl>
                                          </p:spTgt>
                                        </p:tgtEl>
                                        <p:attrNameLst>
                                          <p:attrName>style.visibility</p:attrName>
                                        </p:attrNameLst>
                                      </p:cBhvr>
                                      <p:to>
                                        <p:strVal val="visible"/>
                                      </p:to>
                                    </p:set>
                                    <p:animEffect transition="in" filter="barn(inVertical)">
                                      <p:cBhvr>
                                        <p:cTn id="11" dur="500"/>
                                        <p:tgtEl>
                                          <p:spTgt spid="8">
                                            <p:graphicEl>
                                              <a:dgm id="{36010CB3-69C6-414D-BF7C-5DC00E40DC7C}"/>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8">
                                            <p:graphicEl>
                                              <a:dgm id="{657B8387-95D9-4701-A65D-2E08A8640C11}"/>
                                            </p:graphicEl>
                                          </p:spTgt>
                                        </p:tgtEl>
                                        <p:attrNameLst>
                                          <p:attrName>style.visibility</p:attrName>
                                        </p:attrNameLst>
                                      </p:cBhvr>
                                      <p:to>
                                        <p:strVal val="visible"/>
                                      </p:to>
                                    </p:set>
                                    <p:animEffect transition="in" filter="barn(inVertical)">
                                      <p:cBhvr>
                                        <p:cTn id="16" dur="500"/>
                                        <p:tgtEl>
                                          <p:spTgt spid="8">
                                            <p:graphicEl>
                                              <a:dgm id="{657B8387-95D9-4701-A65D-2E08A8640C11}"/>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8">
                                            <p:graphicEl>
                                              <a:dgm id="{BB629A05-2847-4CD2-A09D-4D4601BD20CA}"/>
                                            </p:graphicEl>
                                          </p:spTgt>
                                        </p:tgtEl>
                                        <p:attrNameLst>
                                          <p:attrName>style.visibility</p:attrName>
                                        </p:attrNameLst>
                                      </p:cBhvr>
                                      <p:to>
                                        <p:strVal val="visible"/>
                                      </p:to>
                                    </p:set>
                                    <p:animEffect transition="in" filter="barn(inVertical)">
                                      <p:cBhvr>
                                        <p:cTn id="21" dur="500"/>
                                        <p:tgtEl>
                                          <p:spTgt spid="8">
                                            <p:graphicEl>
                                              <a:dgm id="{BB629A05-2847-4CD2-A09D-4D4601BD20CA}"/>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repeatCount="indefinite" fill="hold" display="0">
                  <p:stCondLst>
                    <p:cond delay="indefinite"/>
                  </p:stCondLst>
                </p:cTn>
                <p:tgtEl>
                  <p:spTgt spid="71"/>
                </p:tgtEl>
              </p:cMediaNode>
            </p:video>
          </p:childTnLst>
        </p:cTn>
      </p:par>
    </p:tnLst>
    <p:bldLst>
      <p:bldGraphic spid="8" grpId="0" uiExpand="1">
        <p:bldSub>
          <a:bldDgm bld="one"/>
        </p:bldSub>
      </p:bldGraphic>
      <p:bldP spid="10" grpId="0" animBg="1"/>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35630"/>
            <a:ext cx="12192000"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a:t>
            </a:r>
            <a:r>
              <a:rPr lang="en-US"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13</a:t>
            </a:r>
            <a:endPar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13" name="Rectangle 12"/>
          <p:cNvSpPr/>
          <p:nvPr/>
        </p:nvSpPr>
        <p:spPr>
          <a:xfrm>
            <a:off x="1064302" y="1904909"/>
            <a:ext cx="9998439" cy="1040285"/>
          </a:xfrm>
          <a:prstGeom prst="rect">
            <a:avLst/>
          </a:prstGeom>
        </p:spPr>
        <p:txBody>
          <a:bodyPr wrap="square">
            <a:spAutoFit/>
          </a:bodyPr>
          <a:lstStyle/>
          <a:p>
            <a:pPr algn="ctr" rtl="1">
              <a:lnSpc>
                <a:spcPct val="110000"/>
              </a:lnSpc>
            </a:pPr>
            <a:r>
              <a:rPr lang="ur-PK" sz="2800" spc="-20" dirty="0">
                <a:solidFill>
                  <a:srgbClr val="1A3F6D"/>
                </a:solidFill>
                <a:ea typeface="Calibri" panose="020F0502020204030204" pitchFamily="34" charset="0"/>
                <a:cs typeface="noorehira" panose="02000000000000000000" pitchFamily="2" charset="-78"/>
              </a:rPr>
              <a:t>یٰۤاَیُّہَا النَّاسُ </a:t>
            </a:r>
            <a:r>
              <a:rPr lang="ur-PK" sz="2800" spc="-20" dirty="0" smtClean="0">
                <a:solidFill>
                  <a:srgbClr val="1A3F6D"/>
                </a:solidFill>
                <a:ea typeface="Calibri" panose="020F0502020204030204" pitchFamily="34" charset="0"/>
                <a:cs typeface="noorehira" panose="02000000000000000000" pitchFamily="2" charset="-78"/>
              </a:rPr>
              <a:t> اِنَّا </a:t>
            </a:r>
            <a:r>
              <a:rPr lang="ur-PK" sz="2800" spc="-20" dirty="0">
                <a:solidFill>
                  <a:srgbClr val="1A3F6D"/>
                </a:solidFill>
                <a:ea typeface="Calibri" panose="020F0502020204030204" pitchFamily="34" charset="0"/>
                <a:cs typeface="noorehira" panose="02000000000000000000" pitchFamily="2" charset="-78"/>
              </a:rPr>
              <a:t>خَلَقْنٰكُمۡ  مِّنۡ ذَکَرٍ وَّ اُنۡثٰی </a:t>
            </a:r>
            <a:r>
              <a:rPr lang="ur-PK" sz="2800" spc="-20" dirty="0" smtClean="0">
                <a:solidFill>
                  <a:srgbClr val="1A3F6D"/>
                </a:solidFill>
                <a:ea typeface="Calibri" panose="020F0502020204030204" pitchFamily="34" charset="0"/>
                <a:cs typeface="noorehira" panose="02000000000000000000" pitchFamily="2" charset="-78"/>
              </a:rPr>
              <a:t>وَ </a:t>
            </a:r>
            <a:r>
              <a:rPr lang="ur-PK" sz="2800" spc="-20" dirty="0">
                <a:solidFill>
                  <a:srgbClr val="1A3F6D"/>
                </a:solidFill>
                <a:ea typeface="Calibri" panose="020F0502020204030204" pitchFamily="34" charset="0"/>
                <a:cs typeface="noorehira" panose="02000000000000000000" pitchFamily="2" charset="-78"/>
              </a:rPr>
              <a:t>جَعَلْنٰكُمْ شُعُوۡبًا وَّ </a:t>
            </a:r>
            <a:r>
              <a:rPr lang="ur-PK" sz="2800" spc="-20" dirty="0" smtClean="0">
                <a:solidFill>
                  <a:srgbClr val="1A3F6D"/>
                </a:solidFill>
                <a:ea typeface="Calibri" panose="020F0502020204030204" pitchFamily="34" charset="0"/>
                <a:cs typeface="noorehira" panose="02000000000000000000" pitchFamily="2" charset="-78"/>
              </a:rPr>
              <a:t>قَبَآئِلَ لِتَعَارَفُوۡا ؕاِنَّ  </a:t>
            </a:r>
            <a:r>
              <a:rPr lang="ur-PK" sz="2800" spc="-20" dirty="0">
                <a:solidFill>
                  <a:srgbClr val="1A3F6D"/>
                </a:solidFill>
                <a:ea typeface="Calibri" panose="020F0502020204030204" pitchFamily="34" charset="0"/>
                <a:cs typeface="noorehira" panose="02000000000000000000" pitchFamily="2" charset="-78"/>
              </a:rPr>
              <a:t>اَكْرَمَكُمْ </a:t>
            </a:r>
            <a:endParaRPr lang="ur-PK" sz="2800" spc="-20" dirty="0" smtClean="0">
              <a:solidFill>
                <a:srgbClr val="1A3F6D"/>
              </a:solidFill>
              <a:ea typeface="Calibri" panose="020F0502020204030204" pitchFamily="34" charset="0"/>
              <a:cs typeface="noorehira" panose="02000000000000000000" pitchFamily="2" charset="-78"/>
            </a:endParaRPr>
          </a:p>
          <a:p>
            <a:pPr algn="ctr" rtl="1">
              <a:lnSpc>
                <a:spcPct val="110000"/>
              </a:lnSpc>
            </a:pPr>
            <a:r>
              <a:rPr lang="ur-PK" sz="2800" spc="-20" dirty="0" smtClean="0">
                <a:solidFill>
                  <a:srgbClr val="1A3F6D"/>
                </a:solidFill>
                <a:ea typeface="Calibri" panose="020F0502020204030204" pitchFamily="34" charset="0"/>
                <a:cs typeface="noorehira" panose="02000000000000000000" pitchFamily="2" charset="-78"/>
              </a:rPr>
              <a:t>عِنۡدَ </a:t>
            </a:r>
            <a:r>
              <a:rPr lang="ur-PK" sz="2800" spc="-20" dirty="0">
                <a:solidFill>
                  <a:srgbClr val="1A3F6D"/>
                </a:solidFill>
                <a:ea typeface="Calibri" panose="020F0502020204030204" pitchFamily="34" charset="0"/>
                <a:cs typeface="noorehira" panose="02000000000000000000" pitchFamily="2" charset="-78"/>
              </a:rPr>
              <a:t>اللہِ اَتْقٰكُمْ ؕ </a:t>
            </a:r>
            <a:r>
              <a:rPr lang="ur-PK" sz="2800" spc="-20" dirty="0" smtClean="0">
                <a:solidFill>
                  <a:srgbClr val="1A3F6D"/>
                </a:solidFill>
                <a:ea typeface="Calibri" panose="020F0502020204030204" pitchFamily="34" charset="0"/>
                <a:cs typeface="noorehira" panose="02000000000000000000" pitchFamily="2" charset="-78"/>
              </a:rPr>
              <a:t>اِنَّ </a:t>
            </a:r>
            <a:r>
              <a:rPr lang="ur-PK" sz="2800" spc="-20" dirty="0">
                <a:solidFill>
                  <a:srgbClr val="1A3F6D"/>
                </a:solidFill>
                <a:ea typeface="Calibri" panose="020F0502020204030204" pitchFamily="34" charset="0"/>
                <a:cs typeface="noorehira" panose="02000000000000000000" pitchFamily="2" charset="-78"/>
              </a:rPr>
              <a:t>اللہَ عَلِیۡمٌ خَبِیۡرٌ ﴿۱۳</a:t>
            </a:r>
            <a:r>
              <a:rPr lang="ur-PK" sz="2800" spc="-20" dirty="0" smtClean="0">
                <a:solidFill>
                  <a:srgbClr val="1A3F6D"/>
                </a:solidFill>
                <a:ea typeface="Calibri" panose="020F0502020204030204" pitchFamily="34" charset="0"/>
                <a:cs typeface="noorehira" panose="02000000000000000000" pitchFamily="2" charset="-78"/>
              </a:rPr>
              <a:t>﴾</a:t>
            </a:r>
            <a:endParaRPr lang="ur-PK" sz="2600" spc="-20" dirty="0">
              <a:solidFill>
                <a:srgbClr val="1A3F6D"/>
              </a:solidFill>
              <a:ea typeface="Calibri" panose="020F0502020204030204" pitchFamily="34" charset="0"/>
              <a:cs typeface="noorehira" panose="02000000000000000000" pitchFamily="2" charset="-78"/>
            </a:endParaRPr>
          </a:p>
        </p:txBody>
      </p:sp>
      <p:graphicFrame>
        <p:nvGraphicFramePr>
          <p:cNvPr id="8" name="Diagram 7"/>
          <p:cNvGraphicFramePr/>
          <p:nvPr>
            <p:extLst>
              <p:ext uri="{D42A27DB-BD31-4B8C-83A1-F6EECF244321}">
                <p14:modId xmlns:p14="http://schemas.microsoft.com/office/powerpoint/2010/main" val="467744609"/>
              </p:ext>
            </p:extLst>
          </p:nvPr>
        </p:nvGraphicFramePr>
        <p:xfrm>
          <a:off x="1524000" y="3777189"/>
          <a:ext cx="9144000" cy="241506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7" name="Content Placeholder 5"/>
          <p:cNvGraphicFramePr>
            <a:graphicFrameLocks/>
          </p:cNvGraphicFramePr>
          <p:nvPr>
            <p:extLst>
              <p:ext uri="{D42A27DB-BD31-4B8C-83A1-F6EECF244321}">
                <p14:modId xmlns:p14="http://schemas.microsoft.com/office/powerpoint/2010/main" val="4175693467"/>
              </p:ext>
            </p:extLst>
          </p:nvPr>
        </p:nvGraphicFramePr>
        <p:xfrm>
          <a:off x="3962400" y="2973838"/>
          <a:ext cx="4267200" cy="742623"/>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4170724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8">
                                            <p:graphicEl>
                                              <a:dgm id="{36010CB3-69C6-414D-BF7C-5DC00E40DC7C}"/>
                                            </p:graphicEl>
                                          </p:spTgt>
                                        </p:tgtEl>
                                        <p:attrNameLst>
                                          <p:attrName>style.visibility</p:attrName>
                                        </p:attrNameLst>
                                      </p:cBhvr>
                                      <p:to>
                                        <p:strVal val="visible"/>
                                      </p:to>
                                    </p:set>
                                    <p:animEffect transition="in" filter="barn(inVertical)">
                                      <p:cBhvr>
                                        <p:cTn id="11" dur="500"/>
                                        <p:tgtEl>
                                          <p:spTgt spid="8">
                                            <p:graphicEl>
                                              <a:dgm id="{36010CB3-69C6-414D-BF7C-5DC00E40DC7C}"/>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8">
                                            <p:graphicEl>
                                              <a:dgm id="{657B8387-95D9-4701-A65D-2E08A8640C11}"/>
                                            </p:graphicEl>
                                          </p:spTgt>
                                        </p:tgtEl>
                                        <p:attrNameLst>
                                          <p:attrName>style.visibility</p:attrName>
                                        </p:attrNameLst>
                                      </p:cBhvr>
                                      <p:to>
                                        <p:strVal val="visible"/>
                                      </p:to>
                                    </p:set>
                                    <p:animEffect transition="in" filter="barn(inVertical)">
                                      <p:cBhvr>
                                        <p:cTn id="16" dur="500"/>
                                        <p:tgtEl>
                                          <p:spTgt spid="8">
                                            <p:graphicEl>
                                              <a:dgm id="{657B8387-95D9-4701-A65D-2E08A8640C1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repeatCount="indefinite" fill="hold" display="0">
                  <p:stCondLst>
                    <p:cond delay="indefinite"/>
                  </p:stCondLst>
                </p:cTn>
                <p:tgtEl>
                  <p:spTgt spid="71"/>
                </p:tgtEl>
              </p:cMediaNode>
            </p:video>
          </p:childTnLst>
        </p:cTn>
      </p:par>
    </p:tnLst>
    <p:bldLst>
      <p:bldGraphic spid="8" grpId="0">
        <p:bldSub>
          <a:bldDgm bld="one"/>
        </p:bldSub>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35630"/>
            <a:ext cx="12192000"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آیت14</a:t>
            </a:r>
          </a:p>
        </p:txBody>
      </p:sp>
      <p:sp>
        <p:nvSpPr>
          <p:cNvPr id="13" name="Rectangle 12"/>
          <p:cNvSpPr/>
          <p:nvPr/>
        </p:nvSpPr>
        <p:spPr>
          <a:xfrm>
            <a:off x="1093736" y="2094166"/>
            <a:ext cx="9998439" cy="3613297"/>
          </a:xfrm>
          <a:prstGeom prst="rect">
            <a:avLst/>
          </a:prstGeom>
        </p:spPr>
        <p:txBody>
          <a:bodyPr wrap="square">
            <a:spAutoFit/>
          </a:bodyPr>
          <a:lstStyle/>
          <a:p>
            <a:pPr algn="ctr" rtl="1">
              <a:lnSpc>
                <a:spcPct val="120000"/>
              </a:lnSpc>
            </a:pPr>
            <a:r>
              <a:rPr lang="ur-PK" sz="3200" spc="-20" dirty="0">
                <a:solidFill>
                  <a:srgbClr val="1A3F6D"/>
                </a:solidFill>
                <a:ea typeface="Calibri" panose="020F0502020204030204" pitchFamily="34" charset="0"/>
                <a:cs typeface="noorehira" panose="02000000000000000000" pitchFamily="2" charset="-78"/>
              </a:rPr>
              <a:t>قَالَتِ الْاَعْرَابُ اٰمَنَّا ؕ </a:t>
            </a:r>
            <a:r>
              <a:rPr lang="en-US" sz="3200" spc="-20" dirty="0">
                <a:solidFill>
                  <a:srgbClr val="1A3F6D"/>
                </a:solidFill>
                <a:latin typeface="Times New Roman" panose="02020603050405020304" pitchFamily="18" charset="0"/>
                <a:ea typeface="Calibri" panose="020F0502020204030204" pitchFamily="34" charset="0"/>
              </a:rPr>
              <a:t>…</a:t>
            </a:r>
            <a:r>
              <a:rPr lang="ar-SA" sz="3200" dirty="0">
                <a:solidFill>
                  <a:srgbClr val="1A3F6D"/>
                </a:solidFill>
                <a:ea typeface="Calibri" panose="020F0502020204030204" pitchFamily="34" charset="0"/>
                <a:cs typeface="Jameel Noori Nastaleeq" panose="02000503000000020004" pitchFamily="2" charset="-78"/>
              </a:rPr>
              <a:t> دیہاتی کہتے ہیں کہ ہم ایمان لے آئے  </a:t>
            </a:r>
            <a:r>
              <a:rPr lang="en-US" sz="3200" spc="-20" dirty="0">
                <a:solidFill>
                  <a:srgbClr val="1A3F6D"/>
                </a:solidFill>
                <a:latin typeface="Times New Roman" panose="02020603050405020304" pitchFamily="18" charset="0"/>
                <a:ea typeface="Calibri" panose="020F0502020204030204" pitchFamily="34" charset="0"/>
              </a:rPr>
              <a:t>…</a:t>
            </a:r>
            <a:r>
              <a:rPr lang="ur-PK" sz="3200" spc="-20" dirty="0">
                <a:solidFill>
                  <a:srgbClr val="1A3F6D"/>
                </a:solidFill>
                <a:ea typeface="Calibri" panose="020F0502020204030204" pitchFamily="34" charset="0"/>
                <a:cs typeface="noorehira" panose="02000000000000000000" pitchFamily="2" charset="-78"/>
              </a:rPr>
              <a:t>قُلۡ لَّمْ تُؤْمِنُوۡا </a:t>
            </a:r>
            <a:r>
              <a:rPr lang="en-US" sz="3200" spc="-20" dirty="0">
                <a:solidFill>
                  <a:srgbClr val="1A3F6D"/>
                </a:solidFill>
                <a:latin typeface="Times New Roman" panose="02020603050405020304" pitchFamily="18" charset="0"/>
                <a:ea typeface="Calibri" panose="020F0502020204030204" pitchFamily="34" charset="0"/>
              </a:rPr>
              <a:t>…</a:t>
            </a:r>
            <a:r>
              <a:rPr lang="ar-SA" sz="3200" dirty="0">
                <a:solidFill>
                  <a:srgbClr val="1A3F6D"/>
                </a:solidFill>
                <a:ea typeface="Calibri" panose="020F0502020204030204" pitchFamily="34" charset="0"/>
                <a:cs typeface="Jameel Noori Nastaleeq" panose="02000503000000020004" pitchFamily="2" charset="-78"/>
              </a:rPr>
              <a:t> کہہ دو کہ تم ایمان نہیں لائے  </a:t>
            </a:r>
            <a:r>
              <a:rPr lang="en-US" sz="3200" spc="-20" dirty="0">
                <a:solidFill>
                  <a:srgbClr val="1A3F6D"/>
                </a:solidFill>
                <a:latin typeface="Times New Roman" panose="02020603050405020304" pitchFamily="18" charset="0"/>
                <a:ea typeface="Calibri" panose="020F0502020204030204" pitchFamily="34" charset="0"/>
              </a:rPr>
              <a:t>…</a:t>
            </a:r>
            <a:r>
              <a:rPr lang="ur-PK" sz="3200" spc="-20" dirty="0">
                <a:solidFill>
                  <a:srgbClr val="1A3F6D"/>
                </a:solidFill>
                <a:ea typeface="Calibri" panose="020F0502020204030204" pitchFamily="34" charset="0"/>
                <a:cs typeface="noorehira" panose="02000000000000000000" pitchFamily="2" charset="-78"/>
              </a:rPr>
              <a:t>وَ لٰکِنۡ  قُوۡلُوۡۤا  اَسْلَمْنَا </a:t>
            </a:r>
            <a:r>
              <a:rPr lang="en-US" sz="3200" spc="-20" dirty="0">
                <a:solidFill>
                  <a:srgbClr val="1A3F6D"/>
                </a:solidFill>
                <a:latin typeface="Times New Roman" panose="02020603050405020304" pitchFamily="18" charset="0"/>
                <a:ea typeface="Calibri" panose="020F0502020204030204" pitchFamily="34" charset="0"/>
              </a:rPr>
              <a:t>…</a:t>
            </a:r>
            <a:r>
              <a:rPr lang="ar-SA" sz="3200" dirty="0">
                <a:solidFill>
                  <a:srgbClr val="1A3F6D"/>
                </a:solidFill>
                <a:ea typeface="Calibri" panose="020F0502020204030204" pitchFamily="34" charset="0"/>
                <a:cs typeface="Jameel Noori Nastaleeq" panose="02000503000000020004" pitchFamily="2" charset="-78"/>
              </a:rPr>
              <a:t> بلکہ یُوں کہو کہ ہم اِسلام لائے ہیں </a:t>
            </a:r>
            <a:r>
              <a:rPr lang="en-US" sz="3200" spc="-20" dirty="0">
                <a:solidFill>
                  <a:srgbClr val="1A3F6D"/>
                </a:solidFill>
                <a:latin typeface="Times New Roman" panose="02020603050405020304" pitchFamily="18" charset="0"/>
                <a:ea typeface="Calibri" panose="020F0502020204030204" pitchFamily="34" charset="0"/>
              </a:rPr>
              <a:t>…</a:t>
            </a:r>
            <a:r>
              <a:rPr lang="ur-PK" sz="3200" spc="-20" dirty="0">
                <a:solidFill>
                  <a:srgbClr val="1A3F6D"/>
                </a:solidFill>
                <a:ea typeface="Calibri" panose="020F0502020204030204" pitchFamily="34" charset="0"/>
                <a:cs typeface="noorehira" panose="02000000000000000000" pitchFamily="2" charset="-78"/>
              </a:rPr>
              <a:t>وَلَمَّا یَدْخُلِ الْاِیۡمَانُ فِیۡ  قُلُوۡبِكُمْ ؕ</a:t>
            </a:r>
            <a:r>
              <a:rPr lang="en-US" sz="3200" spc="-20" dirty="0">
                <a:solidFill>
                  <a:srgbClr val="1A3F6D"/>
                </a:solidFill>
                <a:latin typeface="Times New Roman" panose="02020603050405020304" pitchFamily="18" charset="0"/>
                <a:ea typeface="Calibri" panose="020F0502020204030204" pitchFamily="34" charset="0"/>
              </a:rPr>
              <a:t>…</a:t>
            </a:r>
            <a:r>
              <a:rPr lang="ar-SA" sz="3200" dirty="0">
                <a:solidFill>
                  <a:srgbClr val="1A3F6D"/>
                </a:solidFill>
                <a:ea typeface="Calibri" panose="020F0502020204030204" pitchFamily="34" charset="0"/>
                <a:cs typeface="Jameel Noori Nastaleeq" panose="02000503000000020004" pitchFamily="2" charset="-78"/>
              </a:rPr>
              <a:t> اور ایمان تو ابھی تمہارے دِلوں میں داخل ہی نہیں ہوا  </a:t>
            </a:r>
            <a:r>
              <a:rPr lang="en-US" sz="3200" spc="-20" dirty="0">
                <a:solidFill>
                  <a:srgbClr val="1A3F6D"/>
                </a:solidFill>
                <a:latin typeface="Times New Roman" panose="02020603050405020304" pitchFamily="18" charset="0"/>
                <a:ea typeface="Calibri" panose="020F0502020204030204" pitchFamily="34" charset="0"/>
              </a:rPr>
              <a:t>…</a:t>
            </a:r>
            <a:r>
              <a:rPr lang="ur-PK" sz="3200" spc="-20" dirty="0">
                <a:solidFill>
                  <a:srgbClr val="1A3F6D"/>
                </a:solidFill>
                <a:ea typeface="Calibri" panose="020F0502020204030204" pitchFamily="34" charset="0"/>
                <a:cs typeface="noorehira" panose="02000000000000000000" pitchFamily="2" charset="-78"/>
              </a:rPr>
              <a:t>وَ اِنۡ تُطِیۡعُوا اللہَ وَ رَسُوۡلَہٗ </a:t>
            </a:r>
            <a:r>
              <a:rPr lang="en-US" sz="3200" spc="-20" dirty="0">
                <a:solidFill>
                  <a:srgbClr val="1A3F6D"/>
                </a:solidFill>
                <a:latin typeface="Times New Roman" panose="02020603050405020304" pitchFamily="18" charset="0"/>
                <a:ea typeface="Calibri" panose="020F0502020204030204" pitchFamily="34" charset="0"/>
              </a:rPr>
              <a:t>…</a:t>
            </a:r>
            <a:r>
              <a:rPr lang="ar-SA" sz="3200" dirty="0">
                <a:solidFill>
                  <a:srgbClr val="1A3F6D"/>
                </a:solidFill>
                <a:ea typeface="Calibri" panose="020F0502020204030204" pitchFamily="34" charset="0"/>
                <a:cs typeface="Jameel Noori Nastaleeq" panose="02000503000000020004" pitchFamily="2" charset="-78"/>
              </a:rPr>
              <a:t> اور اگر تم اللہ اور اُس کے رسولﷺ کی فرماں برداری کرتے رہے  </a:t>
            </a:r>
            <a:r>
              <a:rPr lang="en-US" sz="3200" spc="-20" dirty="0">
                <a:solidFill>
                  <a:srgbClr val="1A3F6D"/>
                </a:solidFill>
                <a:latin typeface="Times New Roman" panose="02020603050405020304" pitchFamily="18" charset="0"/>
                <a:ea typeface="Calibri" panose="020F0502020204030204" pitchFamily="34" charset="0"/>
              </a:rPr>
              <a:t>…</a:t>
            </a:r>
            <a:r>
              <a:rPr lang="ur-PK" sz="3200" spc="-20" dirty="0">
                <a:solidFill>
                  <a:srgbClr val="1A3F6D"/>
                </a:solidFill>
                <a:ea typeface="Calibri" panose="020F0502020204030204" pitchFamily="34" charset="0"/>
                <a:cs typeface="noorehira" panose="02000000000000000000" pitchFamily="2" charset="-78"/>
              </a:rPr>
              <a:t>لَا یَلِتْكُمۡ مِّنْ اَعْمَالِكُمْ شَیۡئًا ؕ </a:t>
            </a:r>
            <a:r>
              <a:rPr lang="en-US" sz="3200" spc="-20" dirty="0">
                <a:solidFill>
                  <a:srgbClr val="1A3F6D"/>
                </a:solidFill>
                <a:latin typeface="Times New Roman" panose="02020603050405020304" pitchFamily="18" charset="0"/>
                <a:ea typeface="Calibri" panose="020F0502020204030204" pitchFamily="34" charset="0"/>
              </a:rPr>
              <a:t>…</a:t>
            </a:r>
            <a:r>
              <a:rPr lang="ar-SA" sz="3200" dirty="0">
                <a:solidFill>
                  <a:srgbClr val="1A3F6D"/>
                </a:solidFill>
                <a:ea typeface="Calibri" panose="020F0502020204030204" pitchFamily="34" charset="0"/>
                <a:cs typeface="Jameel Noori Nastaleeq" panose="02000503000000020004" pitchFamily="2" charset="-78"/>
              </a:rPr>
              <a:t> تواللہ تمہارے اعمال میں سے کچھ کم نہیں کرے گا  </a:t>
            </a:r>
            <a:r>
              <a:rPr lang="en-US" sz="3200" spc="-20" dirty="0">
                <a:solidFill>
                  <a:srgbClr val="1A3F6D"/>
                </a:solidFill>
                <a:latin typeface="Times New Roman" panose="02020603050405020304" pitchFamily="18" charset="0"/>
                <a:ea typeface="Calibri" panose="020F0502020204030204" pitchFamily="34" charset="0"/>
              </a:rPr>
              <a:t>…</a:t>
            </a:r>
            <a:r>
              <a:rPr lang="ur-PK" sz="3200" spc="-20" dirty="0">
                <a:solidFill>
                  <a:srgbClr val="1A3F6D"/>
                </a:solidFill>
                <a:ea typeface="Calibri" panose="020F0502020204030204" pitchFamily="34" charset="0"/>
                <a:cs typeface="noorehira" panose="02000000000000000000" pitchFamily="2" charset="-78"/>
              </a:rPr>
              <a:t>اِنَّ اللہَ غَفُوۡرٌ رَّحِیۡمٌ ﴿۱۴﴾  </a:t>
            </a:r>
            <a:r>
              <a:rPr lang="ar-SA" sz="3200" dirty="0">
                <a:solidFill>
                  <a:srgbClr val="1A3F6D"/>
                </a:solidFill>
                <a:ea typeface="Calibri" panose="020F0502020204030204" pitchFamily="34" charset="0"/>
                <a:cs typeface="Jameel Noori Nastaleeq" panose="02000503000000020004" pitchFamily="2" charset="-78"/>
              </a:rPr>
              <a:t>بے شک ا للہ بخشنے والا مہربان ہے۔</a:t>
            </a:r>
            <a:endParaRPr lang="ur-PK" sz="3200" spc="-20" dirty="0">
              <a:solidFill>
                <a:srgbClr val="1A3F6D"/>
              </a:solidFill>
              <a:ea typeface="Calibri" panose="020F0502020204030204" pitchFamily="34" charset="0"/>
              <a:cs typeface="noorehira" panose="02000000000000000000" pitchFamily="2" charset="-78"/>
            </a:endParaRPr>
          </a:p>
        </p:txBody>
      </p:sp>
    </p:spTree>
    <p:extLst>
      <p:ext uri="{BB962C8B-B14F-4D97-AF65-F5344CB8AC3E}">
        <p14:creationId xmlns:p14="http://schemas.microsoft.com/office/powerpoint/2010/main" val="2940686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1"/>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35630"/>
            <a:ext cx="12192000"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آیت14</a:t>
            </a:r>
          </a:p>
        </p:txBody>
      </p:sp>
      <p:sp>
        <p:nvSpPr>
          <p:cNvPr id="13" name="Rectangle 12"/>
          <p:cNvSpPr/>
          <p:nvPr/>
        </p:nvSpPr>
        <p:spPr>
          <a:xfrm>
            <a:off x="1064302" y="1904909"/>
            <a:ext cx="9998439" cy="1040285"/>
          </a:xfrm>
          <a:prstGeom prst="rect">
            <a:avLst/>
          </a:prstGeom>
        </p:spPr>
        <p:txBody>
          <a:bodyPr wrap="square">
            <a:spAutoFit/>
          </a:bodyPr>
          <a:lstStyle/>
          <a:p>
            <a:pPr algn="ctr" rtl="1">
              <a:lnSpc>
                <a:spcPct val="110000"/>
              </a:lnSpc>
            </a:pPr>
            <a:r>
              <a:rPr lang="ur-PK" sz="2800" spc="-20" dirty="0">
                <a:solidFill>
                  <a:srgbClr val="1A3F6D"/>
                </a:solidFill>
                <a:ea typeface="Calibri" panose="020F0502020204030204" pitchFamily="34" charset="0"/>
                <a:cs typeface="noorehira" panose="02000000000000000000" pitchFamily="2" charset="-78"/>
              </a:rPr>
              <a:t>قَالَتِ الْاَعْرَابُ اٰمَنَّا ؕ </a:t>
            </a:r>
            <a:r>
              <a:rPr lang="ur-PK" sz="2800" spc="-20" dirty="0" smtClean="0">
                <a:solidFill>
                  <a:srgbClr val="1A3F6D"/>
                </a:solidFill>
                <a:ea typeface="Calibri" panose="020F0502020204030204" pitchFamily="34" charset="0"/>
                <a:cs typeface="noorehira" panose="02000000000000000000" pitchFamily="2" charset="-78"/>
              </a:rPr>
              <a:t>قُلۡ </a:t>
            </a:r>
            <a:r>
              <a:rPr lang="ur-PK" sz="2800" spc="-20" dirty="0">
                <a:solidFill>
                  <a:srgbClr val="1A3F6D"/>
                </a:solidFill>
                <a:ea typeface="Calibri" panose="020F0502020204030204" pitchFamily="34" charset="0"/>
                <a:cs typeface="noorehira" panose="02000000000000000000" pitchFamily="2" charset="-78"/>
              </a:rPr>
              <a:t>لَّمْ تُؤْمِنُوۡا </a:t>
            </a:r>
            <a:r>
              <a:rPr lang="ur-PK" sz="2800" spc="-20" dirty="0" smtClean="0">
                <a:solidFill>
                  <a:srgbClr val="1A3F6D"/>
                </a:solidFill>
                <a:ea typeface="Calibri" panose="020F0502020204030204" pitchFamily="34" charset="0"/>
                <a:cs typeface="noorehira" panose="02000000000000000000" pitchFamily="2" charset="-78"/>
              </a:rPr>
              <a:t>وَ </a:t>
            </a:r>
            <a:r>
              <a:rPr lang="ur-PK" sz="2800" spc="-20" dirty="0">
                <a:solidFill>
                  <a:srgbClr val="1A3F6D"/>
                </a:solidFill>
                <a:ea typeface="Calibri" panose="020F0502020204030204" pitchFamily="34" charset="0"/>
                <a:cs typeface="noorehira" panose="02000000000000000000" pitchFamily="2" charset="-78"/>
              </a:rPr>
              <a:t>لٰکِنۡ  قُوۡلُوۡۤا  اَسْلَمْنَا </a:t>
            </a:r>
            <a:r>
              <a:rPr lang="ur-PK" sz="2800" spc="-20" dirty="0" smtClean="0">
                <a:solidFill>
                  <a:srgbClr val="1A3F6D"/>
                </a:solidFill>
                <a:ea typeface="Calibri" panose="020F0502020204030204" pitchFamily="34" charset="0"/>
                <a:cs typeface="noorehira" panose="02000000000000000000" pitchFamily="2" charset="-78"/>
              </a:rPr>
              <a:t>وَلَمَّا </a:t>
            </a:r>
            <a:r>
              <a:rPr lang="ur-PK" sz="2800" spc="-20" dirty="0">
                <a:solidFill>
                  <a:srgbClr val="1A3F6D"/>
                </a:solidFill>
                <a:ea typeface="Calibri" panose="020F0502020204030204" pitchFamily="34" charset="0"/>
                <a:cs typeface="noorehira" panose="02000000000000000000" pitchFamily="2" charset="-78"/>
              </a:rPr>
              <a:t>یَدْخُلِ الْاِیۡمَانُ فِیۡ  قُلُوۡبِكُمْ </a:t>
            </a:r>
            <a:r>
              <a:rPr lang="ur-PK" sz="2800" spc="-20" dirty="0" smtClean="0">
                <a:solidFill>
                  <a:srgbClr val="1A3F6D"/>
                </a:solidFill>
                <a:ea typeface="Calibri" panose="020F0502020204030204" pitchFamily="34" charset="0"/>
                <a:cs typeface="noorehira" panose="02000000000000000000" pitchFamily="2" charset="-78"/>
              </a:rPr>
              <a:t>ؕوَ </a:t>
            </a:r>
            <a:r>
              <a:rPr lang="ur-PK" sz="2800" spc="-20" dirty="0">
                <a:solidFill>
                  <a:srgbClr val="1A3F6D"/>
                </a:solidFill>
                <a:ea typeface="Calibri" panose="020F0502020204030204" pitchFamily="34" charset="0"/>
                <a:cs typeface="noorehira" panose="02000000000000000000" pitchFamily="2" charset="-78"/>
              </a:rPr>
              <a:t>اِنۡ تُطِیۡعُوا اللہَ وَ رَسُوۡلَہٗ </a:t>
            </a:r>
            <a:r>
              <a:rPr lang="ur-PK" sz="2800" spc="-20" dirty="0" smtClean="0">
                <a:solidFill>
                  <a:srgbClr val="1A3F6D"/>
                </a:solidFill>
                <a:ea typeface="Calibri" panose="020F0502020204030204" pitchFamily="34" charset="0"/>
                <a:cs typeface="noorehira" panose="02000000000000000000" pitchFamily="2" charset="-78"/>
              </a:rPr>
              <a:t>لَا </a:t>
            </a:r>
            <a:r>
              <a:rPr lang="ur-PK" sz="2800" spc="-20" dirty="0">
                <a:solidFill>
                  <a:srgbClr val="1A3F6D"/>
                </a:solidFill>
                <a:ea typeface="Calibri" panose="020F0502020204030204" pitchFamily="34" charset="0"/>
                <a:cs typeface="noorehira" panose="02000000000000000000" pitchFamily="2" charset="-78"/>
              </a:rPr>
              <a:t>یَلِتْكُمۡ مِّنْ اَعْمَالِكُمْ شَیۡئًا ؕ </a:t>
            </a:r>
            <a:r>
              <a:rPr lang="ur-PK" sz="2800" spc="-20" dirty="0" smtClean="0">
                <a:solidFill>
                  <a:srgbClr val="1A3F6D"/>
                </a:solidFill>
                <a:ea typeface="Calibri" panose="020F0502020204030204" pitchFamily="34" charset="0"/>
                <a:cs typeface="noorehira" panose="02000000000000000000" pitchFamily="2" charset="-78"/>
              </a:rPr>
              <a:t>اِنَّ </a:t>
            </a:r>
            <a:r>
              <a:rPr lang="ur-PK" sz="2800" spc="-20" dirty="0">
                <a:solidFill>
                  <a:srgbClr val="1A3F6D"/>
                </a:solidFill>
                <a:ea typeface="Calibri" panose="020F0502020204030204" pitchFamily="34" charset="0"/>
                <a:cs typeface="noorehira" panose="02000000000000000000" pitchFamily="2" charset="-78"/>
              </a:rPr>
              <a:t>اللہَ غَفُوۡرٌ رَّحِیۡمٌ ﴿۱۴</a:t>
            </a:r>
            <a:r>
              <a:rPr lang="ur-PK" sz="2800" spc="-20" dirty="0" smtClean="0">
                <a:solidFill>
                  <a:srgbClr val="1A3F6D"/>
                </a:solidFill>
                <a:ea typeface="Calibri" panose="020F0502020204030204" pitchFamily="34" charset="0"/>
                <a:cs typeface="noorehira" panose="02000000000000000000" pitchFamily="2" charset="-78"/>
              </a:rPr>
              <a:t>﴾</a:t>
            </a:r>
            <a:endParaRPr lang="ur-PK" sz="2800" spc="-20" dirty="0">
              <a:solidFill>
                <a:srgbClr val="1A3F6D"/>
              </a:solidFill>
              <a:ea typeface="Calibri" panose="020F0502020204030204" pitchFamily="34" charset="0"/>
              <a:cs typeface="noorehira" panose="02000000000000000000" pitchFamily="2" charset="-78"/>
            </a:endParaRPr>
          </a:p>
        </p:txBody>
      </p:sp>
      <p:graphicFrame>
        <p:nvGraphicFramePr>
          <p:cNvPr id="9" name="Content Placeholder 5"/>
          <p:cNvGraphicFramePr>
            <a:graphicFrameLocks/>
          </p:cNvGraphicFramePr>
          <p:nvPr>
            <p:extLst>
              <p:ext uri="{D42A27DB-BD31-4B8C-83A1-F6EECF244321}">
                <p14:modId xmlns:p14="http://schemas.microsoft.com/office/powerpoint/2010/main" val="4108966380"/>
              </p:ext>
            </p:extLst>
          </p:nvPr>
        </p:nvGraphicFramePr>
        <p:xfrm>
          <a:off x="1708597" y="2945194"/>
          <a:ext cx="8774806" cy="315080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455377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9">
                                            <p:graphicEl>
                                              <a:dgm id="{D2B49F6D-4100-42FB-82A8-1CFAA91AE96A}"/>
                                            </p:graphicEl>
                                          </p:spTgt>
                                        </p:tgtEl>
                                        <p:attrNameLst>
                                          <p:attrName>style.visibility</p:attrName>
                                        </p:attrNameLst>
                                      </p:cBhvr>
                                      <p:to>
                                        <p:strVal val="visible"/>
                                      </p:to>
                                    </p:set>
                                    <p:animEffect transition="in" filter="barn(inVertical)">
                                      <p:cBhvr>
                                        <p:cTn id="11" dur="500"/>
                                        <p:tgtEl>
                                          <p:spTgt spid="9">
                                            <p:graphicEl>
                                              <a:dgm id="{D2B49F6D-4100-42FB-82A8-1CFAA91AE96A}"/>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graphicEl>
                                              <a:dgm id="{80DC4411-9004-49A9-9CB2-2904A4D03F05}"/>
                                            </p:graphicEl>
                                          </p:spTgt>
                                        </p:tgtEl>
                                        <p:attrNameLst>
                                          <p:attrName>style.visibility</p:attrName>
                                        </p:attrNameLst>
                                      </p:cBhvr>
                                      <p:to>
                                        <p:strVal val="visible"/>
                                      </p:to>
                                    </p:set>
                                    <p:animEffect transition="in" filter="barn(inVertical)">
                                      <p:cBhvr>
                                        <p:cTn id="16" dur="500"/>
                                        <p:tgtEl>
                                          <p:spTgt spid="9">
                                            <p:graphicEl>
                                              <a:dgm id="{80DC4411-9004-49A9-9CB2-2904A4D03F05}"/>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graphicEl>
                                              <a:dgm id="{E170BC1B-5008-4748-863E-2C59BDB174D6}"/>
                                            </p:graphicEl>
                                          </p:spTgt>
                                        </p:tgtEl>
                                        <p:attrNameLst>
                                          <p:attrName>style.visibility</p:attrName>
                                        </p:attrNameLst>
                                      </p:cBhvr>
                                      <p:to>
                                        <p:strVal val="visible"/>
                                      </p:to>
                                    </p:set>
                                    <p:animEffect transition="in" filter="barn(inVertical)">
                                      <p:cBhvr>
                                        <p:cTn id="21" dur="500"/>
                                        <p:tgtEl>
                                          <p:spTgt spid="9">
                                            <p:graphicEl>
                                              <a:dgm id="{E170BC1B-5008-4748-863E-2C59BDB174D6}"/>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graphicEl>
                                              <a:dgm id="{01932C0A-8E3A-41D8-8669-C22A9792BEEA}"/>
                                            </p:graphicEl>
                                          </p:spTgt>
                                        </p:tgtEl>
                                        <p:attrNameLst>
                                          <p:attrName>style.visibility</p:attrName>
                                        </p:attrNameLst>
                                      </p:cBhvr>
                                      <p:to>
                                        <p:strVal val="visible"/>
                                      </p:to>
                                    </p:set>
                                    <p:animEffect transition="in" filter="barn(inVertical)">
                                      <p:cBhvr>
                                        <p:cTn id="26" dur="500"/>
                                        <p:tgtEl>
                                          <p:spTgt spid="9">
                                            <p:graphicEl>
                                              <a:dgm id="{01932C0A-8E3A-41D8-8669-C22A9792BEE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repeatCount="indefinite" fill="hold" display="0">
                  <p:stCondLst>
                    <p:cond delay="indefinite"/>
                  </p:stCondLst>
                </p:cTn>
                <p:tgtEl>
                  <p:spTgt spid="71"/>
                </p:tgtEl>
              </p:cMediaNode>
            </p:video>
          </p:childTnLst>
        </p:cTn>
      </p:par>
    </p:tnLst>
    <p:bldLst>
      <p:bldGraphic spid="9" grpId="0">
        <p:bldSub>
          <a:bldDgm bld="one"/>
        </p:bldSub>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35630"/>
            <a:ext cx="12192000"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آیت14</a:t>
            </a:r>
          </a:p>
        </p:txBody>
      </p:sp>
      <p:sp>
        <p:nvSpPr>
          <p:cNvPr id="13" name="Rectangle 12"/>
          <p:cNvSpPr/>
          <p:nvPr/>
        </p:nvSpPr>
        <p:spPr>
          <a:xfrm>
            <a:off x="1064302" y="1904909"/>
            <a:ext cx="9998439" cy="1040285"/>
          </a:xfrm>
          <a:prstGeom prst="rect">
            <a:avLst/>
          </a:prstGeom>
        </p:spPr>
        <p:txBody>
          <a:bodyPr wrap="square">
            <a:spAutoFit/>
          </a:bodyPr>
          <a:lstStyle/>
          <a:p>
            <a:pPr algn="ctr" rtl="1">
              <a:lnSpc>
                <a:spcPct val="110000"/>
              </a:lnSpc>
            </a:pPr>
            <a:r>
              <a:rPr lang="ur-PK" sz="2800" spc="-20" dirty="0">
                <a:solidFill>
                  <a:srgbClr val="1A3F6D"/>
                </a:solidFill>
                <a:ea typeface="Calibri" panose="020F0502020204030204" pitchFamily="34" charset="0"/>
                <a:cs typeface="noorehira" panose="02000000000000000000" pitchFamily="2" charset="-78"/>
              </a:rPr>
              <a:t>قَالَتِ الْاَعْرَابُ اٰمَنَّا ؕ </a:t>
            </a:r>
            <a:r>
              <a:rPr lang="ur-PK" sz="2800" spc="-20" dirty="0" smtClean="0">
                <a:solidFill>
                  <a:srgbClr val="1A3F6D"/>
                </a:solidFill>
                <a:ea typeface="Calibri" panose="020F0502020204030204" pitchFamily="34" charset="0"/>
                <a:cs typeface="noorehira" panose="02000000000000000000" pitchFamily="2" charset="-78"/>
              </a:rPr>
              <a:t>قُلۡ </a:t>
            </a:r>
            <a:r>
              <a:rPr lang="ur-PK" sz="2800" spc="-20" dirty="0">
                <a:solidFill>
                  <a:srgbClr val="1A3F6D"/>
                </a:solidFill>
                <a:ea typeface="Calibri" panose="020F0502020204030204" pitchFamily="34" charset="0"/>
                <a:cs typeface="noorehira" panose="02000000000000000000" pitchFamily="2" charset="-78"/>
              </a:rPr>
              <a:t>لَّمْ تُؤْمِنُوۡا </a:t>
            </a:r>
            <a:r>
              <a:rPr lang="ur-PK" sz="2800" spc="-20" dirty="0" smtClean="0">
                <a:solidFill>
                  <a:srgbClr val="1A3F6D"/>
                </a:solidFill>
                <a:ea typeface="Calibri" panose="020F0502020204030204" pitchFamily="34" charset="0"/>
                <a:cs typeface="noorehira" panose="02000000000000000000" pitchFamily="2" charset="-78"/>
              </a:rPr>
              <a:t>وَ </a:t>
            </a:r>
            <a:r>
              <a:rPr lang="ur-PK" sz="2800" spc="-20" dirty="0">
                <a:solidFill>
                  <a:srgbClr val="1A3F6D"/>
                </a:solidFill>
                <a:ea typeface="Calibri" panose="020F0502020204030204" pitchFamily="34" charset="0"/>
                <a:cs typeface="noorehira" panose="02000000000000000000" pitchFamily="2" charset="-78"/>
              </a:rPr>
              <a:t>لٰکِنۡ  قُوۡلُوۡۤا  اَسْلَمْنَا </a:t>
            </a:r>
            <a:r>
              <a:rPr lang="ur-PK" sz="2800" spc="-20" dirty="0" smtClean="0">
                <a:solidFill>
                  <a:srgbClr val="1A3F6D"/>
                </a:solidFill>
                <a:ea typeface="Calibri" panose="020F0502020204030204" pitchFamily="34" charset="0"/>
                <a:cs typeface="noorehira" panose="02000000000000000000" pitchFamily="2" charset="-78"/>
              </a:rPr>
              <a:t>وَلَمَّا </a:t>
            </a:r>
            <a:r>
              <a:rPr lang="ur-PK" sz="2800" spc="-20" dirty="0">
                <a:solidFill>
                  <a:srgbClr val="1A3F6D"/>
                </a:solidFill>
                <a:ea typeface="Calibri" panose="020F0502020204030204" pitchFamily="34" charset="0"/>
                <a:cs typeface="noorehira" panose="02000000000000000000" pitchFamily="2" charset="-78"/>
              </a:rPr>
              <a:t>یَدْخُلِ الْاِیۡمَانُ فِیۡ  قُلُوۡبِكُمْ </a:t>
            </a:r>
            <a:r>
              <a:rPr lang="ur-PK" sz="2800" spc="-20" dirty="0" smtClean="0">
                <a:solidFill>
                  <a:srgbClr val="1A3F6D"/>
                </a:solidFill>
                <a:ea typeface="Calibri" panose="020F0502020204030204" pitchFamily="34" charset="0"/>
                <a:cs typeface="noorehira" panose="02000000000000000000" pitchFamily="2" charset="-78"/>
              </a:rPr>
              <a:t>ؕوَ </a:t>
            </a:r>
            <a:r>
              <a:rPr lang="ur-PK" sz="2800" spc="-20" dirty="0">
                <a:solidFill>
                  <a:srgbClr val="1A3F6D"/>
                </a:solidFill>
                <a:ea typeface="Calibri" panose="020F0502020204030204" pitchFamily="34" charset="0"/>
                <a:cs typeface="noorehira" panose="02000000000000000000" pitchFamily="2" charset="-78"/>
              </a:rPr>
              <a:t>اِنۡ تُطِیۡعُوا اللہَ وَ رَسُوۡلَہٗ </a:t>
            </a:r>
            <a:r>
              <a:rPr lang="ur-PK" sz="2800" spc="-20" dirty="0" smtClean="0">
                <a:solidFill>
                  <a:srgbClr val="1A3F6D"/>
                </a:solidFill>
                <a:ea typeface="Calibri" panose="020F0502020204030204" pitchFamily="34" charset="0"/>
                <a:cs typeface="noorehira" panose="02000000000000000000" pitchFamily="2" charset="-78"/>
              </a:rPr>
              <a:t>لَا </a:t>
            </a:r>
            <a:r>
              <a:rPr lang="ur-PK" sz="2800" spc="-20" dirty="0">
                <a:solidFill>
                  <a:srgbClr val="1A3F6D"/>
                </a:solidFill>
                <a:ea typeface="Calibri" panose="020F0502020204030204" pitchFamily="34" charset="0"/>
                <a:cs typeface="noorehira" panose="02000000000000000000" pitchFamily="2" charset="-78"/>
              </a:rPr>
              <a:t>یَلِتْكُمۡ مِّنْ اَعْمَالِكُمْ شَیۡئًا ؕ </a:t>
            </a:r>
            <a:r>
              <a:rPr lang="ur-PK" sz="2800" spc="-20" dirty="0" smtClean="0">
                <a:solidFill>
                  <a:srgbClr val="1A3F6D"/>
                </a:solidFill>
                <a:ea typeface="Calibri" panose="020F0502020204030204" pitchFamily="34" charset="0"/>
                <a:cs typeface="noorehira" panose="02000000000000000000" pitchFamily="2" charset="-78"/>
              </a:rPr>
              <a:t>اِنَّ </a:t>
            </a:r>
            <a:r>
              <a:rPr lang="ur-PK" sz="2800" spc="-20" dirty="0">
                <a:solidFill>
                  <a:srgbClr val="1A3F6D"/>
                </a:solidFill>
                <a:ea typeface="Calibri" panose="020F0502020204030204" pitchFamily="34" charset="0"/>
                <a:cs typeface="noorehira" panose="02000000000000000000" pitchFamily="2" charset="-78"/>
              </a:rPr>
              <a:t>اللہَ غَفُوۡرٌ رَّحِیۡمٌ ﴿۱۴</a:t>
            </a:r>
            <a:r>
              <a:rPr lang="ur-PK" sz="2800" spc="-20" dirty="0" smtClean="0">
                <a:solidFill>
                  <a:srgbClr val="1A3F6D"/>
                </a:solidFill>
                <a:ea typeface="Calibri" panose="020F0502020204030204" pitchFamily="34" charset="0"/>
                <a:cs typeface="noorehira" panose="02000000000000000000" pitchFamily="2" charset="-78"/>
              </a:rPr>
              <a:t>﴾</a:t>
            </a:r>
            <a:endParaRPr lang="ur-PK" sz="2800" spc="-20" dirty="0">
              <a:solidFill>
                <a:srgbClr val="1A3F6D"/>
              </a:solidFill>
              <a:ea typeface="Calibri" panose="020F0502020204030204" pitchFamily="34" charset="0"/>
              <a:cs typeface="noorehira" panose="02000000000000000000" pitchFamily="2" charset="-78"/>
            </a:endParaRPr>
          </a:p>
        </p:txBody>
      </p:sp>
      <p:graphicFrame>
        <p:nvGraphicFramePr>
          <p:cNvPr id="9" name="Content Placeholder 5"/>
          <p:cNvGraphicFramePr>
            <a:graphicFrameLocks/>
          </p:cNvGraphicFramePr>
          <p:nvPr>
            <p:extLst>
              <p:ext uri="{D42A27DB-BD31-4B8C-83A1-F6EECF244321}">
                <p14:modId xmlns:p14="http://schemas.microsoft.com/office/powerpoint/2010/main" val="3725382823"/>
              </p:ext>
            </p:extLst>
          </p:nvPr>
        </p:nvGraphicFramePr>
        <p:xfrm>
          <a:off x="1708597" y="2945194"/>
          <a:ext cx="8774806" cy="315080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707527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9">
                                            <p:graphicEl>
                                              <a:dgm id="{D2B49F6D-4100-42FB-82A8-1CFAA91AE96A}"/>
                                            </p:graphicEl>
                                          </p:spTgt>
                                        </p:tgtEl>
                                        <p:attrNameLst>
                                          <p:attrName>style.visibility</p:attrName>
                                        </p:attrNameLst>
                                      </p:cBhvr>
                                      <p:to>
                                        <p:strVal val="visible"/>
                                      </p:to>
                                    </p:set>
                                    <p:animEffect transition="in" filter="barn(inVertical)">
                                      <p:cBhvr>
                                        <p:cTn id="11" dur="500"/>
                                        <p:tgtEl>
                                          <p:spTgt spid="9">
                                            <p:graphicEl>
                                              <a:dgm id="{D2B49F6D-4100-42FB-82A8-1CFAA91AE96A}"/>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graphicEl>
                                              <a:dgm id="{80DC4411-9004-49A9-9CB2-2904A4D03F05}"/>
                                            </p:graphicEl>
                                          </p:spTgt>
                                        </p:tgtEl>
                                        <p:attrNameLst>
                                          <p:attrName>style.visibility</p:attrName>
                                        </p:attrNameLst>
                                      </p:cBhvr>
                                      <p:to>
                                        <p:strVal val="visible"/>
                                      </p:to>
                                    </p:set>
                                    <p:animEffect transition="in" filter="barn(inVertical)">
                                      <p:cBhvr>
                                        <p:cTn id="16" dur="500"/>
                                        <p:tgtEl>
                                          <p:spTgt spid="9">
                                            <p:graphicEl>
                                              <a:dgm id="{80DC4411-9004-49A9-9CB2-2904A4D03F05}"/>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graphicEl>
                                              <a:dgm id="{E170BC1B-5008-4748-863E-2C59BDB174D6}"/>
                                            </p:graphicEl>
                                          </p:spTgt>
                                        </p:tgtEl>
                                        <p:attrNameLst>
                                          <p:attrName>style.visibility</p:attrName>
                                        </p:attrNameLst>
                                      </p:cBhvr>
                                      <p:to>
                                        <p:strVal val="visible"/>
                                      </p:to>
                                    </p:set>
                                    <p:animEffect transition="in" filter="barn(inVertical)">
                                      <p:cBhvr>
                                        <p:cTn id="21" dur="500"/>
                                        <p:tgtEl>
                                          <p:spTgt spid="9">
                                            <p:graphicEl>
                                              <a:dgm id="{E170BC1B-5008-4748-863E-2C59BDB174D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repeatCount="indefinite" fill="hold" display="0">
                  <p:stCondLst>
                    <p:cond delay="indefinite"/>
                  </p:stCondLst>
                </p:cTn>
                <p:tgtEl>
                  <p:spTgt spid="71"/>
                </p:tgtEl>
              </p:cMediaNode>
            </p:video>
          </p:childTnLst>
        </p:cTn>
      </p:par>
    </p:tnLst>
    <p:bldLst>
      <p:bldGraphic spid="9" grpId="0">
        <p:bldSub>
          <a:bldDgm bld="one"/>
        </p:bldSub>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35630"/>
            <a:ext cx="12192000"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آیت14</a:t>
            </a:r>
          </a:p>
        </p:txBody>
      </p:sp>
      <p:sp>
        <p:nvSpPr>
          <p:cNvPr id="13" name="Rectangle 12"/>
          <p:cNvSpPr/>
          <p:nvPr/>
        </p:nvSpPr>
        <p:spPr>
          <a:xfrm>
            <a:off x="1064302" y="1904909"/>
            <a:ext cx="9998439" cy="1040285"/>
          </a:xfrm>
          <a:prstGeom prst="rect">
            <a:avLst/>
          </a:prstGeom>
        </p:spPr>
        <p:txBody>
          <a:bodyPr wrap="square">
            <a:spAutoFit/>
          </a:bodyPr>
          <a:lstStyle/>
          <a:p>
            <a:pPr algn="ctr" rtl="1">
              <a:lnSpc>
                <a:spcPct val="110000"/>
              </a:lnSpc>
            </a:pPr>
            <a:r>
              <a:rPr lang="ur-PK" sz="2800" spc="-20" dirty="0">
                <a:solidFill>
                  <a:srgbClr val="1A3F6D"/>
                </a:solidFill>
                <a:ea typeface="Calibri" panose="020F0502020204030204" pitchFamily="34" charset="0"/>
                <a:cs typeface="noorehira" panose="02000000000000000000" pitchFamily="2" charset="-78"/>
              </a:rPr>
              <a:t>قَالَتِ الْاَعْرَابُ اٰمَنَّا ؕ </a:t>
            </a:r>
            <a:r>
              <a:rPr lang="ur-PK" sz="2800" spc="-20" dirty="0" smtClean="0">
                <a:solidFill>
                  <a:srgbClr val="1A3F6D"/>
                </a:solidFill>
                <a:ea typeface="Calibri" panose="020F0502020204030204" pitchFamily="34" charset="0"/>
                <a:cs typeface="noorehira" panose="02000000000000000000" pitchFamily="2" charset="-78"/>
              </a:rPr>
              <a:t>قُلۡ </a:t>
            </a:r>
            <a:r>
              <a:rPr lang="ur-PK" sz="2800" spc="-20" dirty="0">
                <a:solidFill>
                  <a:srgbClr val="1A3F6D"/>
                </a:solidFill>
                <a:ea typeface="Calibri" panose="020F0502020204030204" pitchFamily="34" charset="0"/>
                <a:cs typeface="noorehira" panose="02000000000000000000" pitchFamily="2" charset="-78"/>
              </a:rPr>
              <a:t>لَّمْ تُؤْمِنُوۡا </a:t>
            </a:r>
            <a:r>
              <a:rPr lang="ur-PK" sz="2800" spc="-20" dirty="0" smtClean="0">
                <a:solidFill>
                  <a:srgbClr val="1A3F6D"/>
                </a:solidFill>
                <a:ea typeface="Calibri" panose="020F0502020204030204" pitchFamily="34" charset="0"/>
                <a:cs typeface="noorehira" panose="02000000000000000000" pitchFamily="2" charset="-78"/>
              </a:rPr>
              <a:t>وَ </a:t>
            </a:r>
            <a:r>
              <a:rPr lang="ur-PK" sz="2800" spc="-20" dirty="0">
                <a:solidFill>
                  <a:srgbClr val="1A3F6D"/>
                </a:solidFill>
                <a:ea typeface="Calibri" panose="020F0502020204030204" pitchFamily="34" charset="0"/>
                <a:cs typeface="noorehira" panose="02000000000000000000" pitchFamily="2" charset="-78"/>
              </a:rPr>
              <a:t>لٰکِنۡ  قُوۡلُوۡۤا  اَسْلَمْنَا </a:t>
            </a:r>
            <a:r>
              <a:rPr lang="ur-PK" sz="2800" spc="-20" dirty="0" smtClean="0">
                <a:solidFill>
                  <a:srgbClr val="1A3F6D"/>
                </a:solidFill>
                <a:ea typeface="Calibri" panose="020F0502020204030204" pitchFamily="34" charset="0"/>
                <a:cs typeface="noorehira" panose="02000000000000000000" pitchFamily="2" charset="-78"/>
              </a:rPr>
              <a:t>وَلَمَّا </a:t>
            </a:r>
            <a:r>
              <a:rPr lang="ur-PK" sz="2800" spc="-20" dirty="0">
                <a:solidFill>
                  <a:srgbClr val="1A3F6D"/>
                </a:solidFill>
                <a:ea typeface="Calibri" panose="020F0502020204030204" pitchFamily="34" charset="0"/>
                <a:cs typeface="noorehira" panose="02000000000000000000" pitchFamily="2" charset="-78"/>
              </a:rPr>
              <a:t>یَدْخُلِ الْاِیۡمَانُ فِیۡ  قُلُوۡبِكُمْ </a:t>
            </a:r>
            <a:r>
              <a:rPr lang="ur-PK" sz="2800" spc="-20" dirty="0" smtClean="0">
                <a:solidFill>
                  <a:srgbClr val="1A3F6D"/>
                </a:solidFill>
                <a:ea typeface="Calibri" panose="020F0502020204030204" pitchFamily="34" charset="0"/>
                <a:cs typeface="noorehira" panose="02000000000000000000" pitchFamily="2" charset="-78"/>
              </a:rPr>
              <a:t>ؕوَ </a:t>
            </a:r>
            <a:r>
              <a:rPr lang="ur-PK" sz="2800" spc="-20" dirty="0">
                <a:solidFill>
                  <a:srgbClr val="1A3F6D"/>
                </a:solidFill>
                <a:ea typeface="Calibri" panose="020F0502020204030204" pitchFamily="34" charset="0"/>
                <a:cs typeface="noorehira" panose="02000000000000000000" pitchFamily="2" charset="-78"/>
              </a:rPr>
              <a:t>اِنۡ تُطِیۡعُوا اللہَ وَ رَسُوۡلَہٗ </a:t>
            </a:r>
            <a:r>
              <a:rPr lang="ur-PK" sz="2800" spc="-20" dirty="0" smtClean="0">
                <a:solidFill>
                  <a:srgbClr val="1A3F6D"/>
                </a:solidFill>
                <a:ea typeface="Calibri" panose="020F0502020204030204" pitchFamily="34" charset="0"/>
                <a:cs typeface="noorehira" panose="02000000000000000000" pitchFamily="2" charset="-78"/>
              </a:rPr>
              <a:t>لَا </a:t>
            </a:r>
            <a:r>
              <a:rPr lang="ur-PK" sz="2800" spc="-20" dirty="0">
                <a:solidFill>
                  <a:srgbClr val="1A3F6D"/>
                </a:solidFill>
                <a:ea typeface="Calibri" panose="020F0502020204030204" pitchFamily="34" charset="0"/>
                <a:cs typeface="noorehira" panose="02000000000000000000" pitchFamily="2" charset="-78"/>
              </a:rPr>
              <a:t>یَلِتْكُمۡ مِّنْ اَعْمَالِكُمْ شَیۡئًا ؕ </a:t>
            </a:r>
            <a:r>
              <a:rPr lang="ur-PK" sz="2800" spc="-20" dirty="0" smtClean="0">
                <a:solidFill>
                  <a:srgbClr val="1A3F6D"/>
                </a:solidFill>
                <a:ea typeface="Calibri" panose="020F0502020204030204" pitchFamily="34" charset="0"/>
                <a:cs typeface="noorehira" panose="02000000000000000000" pitchFamily="2" charset="-78"/>
              </a:rPr>
              <a:t>اِنَّ </a:t>
            </a:r>
            <a:r>
              <a:rPr lang="ur-PK" sz="2800" spc="-20" dirty="0">
                <a:solidFill>
                  <a:srgbClr val="1A3F6D"/>
                </a:solidFill>
                <a:ea typeface="Calibri" panose="020F0502020204030204" pitchFamily="34" charset="0"/>
                <a:cs typeface="noorehira" panose="02000000000000000000" pitchFamily="2" charset="-78"/>
              </a:rPr>
              <a:t>اللہَ غَفُوۡرٌ رَّحِیۡمٌ ﴿۱۴</a:t>
            </a:r>
            <a:r>
              <a:rPr lang="ur-PK" sz="2800" spc="-20" dirty="0" smtClean="0">
                <a:solidFill>
                  <a:srgbClr val="1A3F6D"/>
                </a:solidFill>
                <a:ea typeface="Calibri" panose="020F0502020204030204" pitchFamily="34" charset="0"/>
                <a:cs typeface="noorehira" panose="02000000000000000000" pitchFamily="2" charset="-78"/>
              </a:rPr>
              <a:t>﴾</a:t>
            </a:r>
            <a:endParaRPr lang="ur-PK" sz="2800" spc="-20" dirty="0">
              <a:solidFill>
                <a:srgbClr val="1A3F6D"/>
              </a:solidFill>
              <a:ea typeface="Calibri" panose="020F0502020204030204" pitchFamily="34" charset="0"/>
              <a:cs typeface="noorehira" panose="02000000000000000000" pitchFamily="2" charset="-78"/>
            </a:endParaRPr>
          </a:p>
        </p:txBody>
      </p:sp>
      <p:graphicFrame>
        <p:nvGraphicFramePr>
          <p:cNvPr id="9" name="Content Placeholder 5"/>
          <p:cNvGraphicFramePr>
            <a:graphicFrameLocks/>
          </p:cNvGraphicFramePr>
          <p:nvPr>
            <p:extLst>
              <p:ext uri="{D42A27DB-BD31-4B8C-83A1-F6EECF244321}">
                <p14:modId xmlns:p14="http://schemas.microsoft.com/office/powerpoint/2010/main" val="203811571"/>
              </p:ext>
            </p:extLst>
          </p:nvPr>
        </p:nvGraphicFramePr>
        <p:xfrm>
          <a:off x="1267326" y="2945194"/>
          <a:ext cx="9657348" cy="315080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319071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9">
                                            <p:graphicEl>
                                              <a:dgm id="{D2B49F6D-4100-42FB-82A8-1CFAA91AE96A}"/>
                                            </p:graphicEl>
                                          </p:spTgt>
                                        </p:tgtEl>
                                        <p:attrNameLst>
                                          <p:attrName>style.visibility</p:attrName>
                                        </p:attrNameLst>
                                      </p:cBhvr>
                                      <p:to>
                                        <p:strVal val="visible"/>
                                      </p:to>
                                    </p:set>
                                    <p:animEffect transition="in" filter="barn(inVertical)">
                                      <p:cBhvr>
                                        <p:cTn id="11" dur="500"/>
                                        <p:tgtEl>
                                          <p:spTgt spid="9">
                                            <p:graphicEl>
                                              <a:dgm id="{D2B49F6D-4100-42FB-82A8-1CFAA91AE96A}"/>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graphicEl>
                                              <a:dgm id="{80DC4411-9004-49A9-9CB2-2904A4D03F05}"/>
                                            </p:graphicEl>
                                          </p:spTgt>
                                        </p:tgtEl>
                                        <p:attrNameLst>
                                          <p:attrName>style.visibility</p:attrName>
                                        </p:attrNameLst>
                                      </p:cBhvr>
                                      <p:to>
                                        <p:strVal val="visible"/>
                                      </p:to>
                                    </p:set>
                                    <p:animEffect transition="in" filter="barn(inVertical)">
                                      <p:cBhvr>
                                        <p:cTn id="16" dur="500"/>
                                        <p:tgtEl>
                                          <p:spTgt spid="9">
                                            <p:graphicEl>
                                              <a:dgm id="{80DC4411-9004-49A9-9CB2-2904A4D03F05}"/>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graphicEl>
                                              <a:dgm id="{E170BC1B-5008-4748-863E-2C59BDB174D6}"/>
                                            </p:graphicEl>
                                          </p:spTgt>
                                        </p:tgtEl>
                                        <p:attrNameLst>
                                          <p:attrName>style.visibility</p:attrName>
                                        </p:attrNameLst>
                                      </p:cBhvr>
                                      <p:to>
                                        <p:strVal val="visible"/>
                                      </p:to>
                                    </p:set>
                                    <p:animEffect transition="in" filter="barn(inVertical)">
                                      <p:cBhvr>
                                        <p:cTn id="21" dur="500"/>
                                        <p:tgtEl>
                                          <p:spTgt spid="9">
                                            <p:graphicEl>
                                              <a:dgm id="{E170BC1B-5008-4748-863E-2C59BDB174D6}"/>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graphicEl>
                                              <a:dgm id="{01932C0A-8E3A-41D8-8669-C22A9792BEEA}"/>
                                            </p:graphicEl>
                                          </p:spTgt>
                                        </p:tgtEl>
                                        <p:attrNameLst>
                                          <p:attrName>style.visibility</p:attrName>
                                        </p:attrNameLst>
                                      </p:cBhvr>
                                      <p:to>
                                        <p:strVal val="visible"/>
                                      </p:to>
                                    </p:set>
                                    <p:animEffect transition="in" filter="barn(inVertical)">
                                      <p:cBhvr>
                                        <p:cTn id="26" dur="500"/>
                                        <p:tgtEl>
                                          <p:spTgt spid="9">
                                            <p:graphicEl>
                                              <a:dgm id="{01932C0A-8E3A-41D8-8669-C22A9792BEE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repeatCount="indefinite" fill="hold" display="0">
                  <p:stCondLst>
                    <p:cond delay="indefinite"/>
                  </p:stCondLst>
                </p:cTn>
                <p:tgtEl>
                  <p:spTgt spid="71"/>
                </p:tgtEl>
              </p:cMediaNode>
            </p:video>
          </p:childTnLst>
        </p:cTn>
      </p:par>
    </p:tnLst>
    <p:bldLst>
      <p:bldGraphic spid="9" grpId="0">
        <p:bldSub>
          <a:bldDgm bld="one"/>
        </p:bldSub>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35630"/>
            <a:ext cx="12192000"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a:t>
            </a:r>
            <a:r>
              <a:rPr lang="en-US"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15</a:t>
            </a:r>
            <a:endPar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13" name="Rectangle 12"/>
          <p:cNvSpPr/>
          <p:nvPr/>
        </p:nvSpPr>
        <p:spPr>
          <a:xfrm>
            <a:off x="1093736" y="2110207"/>
            <a:ext cx="9998439" cy="2431435"/>
          </a:xfrm>
          <a:prstGeom prst="rect">
            <a:avLst/>
          </a:prstGeom>
        </p:spPr>
        <p:txBody>
          <a:bodyPr wrap="square">
            <a:spAutoFit/>
          </a:bodyPr>
          <a:lstStyle/>
          <a:p>
            <a:pPr algn="ctr" rtl="1">
              <a:lnSpc>
                <a:spcPct val="120000"/>
              </a:lnSpc>
            </a:pPr>
            <a:r>
              <a:rPr lang="ur-PK" sz="3200" kern="0" spc="-20" dirty="0">
                <a:solidFill>
                  <a:srgbClr val="1A3F6D"/>
                </a:solidFill>
                <a:latin typeface="Cambria" panose="02040503050406030204" pitchFamily="18" charset="0"/>
                <a:ea typeface="Calibri" panose="020F0502020204030204" pitchFamily="34" charset="0"/>
                <a:cs typeface="noorehira" panose="02000000000000000000" pitchFamily="2" charset="-78"/>
              </a:rPr>
              <a:t>اِنَّمَا  الْمُؤْمِنُوۡنَ </a:t>
            </a:r>
            <a:r>
              <a:rPr lang="en-US" sz="3200" kern="0" spc="-20" dirty="0">
                <a:solidFill>
                  <a:srgbClr val="1A3F6D"/>
                </a:solidFill>
                <a:latin typeface="Times New Roman" panose="02020603050405020304" pitchFamily="18" charset="0"/>
                <a:ea typeface="Times New Roman" panose="02020603050405020304" pitchFamily="18" charset="0"/>
                <a:cs typeface="Times New Roman" panose="02020603050405020304" pitchFamily="18" charset="0"/>
              </a:rPr>
              <a:t>…</a:t>
            </a:r>
            <a:r>
              <a:rPr lang="ar-SA" sz="3200" kern="0" dirty="0">
                <a:solidFill>
                  <a:srgbClr val="1A3F6D"/>
                </a:solidFill>
                <a:latin typeface="Cambria" panose="02040503050406030204" pitchFamily="18" charset="0"/>
                <a:ea typeface="Times New Roman" panose="02020603050405020304" pitchFamily="18" charset="0"/>
                <a:cs typeface="Jameel Noori Nastaleeq" panose="02000503000000020004" pitchFamily="2" charset="-78"/>
              </a:rPr>
              <a:t> مومن توبس وہ ہیں  </a:t>
            </a:r>
            <a:r>
              <a:rPr lang="en-US" sz="3200" kern="0" spc="-20" dirty="0">
                <a:solidFill>
                  <a:srgbClr val="1A3F6D"/>
                </a:solidFill>
                <a:latin typeface="Times New Roman" panose="02020603050405020304" pitchFamily="18" charset="0"/>
                <a:ea typeface="Times New Roman" panose="02020603050405020304" pitchFamily="18" charset="0"/>
                <a:cs typeface="Times New Roman" panose="02020603050405020304" pitchFamily="18" charset="0"/>
              </a:rPr>
              <a:t>…</a:t>
            </a:r>
            <a:r>
              <a:rPr lang="ur-PK" sz="3200" kern="0" spc="-20" dirty="0">
                <a:solidFill>
                  <a:srgbClr val="1A3F6D"/>
                </a:solidFill>
                <a:latin typeface="Cambria" panose="02040503050406030204" pitchFamily="18" charset="0"/>
                <a:ea typeface="Calibri" panose="020F0502020204030204" pitchFamily="34" charset="0"/>
                <a:cs typeface="noorehira" panose="02000000000000000000" pitchFamily="2" charset="-78"/>
              </a:rPr>
              <a:t>الَّذِیۡنَ اٰمَنُوۡا بِاللہِ وَ رَسُوۡلِہٖ  </a:t>
            </a:r>
            <a:r>
              <a:rPr lang="en-US" sz="3200" kern="0" spc="-20" dirty="0">
                <a:solidFill>
                  <a:srgbClr val="1A3F6D"/>
                </a:solidFill>
                <a:latin typeface="Times New Roman" panose="02020603050405020304" pitchFamily="18" charset="0"/>
                <a:ea typeface="Times New Roman" panose="02020603050405020304" pitchFamily="18" charset="0"/>
                <a:cs typeface="Times New Roman" panose="02020603050405020304" pitchFamily="18" charset="0"/>
              </a:rPr>
              <a:t>…</a:t>
            </a:r>
            <a:r>
              <a:rPr lang="ar-SA" sz="3200" kern="0" dirty="0">
                <a:solidFill>
                  <a:srgbClr val="1A3F6D"/>
                </a:solidFill>
                <a:latin typeface="Cambria" panose="02040503050406030204" pitchFamily="18" charset="0"/>
                <a:ea typeface="Times New Roman" panose="02020603050405020304" pitchFamily="18" charset="0"/>
                <a:cs typeface="Jameel Noori Nastaleeq" panose="02000503000000020004" pitchFamily="2" charset="-78"/>
              </a:rPr>
              <a:t> جو اللہ اور </a:t>
            </a:r>
            <a:endParaRPr lang="ur-PK" sz="3200" kern="0" dirty="0" smtClean="0">
              <a:solidFill>
                <a:srgbClr val="1A3F6D"/>
              </a:solidFill>
              <a:latin typeface="Cambria" panose="02040503050406030204" pitchFamily="18" charset="0"/>
              <a:ea typeface="Times New Roman" panose="02020603050405020304" pitchFamily="18" charset="0"/>
              <a:cs typeface="Jameel Noori Nastaleeq" panose="02000503000000020004" pitchFamily="2" charset="-78"/>
            </a:endParaRPr>
          </a:p>
          <a:p>
            <a:pPr algn="ctr" rtl="1">
              <a:lnSpc>
                <a:spcPct val="120000"/>
              </a:lnSpc>
            </a:pPr>
            <a:r>
              <a:rPr lang="ar-SA" sz="3200" kern="0" dirty="0" smtClean="0">
                <a:solidFill>
                  <a:srgbClr val="1A3F6D"/>
                </a:solidFill>
                <a:latin typeface="Cambria" panose="02040503050406030204" pitchFamily="18" charset="0"/>
                <a:ea typeface="Times New Roman" panose="02020603050405020304" pitchFamily="18" charset="0"/>
                <a:cs typeface="Jameel Noori Nastaleeq" panose="02000503000000020004" pitchFamily="2" charset="-78"/>
              </a:rPr>
              <a:t>اُس </a:t>
            </a:r>
            <a:r>
              <a:rPr lang="ar-SA" sz="3200" kern="0" dirty="0">
                <a:solidFill>
                  <a:srgbClr val="1A3F6D"/>
                </a:solidFill>
                <a:latin typeface="Cambria" panose="02040503050406030204" pitchFamily="18" charset="0"/>
                <a:ea typeface="Times New Roman" panose="02020603050405020304" pitchFamily="18" charset="0"/>
                <a:cs typeface="Jameel Noori Nastaleeq" panose="02000503000000020004" pitchFamily="2" charset="-78"/>
              </a:rPr>
              <a:t>کے رسول پر ایمان لائے </a:t>
            </a:r>
            <a:r>
              <a:rPr lang="en-US" sz="3200" kern="0" spc="-20" dirty="0">
                <a:solidFill>
                  <a:srgbClr val="1A3F6D"/>
                </a:solidFill>
                <a:latin typeface="Times New Roman" panose="02020603050405020304" pitchFamily="18" charset="0"/>
                <a:ea typeface="Times New Roman" panose="02020603050405020304" pitchFamily="18" charset="0"/>
                <a:cs typeface="Times New Roman" panose="02020603050405020304" pitchFamily="18" charset="0"/>
              </a:rPr>
              <a:t>…</a:t>
            </a:r>
            <a:r>
              <a:rPr lang="ur-PK" sz="3200" kern="0" spc="-20" dirty="0">
                <a:solidFill>
                  <a:srgbClr val="1A3F6D"/>
                </a:solidFill>
                <a:latin typeface="Cambria" panose="02040503050406030204" pitchFamily="18" charset="0"/>
                <a:ea typeface="Calibri" panose="020F0502020204030204" pitchFamily="34" charset="0"/>
                <a:cs typeface="noorehira" panose="02000000000000000000" pitchFamily="2" charset="-78"/>
              </a:rPr>
              <a:t>ثُمَّ لَمْ یَرْتَابُوۡا </a:t>
            </a:r>
            <a:r>
              <a:rPr lang="en-US" sz="3200" kern="0" spc="-20" dirty="0">
                <a:solidFill>
                  <a:srgbClr val="1A3F6D"/>
                </a:solidFill>
                <a:latin typeface="Times New Roman" panose="02020603050405020304" pitchFamily="18" charset="0"/>
                <a:ea typeface="Times New Roman" panose="02020603050405020304" pitchFamily="18" charset="0"/>
                <a:cs typeface="Times New Roman" panose="02020603050405020304" pitchFamily="18" charset="0"/>
              </a:rPr>
              <a:t>…</a:t>
            </a:r>
            <a:r>
              <a:rPr lang="ar-SA" sz="3200" kern="0" dirty="0">
                <a:solidFill>
                  <a:srgbClr val="1A3F6D"/>
                </a:solidFill>
                <a:latin typeface="Cambria" panose="02040503050406030204" pitchFamily="18" charset="0"/>
                <a:ea typeface="Times New Roman" panose="02020603050405020304" pitchFamily="18" charset="0"/>
                <a:cs typeface="Jameel Noori Nastaleeq" panose="02000503000000020004" pitchFamily="2" charset="-78"/>
              </a:rPr>
              <a:t> پھر شک میں نہ پڑے  </a:t>
            </a:r>
            <a:r>
              <a:rPr lang="en-US" sz="3200" kern="0" spc="-20" dirty="0">
                <a:solidFill>
                  <a:srgbClr val="1A3F6D"/>
                </a:solidFill>
                <a:latin typeface="Times New Roman" panose="02020603050405020304" pitchFamily="18" charset="0"/>
                <a:ea typeface="Times New Roman" panose="02020603050405020304" pitchFamily="18" charset="0"/>
                <a:cs typeface="Times New Roman" panose="02020603050405020304" pitchFamily="18" charset="0"/>
              </a:rPr>
              <a:t>…</a:t>
            </a:r>
            <a:r>
              <a:rPr lang="ur-PK" sz="3200" kern="0" spc="-20" dirty="0">
                <a:solidFill>
                  <a:srgbClr val="1A3F6D"/>
                </a:solidFill>
                <a:latin typeface="Cambria" panose="02040503050406030204" pitchFamily="18" charset="0"/>
                <a:ea typeface="Calibri" panose="020F0502020204030204" pitchFamily="34" charset="0"/>
                <a:cs typeface="noorehira" panose="02000000000000000000" pitchFamily="2" charset="-78"/>
              </a:rPr>
              <a:t>وَ جٰہَدُوۡا بِاَمْوَالِہِمْ </a:t>
            </a:r>
            <a:endParaRPr lang="ur-PK" sz="3200" kern="0" spc="-20" dirty="0" smtClean="0">
              <a:solidFill>
                <a:srgbClr val="1A3F6D"/>
              </a:solidFill>
              <a:latin typeface="Cambria" panose="02040503050406030204" pitchFamily="18" charset="0"/>
              <a:ea typeface="Calibri" panose="020F0502020204030204" pitchFamily="34" charset="0"/>
              <a:cs typeface="noorehira" panose="02000000000000000000" pitchFamily="2" charset="-78"/>
            </a:endParaRPr>
          </a:p>
          <a:p>
            <a:pPr algn="ctr" rtl="1">
              <a:lnSpc>
                <a:spcPct val="120000"/>
              </a:lnSpc>
            </a:pPr>
            <a:r>
              <a:rPr lang="ur-PK" sz="3200" kern="0" spc="-20" dirty="0" smtClean="0">
                <a:solidFill>
                  <a:srgbClr val="1A3F6D"/>
                </a:solidFill>
                <a:latin typeface="Cambria" panose="02040503050406030204" pitchFamily="18" charset="0"/>
                <a:ea typeface="Calibri" panose="020F0502020204030204" pitchFamily="34" charset="0"/>
                <a:cs typeface="noorehira" panose="02000000000000000000" pitchFamily="2" charset="-78"/>
              </a:rPr>
              <a:t>وَ </a:t>
            </a:r>
            <a:r>
              <a:rPr lang="ur-PK" sz="3200" kern="0" spc="-20" dirty="0">
                <a:solidFill>
                  <a:srgbClr val="1A3F6D"/>
                </a:solidFill>
                <a:latin typeface="Cambria" panose="02040503050406030204" pitchFamily="18" charset="0"/>
                <a:ea typeface="Calibri" panose="020F0502020204030204" pitchFamily="34" charset="0"/>
                <a:cs typeface="noorehira" panose="02000000000000000000" pitchFamily="2" charset="-78"/>
              </a:rPr>
              <a:t>اَنۡفُسِہِمْ فِیۡ سَبِیۡلِ اللہِ ؕ </a:t>
            </a:r>
            <a:r>
              <a:rPr lang="en-US" sz="3200" kern="0" spc="-20" dirty="0">
                <a:solidFill>
                  <a:srgbClr val="1A3F6D"/>
                </a:solidFill>
                <a:latin typeface="Times New Roman" panose="02020603050405020304" pitchFamily="18" charset="0"/>
                <a:ea typeface="Times New Roman" panose="02020603050405020304" pitchFamily="18" charset="0"/>
                <a:cs typeface="Times New Roman" panose="02020603050405020304" pitchFamily="18" charset="0"/>
              </a:rPr>
              <a:t>…</a:t>
            </a:r>
            <a:r>
              <a:rPr lang="ar-SA" sz="3200" kern="0" dirty="0">
                <a:solidFill>
                  <a:srgbClr val="1A3F6D"/>
                </a:solidFill>
                <a:latin typeface="Cambria" panose="02040503050406030204" pitchFamily="18" charset="0"/>
                <a:ea typeface="Times New Roman" panose="02020603050405020304" pitchFamily="18" charset="0"/>
                <a:cs typeface="Jameel Noori Nastaleeq" panose="02000503000000020004" pitchFamily="2" charset="-78"/>
              </a:rPr>
              <a:t> اور انہوں نے اللہ کی راہ میں جہاد کیا اپنے اموال اوراپنی جانوں کے ساتھ </a:t>
            </a:r>
            <a:r>
              <a:rPr lang="en-US" sz="3200" kern="0" spc="-20" dirty="0">
                <a:solidFill>
                  <a:srgbClr val="1A3F6D"/>
                </a:solidFill>
                <a:latin typeface="Times New Roman" panose="02020603050405020304" pitchFamily="18" charset="0"/>
                <a:ea typeface="Times New Roman" panose="02020603050405020304" pitchFamily="18" charset="0"/>
                <a:cs typeface="Times New Roman" panose="02020603050405020304" pitchFamily="18" charset="0"/>
              </a:rPr>
              <a:t>…</a:t>
            </a:r>
            <a:r>
              <a:rPr lang="ur-PK" sz="3200" kern="0" spc="-20" dirty="0">
                <a:solidFill>
                  <a:srgbClr val="1A3F6D"/>
                </a:solidFill>
                <a:latin typeface="Cambria" panose="02040503050406030204" pitchFamily="18" charset="0"/>
                <a:ea typeface="Calibri" panose="020F0502020204030204" pitchFamily="34" charset="0"/>
                <a:cs typeface="noorehira" panose="02000000000000000000" pitchFamily="2" charset="-78"/>
              </a:rPr>
              <a:t>اُولٰٓئِکَ ہُمُ الصّٰدِقُوۡنَ ﴿۱۵﴾  </a:t>
            </a:r>
            <a:r>
              <a:rPr lang="ar-SA" sz="3200" kern="0" dirty="0">
                <a:solidFill>
                  <a:srgbClr val="1A3F6D"/>
                </a:solidFill>
                <a:latin typeface="Cambria" panose="02040503050406030204" pitchFamily="18" charset="0"/>
                <a:ea typeface="Times New Roman" panose="02020603050405020304" pitchFamily="18" charset="0"/>
                <a:cs typeface="Jameel Noori Nastaleeq" panose="02000503000000020004" pitchFamily="2" charset="-78"/>
              </a:rPr>
              <a:t>یہی لوگ سچے ہیں۔</a:t>
            </a:r>
            <a:endParaRPr lang="en-US" sz="3200" b="1" kern="0" dirty="0">
              <a:solidFill>
                <a:srgbClr val="1A3F6D"/>
              </a:solidFill>
              <a:effectLst/>
              <a:latin typeface="Cambria" panose="020405030504060302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56631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1"/>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35630"/>
            <a:ext cx="12192000" cy="8679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آیت15</a:t>
            </a:r>
          </a:p>
        </p:txBody>
      </p:sp>
      <p:sp>
        <p:nvSpPr>
          <p:cNvPr id="13" name="Rectangle 12"/>
          <p:cNvSpPr/>
          <p:nvPr/>
        </p:nvSpPr>
        <p:spPr>
          <a:xfrm>
            <a:off x="1064302" y="1904909"/>
            <a:ext cx="9998439" cy="1040285"/>
          </a:xfrm>
          <a:prstGeom prst="rect">
            <a:avLst/>
          </a:prstGeom>
        </p:spPr>
        <p:txBody>
          <a:bodyPr wrap="square">
            <a:spAutoFit/>
          </a:bodyPr>
          <a:lstStyle/>
          <a:p>
            <a:pPr algn="ctr" rtl="1">
              <a:lnSpc>
                <a:spcPct val="110000"/>
              </a:lnSpc>
            </a:pPr>
            <a:r>
              <a:rPr lang="ur-PK" sz="2800" spc="-20" dirty="0">
                <a:solidFill>
                  <a:srgbClr val="1A3F6D"/>
                </a:solidFill>
                <a:ea typeface="Calibri" panose="020F0502020204030204" pitchFamily="34" charset="0"/>
                <a:cs typeface="noorehira" panose="02000000000000000000" pitchFamily="2" charset="-78"/>
              </a:rPr>
              <a:t>اِنَّمَا  الْمُؤْمِنُوۡنَ </a:t>
            </a:r>
            <a:r>
              <a:rPr lang="ur-PK" sz="2800" spc="-20" dirty="0" smtClean="0">
                <a:solidFill>
                  <a:srgbClr val="1A3F6D"/>
                </a:solidFill>
                <a:ea typeface="Calibri" panose="020F0502020204030204" pitchFamily="34" charset="0"/>
                <a:cs typeface="noorehira" panose="02000000000000000000" pitchFamily="2" charset="-78"/>
              </a:rPr>
              <a:t>الَّذِیۡنَ </a:t>
            </a:r>
            <a:r>
              <a:rPr lang="ur-PK" sz="2800" spc="-20" dirty="0">
                <a:solidFill>
                  <a:srgbClr val="1A3F6D"/>
                </a:solidFill>
                <a:ea typeface="Calibri" panose="020F0502020204030204" pitchFamily="34" charset="0"/>
                <a:cs typeface="noorehira" panose="02000000000000000000" pitchFamily="2" charset="-78"/>
              </a:rPr>
              <a:t>اٰمَنُوۡا بِاللہِ وَ رَسُوۡلِہٖ  </a:t>
            </a:r>
            <a:r>
              <a:rPr lang="ur-PK" sz="2800" spc="-20" dirty="0" smtClean="0">
                <a:solidFill>
                  <a:srgbClr val="1A3F6D"/>
                </a:solidFill>
                <a:ea typeface="Calibri" panose="020F0502020204030204" pitchFamily="34" charset="0"/>
                <a:cs typeface="noorehira" panose="02000000000000000000" pitchFamily="2" charset="-78"/>
              </a:rPr>
              <a:t>ثُمَّ </a:t>
            </a:r>
            <a:r>
              <a:rPr lang="ur-PK" sz="2800" spc="-20" dirty="0">
                <a:solidFill>
                  <a:srgbClr val="1A3F6D"/>
                </a:solidFill>
                <a:ea typeface="Calibri" panose="020F0502020204030204" pitchFamily="34" charset="0"/>
                <a:cs typeface="noorehira" panose="02000000000000000000" pitchFamily="2" charset="-78"/>
              </a:rPr>
              <a:t>لَمْ یَرْتَابُوۡا </a:t>
            </a:r>
            <a:r>
              <a:rPr lang="ur-PK" sz="2800" spc="-20" dirty="0" smtClean="0">
                <a:solidFill>
                  <a:srgbClr val="1A3F6D"/>
                </a:solidFill>
                <a:ea typeface="Calibri" panose="020F0502020204030204" pitchFamily="34" charset="0"/>
                <a:cs typeface="noorehira" panose="02000000000000000000" pitchFamily="2" charset="-78"/>
              </a:rPr>
              <a:t>وَ </a:t>
            </a:r>
            <a:r>
              <a:rPr lang="ur-PK" sz="2800" spc="-20" dirty="0">
                <a:solidFill>
                  <a:srgbClr val="1A3F6D"/>
                </a:solidFill>
                <a:ea typeface="Calibri" panose="020F0502020204030204" pitchFamily="34" charset="0"/>
                <a:cs typeface="noorehira" panose="02000000000000000000" pitchFamily="2" charset="-78"/>
              </a:rPr>
              <a:t>جٰہَدُوۡا بِاَمْوَالِہِمْ وَ اَنۡفُسِہِمْ فِیۡ سَبِیۡلِ اللہِ ؕ </a:t>
            </a:r>
            <a:r>
              <a:rPr lang="ur-PK" sz="2800" spc="-20" dirty="0" smtClean="0">
                <a:solidFill>
                  <a:srgbClr val="1A3F6D"/>
                </a:solidFill>
                <a:ea typeface="Calibri" panose="020F0502020204030204" pitchFamily="34" charset="0"/>
                <a:cs typeface="noorehira" panose="02000000000000000000" pitchFamily="2" charset="-78"/>
              </a:rPr>
              <a:t>اُولٰٓئِکَ </a:t>
            </a:r>
            <a:r>
              <a:rPr lang="ur-PK" sz="2800" spc="-20" dirty="0">
                <a:solidFill>
                  <a:srgbClr val="1A3F6D"/>
                </a:solidFill>
                <a:ea typeface="Calibri" panose="020F0502020204030204" pitchFamily="34" charset="0"/>
                <a:cs typeface="noorehira" panose="02000000000000000000" pitchFamily="2" charset="-78"/>
              </a:rPr>
              <a:t>ہُمُ الصّٰدِقُوۡنَ ﴿۱۵</a:t>
            </a:r>
            <a:r>
              <a:rPr lang="ur-PK" sz="2800" spc="-20" dirty="0" smtClean="0">
                <a:solidFill>
                  <a:srgbClr val="1A3F6D"/>
                </a:solidFill>
                <a:ea typeface="Calibri" panose="020F0502020204030204" pitchFamily="34" charset="0"/>
                <a:cs typeface="noorehira" panose="02000000000000000000" pitchFamily="2" charset="-78"/>
              </a:rPr>
              <a:t>﴾</a:t>
            </a:r>
            <a:endParaRPr lang="ur-PK" sz="2800" spc="-20" dirty="0">
              <a:solidFill>
                <a:srgbClr val="1A3F6D"/>
              </a:solidFill>
              <a:ea typeface="Calibri" panose="020F0502020204030204" pitchFamily="34" charset="0"/>
              <a:cs typeface="noorehira" panose="02000000000000000000" pitchFamily="2" charset="-78"/>
            </a:endParaRPr>
          </a:p>
        </p:txBody>
      </p:sp>
      <p:graphicFrame>
        <p:nvGraphicFramePr>
          <p:cNvPr id="9" name="Content Placeholder 5"/>
          <p:cNvGraphicFramePr>
            <a:graphicFrameLocks/>
          </p:cNvGraphicFramePr>
          <p:nvPr>
            <p:extLst>
              <p:ext uri="{D42A27DB-BD31-4B8C-83A1-F6EECF244321}">
                <p14:modId xmlns:p14="http://schemas.microsoft.com/office/powerpoint/2010/main" val="744154308"/>
              </p:ext>
            </p:extLst>
          </p:nvPr>
        </p:nvGraphicFramePr>
        <p:xfrm>
          <a:off x="1267326" y="2945194"/>
          <a:ext cx="9657348" cy="315080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905215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9">
                                            <p:graphicEl>
                                              <a:dgm id="{D2B49F6D-4100-42FB-82A8-1CFAA91AE96A}"/>
                                            </p:graphicEl>
                                          </p:spTgt>
                                        </p:tgtEl>
                                        <p:attrNameLst>
                                          <p:attrName>style.visibility</p:attrName>
                                        </p:attrNameLst>
                                      </p:cBhvr>
                                      <p:to>
                                        <p:strVal val="visible"/>
                                      </p:to>
                                    </p:set>
                                    <p:animEffect transition="in" filter="barn(inVertical)">
                                      <p:cBhvr>
                                        <p:cTn id="11" dur="500"/>
                                        <p:tgtEl>
                                          <p:spTgt spid="9">
                                            <p:graphicEl>
                                              <a:dgm id="{D2B49F6D-4100-42FB-82A8-1CFAA91AE96A}"/>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graphicEl>
                                              <a:dgm id="{80DC4411-9004-49A9-9CB2-2904A4D03F05}"/>
                                            </p:graphicEl>
                                          </p:spTgt>
                                        </p:tgtEl>
                                        <p:attrNameLst>
                                          <p:attrName>style.visibility</p:attrName>
                                        </p:attrNameLst>
                                      </p:cBhvr>
                                      <p:to>
                                        <p:strVal val="visible"/>
                                      </p:to>
                                    </p:set>
                                    <p:animEffect transition="in" filter="barn(inVertical)">
                                      <p:cBhvr>
                                        <p:cTn id="16" dur="500"/>
                                        <p:tgtEl>
                                          <p:spTgt spid="9">
                                            <p:graphicEl>
                                              <a:dgm id="{80DC4411-9004-49A9-9CB2-2904A4D03F05}"/>
                                            </p:graphicEl>
                                          </p:spTgt>
                                        </p:tgtEl>
                                      </p:cBhvr>
                                    </p:animEffect>
                                  </p:childTnLst>
                                </p:cTn>
                              </p:par>
                            </p:childTnLst>
                          </p:cTn>
                        </p:par>
                        <p:par>
                          <p:cTn id="17" fill="hold">
                            <p:stCondLst>
                              <p:cond delay="500"/>
                            </p:stCondLst>
                            <p:childTnLst>
                              <p:par>
                                <p:cTn id="18" presetID="22" presetClass="entr" presetSubtype="2" fill="hold" grpId="0" nodeType="afterEffect">
                                  <p:stCondLst>
                                    <p:cond delay="0"/>
                                  </p:stCondLst>
                                  <p:childTnLst>
                                    <p:set>
                                      <p:cBhvr>
                                        <p:cTn id="19" dur="1" fill="hold">
                                          <p:stCondLst>
                                            <p:cond delay="0"/>
                                          </p:stCondLst>
                                        </p:cTn>
                                        <p:tgtEl>
                                          <p:spTgt spid="9">
                                            <p:graphicEl>
                                              <a:dgm id="{529952B0-777E-4EEA-A5EE-22284C0C0A34}"/>
                                            </p:graphicEl>
                                          </p:spTgt>
                                        </p:tgtEl>
                                        <p:attrNameLst>
                                          <p:attrName>style.visibility</p:attrName>
                                        </p:attrNameLst>
                                      </p:cBhvr>
                                      <p:to>
                                        <p:strVal val="visible"/>
                                      </p:to>
                                    </p:set>
                                    <p:animEffect transition="in" filter="wipe(right)">
                                      <p:cBhvr>
                                        <p:cTn id="20" dur="500"/>
                                        <p:tgtEl>
                                          <p:spTgt spid="9">
                                            <p:graphicEl>
                                              <a:dgm id="{529952B0-777E-4EEA-A5EE-22284C0C0A3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repeatCount="indefinite" fill="hold" display="0">
                  <p:stCondLst>
                    <p:cond delay="indefinite"/>
                  </p:stCondLst>
                </p:cTn>
                <p:tgtEl>
                  <p:spTgt spid="71"/>
                </p:tgtEl>
              </p:cMediaNode>
            </p:video>
          </p:childTnLst>
        </p:cTn>
      </p:par>
    </p:tnLst>
    <p:bldLst>
      <p:bldGraphic spid="9" grpId="0" uiExpand="1">
        <p:bldSub>
          <a:bldDgm bld="one"/>
        </p:bldSub>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35630"/>
            <a:ext cx="12192000" cy="8679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آیت15</a:t>
            </a:r>
          </a:p>
        </p:txBody>
      </p:sp>
      <p:sp>
        <p:nvSpPr>
          <p:cNvPr id="13" name="Rectangle 12"/>
          <p:cNvSpPr/>
          <p:nvPr/>
        </p:nvSpPr>
        <p:spPr>
          <a:xfrm>
            <a:off x="1064302" y="1904909"/>
            <a:ext cx="9998439" cy="1040285"/>
          </a:xfrm>
          <a:prstGeom prst="rect">
            <a:avLst/>
          </a:prstGeom>
        </p:spPr>
        <p:txBody>
          <a:bodyPr wrap="square">
            <a:spAutoFit/>
          </a:bodyPr>
          <a:lstStyle/>
          <a:p>
            <a:pPr algn="ctr" rtl="1">
              <a:lnSpc>
                <a:spcPct val="110000"/>
              </a:lnSpc>
            </a:pPr>
            <a:r>
              <a:rPr lang="ur-PK" sz="2800" spc="-20" dirty="0">
                <a:solidFill>
                  <a:srgbClr val="1A3F6D"/>
                </a:solidFill>
                <a:ea typeface="Calibri" panose="020F0502020204030204" pitchFamily="34" charset="0"/>
                <a:cs typeface="noorehira" panose="02000000000000000000" pitchFamily="2" charset="-78"/>
              </a:rPr>
              <a:t>اِنَّمَا  الْمُؤْمِنُوۡنَ </a:t>
            </a:r>
            <a:r>
              <a:rPr lang="ur-PK" sz="2800" spc="-20" dirty="0" smtClean="0">
                <a:solidFill>
                  <a:srgbClr val="1A3F6D"/>
                </a:solidFill>
                <a:ea typeface="Calibri" panose="020F0502020204030204" pitchFamily="34" charset="0"/>
                <a:cs typeface="noorehira" panose="02000000000000000000" pitchFamily="2" charset="-78"/>
              </a:rPr>
              <a:t>الَّذِیۡنَ </a:t>
            </a:r>
            <a:r>
              <a:rPr lang="ur-PK" sz="2800" spc="-20" dirty="0">
                <a:solidFill>
                  <a:srgbClr val="1A3F6D"/>
                </a:solidFill>
                <a:ea typeface="Calibri" panose="020F0502020204030204" pitchFamily="34" charset="0"/>
                <a:cs typeface="noorehira" panose="02000000000000000000" pitchFamily="2" charset="-78"/>
              </a:rPr>
              <a:t>اٰمَنُوۡا بِاللہِ وَ رَسُوۡلِہٖ  </a:t>
            </a:r>
            <a:r>
              <a:rPr lang="ur-PK" sz="2800" spc="-20" dirty="0" smtClean="0">
                <a:solidFill>
                  <a:srgbClr val="1A3F6D"/>
                </a:solidFill>
                <a:ea typeface="Calibri" panose="020F0502020204030204" pitchFamily="34" charset="0"/>
                <a:cs typeface="noorehira" panose="02000000000000000000" pitchFamily="2" charset="-78"/>
              </a:rPr>
              <a:t>ثُمَّ </a:t>
            </a:r>
            <a:r>
              <a:rPr lang="ur-PK" sz="2800" spc="-20" dirty="0">
                <a:solidFill>
                  <a:srgbClr val="1A3F6D"/>
                </a:solidFill>
                <a:ea typeface="Calibri" panose="020F0502020204030204" pitchFamily="34" charset="0"/>
                <a:cs typeface="noorehira" panose="02000000000000000000" pitchFamily="2" charset="-78"/>
              </a:rPr>
              <a:t>لَمْ یَرْتَابُوۡا </a:t>
            </a:r>
            <a:r>
              <a:rPr lang="ur-PK" sz="2800" spc="-20" dirty="0" smtClean="0">
                <a:solidFill>
                  <a:srgbClr val="1A3F6D"/>
                </a:solidFill>
                <a:ea typeface="Calibri" panose="020F0502020204030204" pitchFamily="34" charset="0"/>
                <a:cs typeface="noorehira" panose="02000000000000000000" pitchFamily="2" charset="-78"/>
              </a:rPr>
              <a:t>وَ </a:t>
            </a:r>
            <a:r>
              <a:rPr lang="ur-PK" sz="2800" spc="-20" dirty="0">
                <a:solidFill>
                  <a:srgbClr val="1A3F6D"/>
                </a:solidFill>
                <a:ea typeface="Calibri" panose="020F0502020204030204" pitchFamily="34" charset="0"/>
                <a:cs typeface="noorehira" panose="02000000000000000000" pitchFamily="2" charset="-78"/>
              </a:rPr>
              <a:t>جٰہَدُوۡا بِاَمْوَالِہِمْ وَ اَنۡفُسِہِمْ فِیۡ سَبِیۡلِ اللہِ ؕ </a:t>
            </a:r>
            <a:r>
              <a:rPr lang="ur-PK" sz="2800" spc="-20" dirty="0" smtClean="0">
                <a:solidFill>
                  <a:srgbClr val="1A3F6D"/>
                </a:solidFill>
                <a:ea typeface="Calibri" panose="020F0502020204030204" pitchFamily="34" charset="0"/>
                <a:cs typeface="noorehira" panose="02000000000000000000" pitchFamily="2" charset="-78"/>
              </a:rPr>
              <a:t>اُولٰٓئِکَ </a:t>
            </a:r>
            <a:r>
              <a:rPr lang="ur-PK" sz="2800" spc="-20" dirty="0">
                <a:solidFill>
                  <a:srgbClr val="1A3F6D"/>
                </a:solidFill>
                <a:ea typeface="Calibri" panose="020F0502020204030204" pitchFamily="34" charset="0"/>
                <a:cs typeface="noorehira" panose="02000000000000000000" pitchFamily="2" charset="-78"/>
              </a:rPr>
              <a:t>ہُمُ الصّٰدِقُوۡنَ ﴿۱۵</a:t>
            </a:r>
            <a:r>
              <a:rPr lang="ur-PK" sz="2800" spc="-20" dirty="0" smtClean="0">
                <a:solidFill>
                  <a:srgbClr val="1A3F6D"/>
                </a:solidFill>
                <a:ea typeface="Calibri" panose="020F0502020204030204" pitchFamily="34" charset="0"/>
                <a:cs typeface="noorehira" panose="02000000000000000000" pitchFamily="2" charset="-78"/>
              </a:rPr>
              <a:t>﴾</a:t>
            </a:r>
            <a:endParaRPr lang="ur-PK" sz="2800" spc="-20" dirty="0">
              <a:solidFill>
                <a:srgbClr val="1A3F6D"/>
              </a:solidFill>
              <a:ea typeface="Calibri" panose="020F0502020204030204" pitchFamily="34" charset="0"/>
              <a:cs typeface="noorehira" panose="02000000000000000000" pitchFamily="2" charset="-78"/>
            </a:endParaRPr>
          </a:p>
        </p:txBody>
      </p:sp>
      <p:graphicFrame>
        <p:nvGraphicFramePr>
          <p:cNvPr id="9" name="Content Placeholder 5"/>
          <p:cNvGraphicFramePr>
            <a:graphicFrameLocks/>
          </p:cNvGraphicFramePr>
          <p:nvPr>
            <p:extLst>
              <p:ext uri="{D42A27DB-BD31-4B8C-83A1-F6EECF244321}">
                <p14:modId xmlns:p14="http://schemas.microsoft.com/office/powerpoint/2010/main" val="902042902"/>
              </p:ext>
            </p:extLst>
          </p:nvPr>
        </p:nvGraphicFramePr>
        <p:xfrm>
          <a:off x="1812758" y="2945194"/>
          <a:ext cx="8566484" cy="315080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330024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9">
                                            <p:graphicEl>
                                              <a:dgm id="{D2B49F6D-4100-42FB-82A8-1CFAA91AE96A}"/>
                                            </p:graphicEl>
                                          </p:spTgt>
                                        </p:tgtEl>
                                        <p:attrNameLst>
                                          <p:attrName>style.visibility</p:attrName>
                                        </p:attrNameLst>
                                      </p:cBhvr>
                                      <p:to>
                                        <p:strVal val="visible"/>
                                      </p:to>
                                    </p:set>
                                    <p:animEffect transition="in" filter="barn(inVertical)">
                                      <p:cBhvr>
                                        <p:cTn id="11" dur="500"/>
                                        <p:tgtEl>
                                          <p:spTgt spid="9">
                                            <p:graphicEl>
                                              <a:dgm id="{D2B49F6D-4100-42FB-82A8-1CFAA91AE96A}"/>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graphicEl>
                                              <a:dgm id="{80DC4411-9004-49A9-9CB2-2904A4D03F05}"/>
                                            </p:graphicEl>
                                          </p:spTgt>
                                        </p:tgtEl>
                                        <p:attrNameLst>
                                          <p:attrName>style.visibility</p:attrName>
                                        </p:attrNameLst>
                                      </p:cBhvr>
                                      <p:to>
                                        <p:strVal val="visible"/>
                                      </p:to>
                                    </p:set>
                                    <p:animEffect transition="in" filter="barn(inVertical)">
                                      <p:cBhvr>
                                        <p:cTn id="16" dur="500"/>
                                        <p:tgtEl>
                                          <p:spTgt spid="9">
                                            <p:graphicEl>
                                              <a:dgm id="{80DC4411-9004-49A9-9CB2-2904A4D03F05}"/>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graphicEl>
                                              <a:dgm id="{A5B48AF4-8FE7-4CBE-AE8B-C7BB10218E6A}"/>
                                            </p:graphicEl>
                                          </p:spTgt>
                                        </p:tgtEl>
                                        <p:attrNameLst>
                                          <p:attrName>style.visibility</p:attrName>
                                        </p:attrNameLst>
                                      </p:cBhvr>
                                      <p:to>
                                        <p:strVal val="visible"/>
                                      </p:to>
                                    </p:set>
                                    <p:animEffect transition="in" filter="barn(inVertical)">
                                      <p:cBhvr>
                                        <p:cTn id="21" dur="500"/>
                                        <p:tgtEl>
                                          <p:spTgt spid="9">
                                            <p:graphicEl>
                                              <a:dgm id="{A5B48AF4-8FE7-4CBE-AE8B-C7BB10218E6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repeatCount="indefinite" fill="hold" display="0">
                  <p:stCondLst>
                    <p:cond delay="indefinite"/>
                  </p:stCondLst>
                </p:cTn>
                <p:tgtEl>
                  <p:spTgt spid="71"/>
                </p:tgtEl>
              </p:cMediaNode>
            </p:video>
          </p:childTnLst>
        </p:cTn>
      </p:par>
    </p:tnLst>
    <p:bldLst>
      <p:bldGraphic spid="9" grpId="0">
        <p:bldSub>
          <a:bldDgm bld="one"/>
        </p:bldSub>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35630"/>
            <a:ext cx="12192000"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آیات 16-18</a:t>
            </a:r>
          </a:p>
        </p:txBody>
      </p:sp>
      <p:sp>
        <p:nvSpPr>
          <p:cNvPr id="13" name="Rectangle 12"/>
          <p:cNvSpPr/>
          <p:nvPr/>
        </p:nvSpPr>
        <p:spPr>
          <a:xfrm>
            <a:off x="1096780" y="2029996"/>
            <a:ext cx="9998439" cy="4143442"/>
          </a:xfrm>
          <a:prstGeom prst="rect">
            <a:avLst/>
          </a:prstGeom>
        </p:spPr>
        <p:txBody>
          <a:bodyPr wrap="square">
            <a:spAutoFit/>
          </a:bodyPr>
          <a:lstStyle/>
          <a:p>
            <a:pPr algn="ctr" rtl="1">
              <a:lnSpc>
                <a:spcPct val="110000"/>
              </a:lnSpc>
            </a:pPr>
            <a:r>
              <a:rPr lang="ur-PK" sz="3000" kern="0" spc="-20" dirty="0">
                <a:solidFill>
                  <a:srgbClr val="1A3F6D"/>
                </a:solidFill>
                <a:latin typeface="Cambria" panose="02040503050406030204" pitchFamily="18" charset="0"/>
                <a:ea typeface="Calibri" panose="020F0502020204030204" pitchFamily="34" charset="0"/>
                <a:cs typeface="noorehira" panose="02000000000000000000" pitchFamily="2" charset="-78"/>
              </a:rPr>
              <a:t>قُلْ اَتُعَلِّمُوۡنَ اللہَ بِدِیۡنِكُمْ ؕ </a:t>
            </a:r>
            <a:r>
              <a:rPr lang="en-US" sz="3000" kern="0" spc="-20" dirty="0">
                <a:solidFill>
                  <a:srgbClr val="1A3F6D"/>
                </a:solidFill>
                <a:latin typeface="Times New Roman" panose="02020603050405020304" pitchFamily="18" charset="0"/>
                <a:ea typeface="Times New Roman" panose="02020603050405020304" pitchFamily="18" charset="0"/>
                <a:cs typeface="Times New Roman" panose="02020603050405020304" pitchFamily="18" charset="0"/>
              </a:rPr>
              <a:t>…</a:t>
            </a:r>
            <a:r>
              <a:rPr lang="ar-SA" sz="3000" kern="0" dirty="0">
                <a:solidFill>
                  <a:srgbClr val="1A3F6D"/>
                </a:solidFill>
                <a:latin typeface="Cambria" panose="02040503050406030204" pitchFamily="18" charset="0"/>
                <a:ea typeface="Times New Roman" panose="02020603050405020304" pitchFamily="18" charset="0"/>
                <a:cs typeface="Jameel Noori Nastaleeq" panose="02000503000000020004" pitchFamily="2" charset="-78"/>
              </a:rPr>
              <a:t> اُن سے کہو کہ کیا تم اللہ کو اپنی دین داری سے آگاہ کرتے ہو </a:t>
            </a:r>
            <a:r>
              <a:rPr lang="en-US" sz="3000" kern="0" spc="-20" dirty="0">
                <a:solidFill>
                  <a:srgbClr val="1A3F6D"/>
                </a:solidFill>
                <a:latin typeface="Times New Roman" panose="02020603050405020304" pitchFamily="18" charset="0"/>
                <a:ea typeface="Times New Roman" panose="02020603050405020304" pitchFamily="18" charset="0"/>
                <a:cs typeface="Times New Roman" panose="02020603050405020304" pitchFamily="18" charset="0"/>
              </a:rPr>
              <a:t>…</a:t>
            </a:r>
            <a:r>
              <a:rPr lang="ur-PK" sz="3000" kern="0" spc="-20" dirty="0">
                <a:solidFill>
                  <a:srgbClr val="1A3F6D"/>
                </a:solidFill>
                <a:latin typeface="Cambria" panose="02040503050406030204" pitchFamily="18" charset="0"/>
                <a:ea typeface="Calibri" panose="020F0502020204030204" pitchFamily="34" charset="0"/>
                <a:cs typeface="noorehira" panose="02000000000000000000" pitchFamily="2" charset="-78"/>
              </a:rPr>
              <a:t>وَ اللہُ یَعْلَمُ مَا فِی السَّمٰوٰتِ وَمَا فِی الْاَرْضِ ؕ </a:t>
            </a:r>
            <a:r>
              <a:rPr lang="en-US" sz="3000" kern="0" spc="-20" dirty="0">
                <a:solidFill>
                  <a:srgbClr val="1A3F6D"/>
                </a:solidFill>
                <a:latin typeface="Times New Roman" panose="02020603050405020304" pitchFamily="18" charset="0"/>
                <a:ea typeface="Times New Roman" panose="02020603050405020304" pitchFamily="18" charset="0"/>
                <a:cs typeface="Times New Roman" panose="02020603050405020304" pitchFamily="18" charset="0"/>
              </a:rPr>
              <a:t>…</a:t>
            </a:r>
            <a:r>
              <a:rPr lang="ar-SA" sz="3000" kern="0" dirty="0">
                <a:solidFill>
                  <a:srgbClr val="1A3F6D"/>
                </a:solidFill>
                <a:latin typeface="Cambria" panose="02040503050406030204" pitchFamily="18" charset="0"/>
                <a:ea typeface="Times New Roman" panose="02020603050405020304" pitchFamily="18" charset="0"/>
                <a:cs typeface="Jameel Noori Nastaleeq" panose="02000503000000020004" pitchFamily="2" charset="-78"/>
              </a:rPr>
              <a:t> اوراللہ جانتا ہے جو کچھ آسمانوں میں ہے اور جو کچھ زمین میں ہے </a:t>
            </a:r>
            <a:r>
              <a:rPr lang="en-US" sz="3000" kern="0" spc="-20" dirty="0" smtClean="0">
                <a:solidFill>
                  <a:srgbClr val="1A3F6D"/>
                </a:solidFill>
                <a:latin typeface="Times New Roman" panose="02020603050405020304" pitchFamily="18" charset="0"/>
                <a:ea typeface="Times New Roman" panose="02020603050405020304" pitchFamily="18" charset="0"/>
                <a:cs typeface="Times New Roman" panose="02020603050405020304" pitchFamily="18" charset="0"/>
              </a:rPr>
              <a:t>…</a:t>
            </a:r>
            <a:endParaRPr lang="ar-SA" sz="3000" kern="0" spc="-20" dirty="0" smtClean="0">
              <a:solidFill>
                <a:srgbClr val="1A3F6D"/>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rtl="1">
              <a:lnSpc>
                <a:spcPct val="110000"/>
              </a:lnSpc>
            </a:pPr>
            <a:r>
              <a:rPr lang="ur-PK" sz="3000" kern="0" spc="-20" dirty="0" smtClean="0">
                <a:solidFill>
                  <a:srgbClr val="1A3F6D"/>
                </a:solidFill>
                <a:latin typeface="Cambria" panose="02040503050406030204" pitchFamily="18" charset="0"/>
                <a:ea typeface="Calibri" panose="020F0502020204030204" pitchFamily="34" charset="0"/>
                <a:cs typeface="noorehira" panose="02000000000000000000" pitchFamily="2" charset="-78"/>
              </a:rPr>
              <a:t>وَ </a:t>
            </a:r>
            <a:r>
              <a:rPr lang="ur-PK" sz="3000" kern="0" spc="-20" dirty="0">
                <a:solidFill>
                  <a:srgbClr val="1A3F6D"/>
                </a:solidFill>
                <a:latin typeface="Cambria" panose="02040503050406030204" pitchFamily="18" charset="0"/>
                <a:ea typeface="Calibri" panose="020F0502020204030204" pitchFamily="34" charset="0"/>
                <a:cs typeface="noorehira" panose="02000000000000000000" pitchFamily="2" charset="-78"/>
              </a:rPr>
              <a:t>اللہُ  بِكُلِّ شَیۡءٍ عَلِیۡمٌ ﴿۱۶﴾  </a:t>
            </a:r>
            <a:r>
              <a:rPr lang="ar-SA" sz="3000" kern="0" dirty="0">
                <a:solidFill>
                  <a:srgbClr val="1A3F6D"/>
                </a:solidFill>
                <a:latin typeface="Cambria" panose="02040503050406030204" pitchFamily="18" charset="0"/>
                <a:ea typeface="Times New Roman" panose="02020603050405020304" pitchFamily="18" charset="0"/>
                <a:cs typeface="Jameel Noori Nastaleeq" panose="02000503000000020004" pitchFamily="2" charset="-78"/>
              </a:rPr>
              <a:t>اوراللہ ہر شے کا جاننے والا ہے۔  </a:t>
            </a:r>
            <a:r>
              <a:rPr lang="ur-PK" sz="3000" kern="0" spc="-20" dirty="0">
                <a:solidFill>
                  <a:srgbClr val="1A3F6D"/>
                </a:solidFill>
                <a:latin typeface="Cambria" panose="02040503050406030204" pitchFamily="18" charset="0"/>
                <a:ea typeface="Calibri" panose="020F0502020204030204" pitchFamily="34" charset="0"/>
                <a:cs typeface="noorehira" panose="02000000000000000000" pitchFamily="2" charset="-78"/>
              </a:rPr>
              <a:t>یَمُنُّوۡنَ عَلَیۡکَ اَنْ  اَسْلَمُوۡا ؕ </a:t>
            </a:r>
            <a:r>
              <a:rPr lang="en-US" sz="3000" kern="0" spc="-20" dirty="0">
                <a:solidFill>
                  <a:srgbClr val="1A3F6D"/>
                </a:solidFill>
                <a:latin typeface="Times New Roman" panose="02020603050405020304" pitchFamily="18" charset="0"/>
                <a:ea typeface="Times New Roman" panose="02020603050405020304" pitchFamily="18" charset="0"/>
                <a:cs typeface="Times New Roman" panose="02020603050405020304" pitchFamily="18" charset="0"/>
              </a:rPr>
              <a:t>…</a:t>
            </a:r>
            <a:r>
              <a:rPr lang="ar-SA" sz="3000" kern="0" dirty="0">
                <a:solidFill>
                  <a:srgbClr val="1A3F6D"/>
                </a:solidFill>
                <a:latin typeface="Cambria" panose="02040503050406030204" pitchFamily="18" charset="0"/>
                <a:ea typeface="Times New Roman" panose="02020603050405020304" pitchFamily="18" charset="0"/>
                <a:cs typeface="Jameel Noori Nastaleeq" panose="02000503000000020004" pitchFamily="2" charset="-78"/>
              </a:rPr>
              <a:t> (اے نبی ﷺ) یہ لوگ آپ پر احسان رکھتے ہیں کہ مسلمان ہوگئے ہیں </a:t>
            </a:r>
            <a:r>
              <a:rPr lang="en-US" sz="3000" kern="0" spc="-20" dirty="0">
                <a:solidFill>
                  <a:srgbClr val="1A3F6D"/>
                </a:solidFill>
                <a:latin typeface="Times New Roman" panose="02020603050405020304" pitchFamily="18" charset="0"/>
                <a:ea typeface="Times New Roman" panose="02020603050405020304" pitchFamily="18" charset="0"/>
                <a:cs typeface="Times New Roman" panose="02020603050405020304" pitchFamily="18" charset="0"/>
              </a:rPr>
              <a:t>…</a:t>
            </a:r>
            <a:r>
              <a:rPr lang="ur-PK" sz="3000" kern="0" spc="-20" dirty="0">
                <a:solidFill>
                  <a:srgbClr val="1A3F6D"/>
                </a:solidFill>
                <a:latin typeface="Cambria" panose="02040503050406030204" pitchFamily="18" charset="0"/>
                <a:ea typeface="Calibri" panose="020F0502020204030204" pitchFamily="34" charset="0"/>
                <a:cs typeface="noorehira" panose="02000000000000000000" pitchFamily="2" charset="-78"/>
              </a:rPr>
              <a:t>قُلۡ  لَّا تَمُنُّوۡا عَلَیَّ  اِسْلَامَكُمۡ ۚ </a:t>
            </a:r>
            <a:r>
              <a:rPr lang="en-US" sz="3000" kern="0" spc="-20" dirty="0">
                <a:solidFill>
                  <a:srgbClr val="1A3F6D"/>
                </a:solidFill>
                <a:latin typeface="Times New Roman" panose="02020603050405020304" pitchFamily="18" charset="0"/>
                <a:ea typeface="Times New Roman" panose="02020603050405020304" pitchFamily="18" charset="0"/>
                <a:cs typeface="Times New Roman" panose="02020603050405020304" pitchFamily="18" charset="0"/>
              </a:rPr>
              <a:t>…</a:t>
            </a:r>
            <a:r>
              <a:rPr lang="ar-SA" sz="3000" kern="0" dirty="0">
                <a:solidFill>
                  <a:srgbClr val="1A3F6D"/>
                </a:solidFill>
                <a:latin typeface="Cambria" panose="02040503050406030204" pitchFamily="18" charset="0"/>
                <a:ea typeface="Times New Roman" panose="02020603050405020304" pitchFamily="18" charset="0"/>
                <a:cs typeface="Jameel Noori Nastaleeq" panose="02000503000000020004" pitchFamily="2" charset="-78"/>
              </a:rPr>
              <a:t> کہہ دیجئے کہ اپنے مسلمان ہونے کا مجھ پر احسان نہ رکھو </a:t>
            </a:r>
            <a:r>
              <a:rPr lang="en-US" sz="3000" kern="0" spc="-20" dirty="0">
                <a:solidFill>
                  <a:srgbClr val="1A3F6D"/>
                </a:solidFill>
                <a:latin typeface="Times New Roman" panose="02020603050405020304" pitchFamily="18" charset="0"/>
                <a:ea typeface="Times New Roman" panose="02020603050405020304" pitchFamily="18" charset="0"/>
                <a:cs typeface="Times New Roman" panose="02020603050405020304" pitchFamily="18" charset="0"/>
              </a:rPr>
              <a:t>…</a:t>
            </a:r>
            <a:r>
              <a:rPr lang="ur-PK" sz="3000" kern="0" spc="-20" dirty="0">
                <a:solidFill>
                  <a:srgbClr val="1A3F6D"/>
                </a:solidFill>
                <a:latin typeface="Cambria" panose="02040503050406030204" pitchFamily="18" charset="0"/>
                <a:ea typeface="Calibri" panose="020F0502020204030204" pitchFamily="34" charset="0"/>
                <a:cs typeface="noorehira" panose="02000000000000000000" pitchFamily="2" charset="-78"/>
              </a:rPr>
              <a:t>بَلِ اللہُ یَمُنُّ عَلَیۡكُمْ  </a:t>
            </a:r>
            <a:r>
              <a:rPr lang="en-US" sz="3000" kern="0" spc="-20" dirty="0">
                <a:solidFill>
                  <a:srgbClr val="1A3F6D"/>
                </a:solidFill>
                <a:latin typeface="Times New Roman" panose="02020603050405020304" pitchFamily="18" charset="0"/>
                <a:ea typeface="Times New Roman" panose="02020603050405020304" pitchFamily="18" charset="0"/>
                <a:cs typeface="Times New Roman" panose="02020603050405020304" pitchFamily="18" charset="0"/>
              </a:rPr>
              <a:t>…</a:t>
            </a:r>
            <a:r>
              <a:rPr lang="ar-SA" sz="3000" kern="0" dirty="0">
                <a:solidFill>
                  <a:srgbClr val="1A3F6D"/>
                </a:solidFill>
                <a:latin typeface="Cambria" panose="02040503050406030204" pitchFamily="18" charset="0"/>
                <a:ea typeface="Times New Roman" panose="02020603050405020304" pitchFamily="18" charset="0"/>
                <a:cs typeface="Jameel Noori Nastaleeq" panose="02000503000000020004" pitchFamily="2" charset="-78"/>
              </a:rPr>
              <a:t> بلکہ اللہ تم پر احسان رکھتا ہے </a:t>
            </a:r>
            <a:r>
              <a:rPr lang="en-US" sz="3000" kern="0" spc="-20" dirty="0">
                <a:solidFill>
                  <a:srgbClr val="1A3F6D"/>
                </a:solidFill>
                <a:latin typeface="Times New Roman" panose="02020603050405020304" pitchFamily="18" charset="0"/>
                <a:ea typeface="Times New Roman" panose="02020603050405020304" pitchFamily="18" charset="0"/>
                <a:cs typeface="Times New Roman" panose="02020603050405020304" pitchFamily="18" charset="0"/>
              </a:rPr>
              <a:t>…</a:t>
            </a:r>
            <a:r>
              <a:rPr lang="ur-PK" sz="3000" kern="0" spc="-20" dirty="0">
                <a:solidFill>
                  <a:srgbClr val="1A3F6D"/>
                </a:solidFill>
                <a:latin typeface="Cambria" panose="02040503050406030204" pitchFamily="18" charset="0"/>
                <a:ea typeface="Calibri" panose="020F0502020204030204" pitchFamily="34" charset="0"/>
                <a:cs typeface="noorehira" panose="02000000000000000000" pitchFamily="2" charset="-78"/>
              </a:rPr>
              <a:t>اَنْ ہَدٰىكُمْ  لِلْاِیۡمَانِ </a:t>
            </a:r>
            <a:r>
              <a:rPr lang="en-US" sz="3000" kern="0" spc="-20" dirty="0">
                <a:solidFill>
                  <a:srgbClr val="1A3F6D"/>
                </a:solidFill>
                <a:latin typeface="Times New Roman" panose="02020603050405020304" pitchFamily="18" charset="0"/>
                <a:ea typeface="Times New Roman" panose="02020603050405020304" pitchFamily="18" charset="0"/>
                <a:cs typeface="Times New Roman" panose="02020603050405020304" pitchFamily="18" charset="0"/>
              </a:rPr>
              <a:t>…</a:t>
            </a:r>
            <a:r>
              <a:rPr lang="ar-SA" sz="3000" kern="0" dirty="0">
                <a:solidFill>
                  <a:srgbClr val="1A3F6D"/>
                </a:solidFill>
                <a:latin typeface="Cambria" panose="02040503050406030204" pitchFamily="18" charset="0"/>
                <a:ea typeface="Times New Roman" panose="02020603050405020304" pitchFamily="18" charset="0"/>
                <a:cs typeface="Jameel Noori Nastaleeq" panose="02000503000000020004" pitchFamily="2" charset="-78"/>
              </a:rPr>
              <a:t> کہ اُس نے تمہیں ایمان کا راستہ دکھایا   </a:t>
            </a:r>
            <a:r>
              <a:rPr lang="en-US" sz="3000" kern="0" spc="-20" dirty="0">
                <a:solidFill>
                  <a:srgbClr val="1A3F6D"/>
                </a:solidFill>
                <a:latin typeface="Times New Roman" panose="02020603050405020304" pitchFamily="18" charset="0"/>
                <a:ea typeface="Times New Roman" panose="02020603050405020304" pitchFamily="18" charset="0"/>
                <a:cs typeface="Times New Roman" panose="02020603050405020304" pitchFamily="18" charset="0"/>
              </a:rPr>
              <a:t>…</a:t>
            </a:r>
            <a:r>
              <a:rPr lang="ur-PK" sz="3000" kern="0" spc="-20" dirty="0">
                <a:solidFill>
                  <a:srgbClr val="1A3F6D"/>
                </a:solidFill>
                <a:latin typeface="Cambria" panose="02040503050406030204" pitchFamily="18" charset="0"/>
                <a:ea typeface="Calibri" panose="020F0502020204030204" pitchFamily="34" charset="0"/>
                <a:cs typeface="noorehira" panose="02000000000000000000" pitchFamily="2" charset="-78"/>
              </a:rPr>
              <a:t>اِنۡ كُنۡتُمْ صٰدِقِیۡنَ ﴿۱۷﴾  </a:t>
            </a:r>
            <a:r>
              <a:rPr lang="ar-SA" sz="3000" kern="0" dirty="0">
                <a:solidFill>
                  <a:srgbClr val="1A3F6D"/>
                </a:solidFill>
                <a:latin typeface="Cambria" panose="02040503050406030204" pitchFamily="18" charset="0"/>
                <a:ea typeface="Times New Roman" panose="02020603050405020304" pitchFamily="18" charset="0"/>
                <a:cs typeface="Jameel Noori Nastaleeq" panose="02000503000000020004" pitchFamily="2" charset="-78"/>
              </a:rPr>
              <a:t>اگر تم سچے ہو</a:t>
            </a:r>
            <a:r>
              <a:rPr lang="ar-SA" sz="3000" kern="0" dirty="0" smtClean="0">
                <a:solidFill>
                  <a:srgbClr val="1A3F6D"/>
                </a:solidFill>
                <a:latin typeface="Cambria" panose="02040503050406030204" pitchFamily="18" charset="0"/>
                <a:ea typeface="Times New Roman" panose="02020603050405020304" pitchFamily="18" charset="0"/>
                <a:cs typeface="Jameel Noori Nastaleeq" panose="02000503000000020004" pitchFamily="2" charset="-78"/>
              </a:rPr>
              <a:t>۔  </a:t>
            </a:r>
            <a:r>
              <a:rPr lang="ur-PK" sz="3000" kern="0" spc="-20" dirty="0">
                <a:solidFill>
                  <a:srgbClr val="1A3F6D"/>
                </a:solidFill>
                <a:latin typeface="Cambria" panose="02040503050406030204" pitchFamily="18" charset="0"/>
                <a:ea typeface="Calibri" panose="020F0502020204030204" pitchFamily="34" charset="0"/>
                <a:cs typeface="noorehira" panose="02000000000000000000" pitchFamily="2" charset="-78"/>
              </a:rPr>
              <a:t>اِنَّ  اللہَ  یَعْلَمُ غَیۡبَ السَّمٰوٰتِ وَ الْاَرْضِ ؕ </a:t>
            </a:r>
            <a:r>
              <a:rPr lang="en-US" sz="3000" kern="0" spc="-20" dirty="0">
                <a:solidFill>
                  <a:srgbClr val="1A3F6D"/>
                </a:solidFill>
                <a:latin typeface="Times New Roman" panose="02020603050405020304" pitchFamily="18" charset="0"/>
                <a:ea typeface="Times New Roman" panose="02020603050405020304" pitchFamily="18" charset="0"/>
                <a:cs typeface="Times New Roman" panose="02020603050405020304" pitchFamily="18" charset="0"/>
              </a:rPr>
              <a:t>…</a:t>
            </a:r>
            <a:r>
              <a:rPr lang="ar-SA" sz="3000" kern="0" dirty="0">
                <a:solidFill>
                  <a:srgbClr val="1A3F6D"/>
                </a:solidFill>
                <a:latin typeface="Cambria" panose="02040503050406030204" pitchFamily="18" charset="0"/>
                <a:ea typeface="Times New Roman" panose="02020603050405020304" pitchFamily="18" charset="0"/>
                <a:cs typeface="Jameel Noori Nastaleeq" panose="02000503000000020004" pitchFamily="2" charset="-78"/>
              </a:rPr>
              <a:t> بے شک اللہ آسمانوں اور زمین کی پوشیدہ باتوں کو جانتا ہے </a:t>
            </a:r>
            <a:r>
              <a:rPr lang="en-US" sz="3000" kern="0" spc="-20" dirty="0">
                <a:solidFill>
                  <a:srgbClr val="1A3F6D"/>
                </a:solidFill>
                <a:latin typeface="Times New Roman" panose="02020603050405020304" pitchFamily="18" charset="0"/>
                <a:ea typeface="Times New Roman" panose="02020603050405020304" pitchFamily="18" charset="0"/>
                <a:cs typeface="Times New Roman" panose="02020603050405020304" pitchFamily="18" charset="0"/>
              </a:rPr>
              <a:t>…</a:t>
            </a:r>
            <a:r>
              <a:rPr lang="ur-PK" sz="3000" kern="0" spc="-20" dirty="0">
                <a:solidFill>
                  <a:srgbClr val="1A3F6D"/>
                </a:solidFill>
                <a:latin typeface="Cambria" panose="02040503050406030204" pitchFamily="18" charset="0"/>
                <a:ea typeface="Calibri" panose="020F0502020204030204" pitchFamily="34" charset="0"/>
                <a:cs typeface="noorehira" panose="02000000000000000000" pitchFamily="2" charset="-78"/>
              </a:rPr>
              <a:t>وَ اللہُ  بَصِیۡرٌۢ  بِمَا تَعْمَلُوۡنَ ﴿٪۱۸﴾</a:t>
            </a:r>
            <a:r>
              <a:rPr lang="ar-SA" sz="3000" kern="0" dirty="0">
                <a:solidFill>
                  <a:srgbClr val="1A3F6D"/>
                </a:solidFill>
                <a:latin typeface="Cambria" panose="02040503050406030204" pitchFamily="18" charset="0"/>
                <a:ea typeface="Times New Roman" panose="02020603050405020304" pitchFamily="18" charset="0"/>
                <a:cs typeface="Jameel Noori Nastaleeq" panose="02000503000000020004" pitchFamily="2" charset="-78"/>
              </a:rPr>
              <a:t> اور </a:t>
            </a:r>
            <a:r>
              <a:rPr lang="ur-PK" sz="3000" kern="0" dirty="0" smtClean="0">
                <a:solidFill>
                  <a:srgbClr val="1A3F6D"/>
                </a:solidFill>
                <a:latin typeface="Cambria" panose="02040503050406030204" pitchFamily="18" charset="0"/>
                <a:ea typeface="Times New Roman" panose="02020603050405020304" pitchFamily="18" charset="0"/>
                <a:cs typeface="Jameel Noori Nastaleeq" panose="02000503000000020004" pitchFamily="2" charset="-78"/>
              </a:rPr>
              <a:t> اللہ </a:t>
            </a:r>
            <a:r>
              <a:rPr lang="ar-SA" sz="3000" kern="0" dirty="0" smtClean="0">
                <a:solidFill>
                  <a:srgbClr val="1A3F6D"/>
                </a:solidFill>
                <a:latin typeface="Cambria" panose="02040503050406030204" pitchFamily="18" charset="0"/>
                <a:ea typeface="Times New Roman" panose="02020603050405020304" pitchFamily="18" charset="0"/>
                <a:cs typeface="Jameel Noori Nastaleeq" panose="02000503000000020004" pitchFamily="2" charset="-78"/>
              </a:rPr>
              <a:t>دیکھتا </a:t>
            </a:r>
            <a:r>
              <a:rPr lang="ar-SA" sz="3000" kern="0" dirty="0">
                <a:solidFill>
                  <a:srgbClr val="1A3F6D"/>
                </a:solidFill>
                <a:latin typeface="Cambria" panose="02040503050406030204" pitchFamily="18" charset="0"/>
                <a:ea typeface="Times New Roman" panose="02020603050405020304" pitchFamily="18" charset="0"/>
                <a:cs typeface="Jameel Noori Nastaleeq" panose="02000503000000020004" pitchFamily="2" charset="-78"/>
              </a:rPr>
              <a:t>ہے جو کچھ تم کر رہے ہو۔</a:t>
            </a:r>
            <a:endParaRPr lang="en-US" sz="3000" b="1" kern="0" dirty="0">
              <a:solidFill>
                <a:srgbClr val="1A3F6D"/>
              </a:solidFill>
              <a:effectLst/>
              <a:latin typeface="Cambria" panose="020405030504060302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4920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1"/>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4012" y="822635"/>
            <a:ext cx="12192000" cy="830997"/>
          </a:xfrm>
          <a:prstGeom prst="rect">
            <a:avLst/>
          </a:prstGeom>
        </p:spPr>
        <p:txBody>
          <a:bodyPr wrap="square">
            <a:spAutoFit/>
          </a:bodyPr>
          <a:lstStyle/>
          <a:p>
            <a:pPr algn="ctr" rtl="1"/>
            <a:r>
              <a:rPr lang="ur-PK" sz="4700" b="1" kern="0" spc="50" dirty="0" smtClean="0">
                <a:ln w="0"/>
                <a:solidFill>
                  <a:srgbClr val="E7E6E6"/>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تیسرا حصہ</a:t>
            </a:r>
            <a:r>
              <a:rPr lang="ur-PK" sz="4700" b="1" kern="0" spc="50" dirty="0">
                <a:ln w="0"/>
                <a:solidFill>
                  <a:srgbClr val="E7E6E6"/>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 </a:t>
            </a:r>
            <a:r>
              <a:rPr lang="ur-PK" sz="4700" b="1" kern="0" spc="50" dirty="0" smtClean="0">
                <a:ln w="0"/>
                <a:solidFill>
                  <a:srgbClr val="E7E6E6"/>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عملِ صالح</a:t>
            </a:r>
            <a:endParaRPr lang="en-US" sz="4700" b="1" kern="0" spc="50" dirty="0">
              <a:ln w="0"/>
              <a:solidFill>
                <a:srgbClr val="E7E6E6"/>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graphicFrame>
        <p:nvGraphicFramePr>
          <p:cNvPr id="7" name="Content Placeholder 7"/>
          <p:cNvGraphicFramePr>
            <a:graphicFrameLocks/>
          </p:cNvGraphicFramePr>
          <p:nvPr>
            <p:extLst>
              <p:ext uri="{D42A27DB-BD31-4B8C-83A1-F6EECF244321}">
                <p14:modId xmlns:p14="http://schemas.microsoft.com/office/powerpoint/2010/main" val="3659916097"/>
              </p:ext>
            </p:extLst>
          </p:nvPr>
        </p:nvGraphicFramePr>
        <p:xfrm>
          <a:off x="1790700" y="2035883"/>
          <a:ext cx="8610600" cy="409869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406377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7">
                                            <p:graphicEl>
                                              <a:dgm id="{427F0D4D-B7B9-4BBB-8BB4-FEBF2E2276D9}"/>
                                            </p:graphicEl>
                                          </p:spTgt>
                                        </p:tgtEl>
                                        <p:attrNameLst>
                                          <p:attrName>style.visibility</p:attrName>
                                        </p:attrNameLst>
                                      </p:cBhvr>
                                      <p:to>
                                        <p:strVal val="visible"/>
                                      </p:to>
                                    </p:set>
                                    <p:animEffect transition="in" filter="wipe(right)">
                                      <p:cBhvr>
                                        <p:cTn id="11" dur="250"/>
                                        <p:tgtEl>
                                          <p:spTgt spid="7">
                                            <p:graphicEl>
                                              <a:dgm id="{427F0D4D-B7B9-4BBB-8BB4-FEBF2E2276D9}"/>
                                            </p:graphicEl>
                                          </p:spTgt>
                                        </p:tgtEl>
                                      </p:cBhvr>
                                    </p:animEffect>
                                  </p:childTnLst>
                                </p:cTn>
                              </p:par>
                            </p:childTnLst>
                          </p:cTn>
                        </p:par>
                        <p:par>
                          <p:cTn id="12" fill="hold">
                            <p:stCondLst>
                              <p:cond delay="250"/>
                            </p:stCondLst>
                            <p:childTnLst>
                              <p:par>
                                <p:cTn id="13" presetID="22" presetClass="entr" presetSubtype="2" fill="hold" grpId="0" nodeType="afterEffect">
                                  <p:stCondLst>
                                    <p:cond delay="0"/>
                                  </p:stCondLst>
                                  <p:childTnLst>
                                    <p:set>
                                      <p:cBhvr>
                                        <p:cTn id="14" dur="1" fill="hold">
                                          <p:stCondLst>
                                            <p:cond delay="0"/>
                                          </p:stCondLst>
                                        </p:cTn>
                                        <p:tgtEl>
                                          <p:spTgt spid="7">
                                            <p:graphicEl>
                                              <a:dgm id="{FE8363C5-272F-4652-9371-B4A53CBDBB54}"/>
                                            </p:graphicEl>
                                          </p:spTgt>
                                        </p:tgtEl>
                                        <p:attrNameLst>
                                          <p:attrName>style.visibility</p:attrName>
                                        </p:attrNameLst>
                                      </p:cBhvr>
                                      <p:to>
                                        <p:strVal val="visible"/>
                                      </p:to>
                                    </p:set>
                                    <p:animEffect transition="in" filter="wipe(right)">
                                      <p:cBhvr>
                                        <p:cTn id="15" dur="250"/>
                                        <p:tgtEl>
                                          <p:spTgt spid="7">
                                            <p:graphicEl>
                                              <a:dgm id="{FE8363C5-272F-4652-9371-B4A53CBDBB54}"/>
                                            </p:graphicEl>
                                          </p:spTgt>
                                        </p:tgtEl>
                                      </p:cBhvr>
                                    </p:animEffect>
                                  </p:childTnLst>
                                </p:cTn>
                              </p:par>
                            </p:childTnLst>
                          </p:cTn>
                        </p:par>
                        <p:par>
                          <p:cTn id="16" fill="hold">
                            <p:stCondLst>
                              <p:cond delay="500"/>
                            </p:stCondLst>
                            <p:childTnLst>
                              <p:par>
                                <p:cTn id="17" presetID="22" presetClass="entr" presetSubtype="2" fill="hold" grpId="0" nodeType="afterEffect">
                                  <p:stCondLst>
                                    <p:cond delay="0"/>
                                  </p:stCondLst>
                                  <p:childTnLst>
                                    <p:set>
                                      <p:cBhvr>
                                        <p:cTn id="18" dur="1" fill="hold">
                                          <p:stCondLst>
                                            <p:cond delay="0"/>
                                          </p:stCondLst>
                                        </p:cTn>
                                        <p:tgtEl>
                                          <p:spTgt spid="7">
                                            <p:graphicEl>
                                              <a:dgm id="{92AA1496-1A9D-4127-9074-5B287A06C5F1}"/>
                                            </p:graphicEl>
                                          </p:spTgt>
                                        </p:tgtEl>
                                        <p:attrNameLst>
                                          <p:attrName>style.visibility</p:attrName>
                                        </p:attrNameLst>
                                      </p:cBhvr>
                                      <p:to>
                                        <p:strVal val="visible"/>
                                      </p:to>
                                    </p:set>
                                    <p:animEffect transition="in" filter="wipe(right)">
                                      <p:cBhvr>
                                        <p:cTn id="19" dur="250"/>
                                        <p:tgtEl>
                                          <p:spTgt spid="7">
                                            <p:graphicEl>
                                              <a:dgm id="{92AA1496-1A9D-4127-9074-5B287A06C5F1}"/>
                                            </p:graphicEl>
                                          </p:spTgt>
                                        </p:tgtEl>
                                      </p:cBhvr>
                                    </p:animEffect>
                                  </p:childTnLst>
                                </p:cTn>
                              </p:par>
                            </p:childTnLst>
                          </p:cTn>
                        </p:par>
                        <p:par>
                          <p:cTn id="20" fill="hold">
                            <p:stCondLst>
                              <p:cond delay="750"/>
                            </p:stCondLst>
                            <p:childTnLst>
                              <p:par>
                                <p:cTn id="21" presetID="22" presetClass="entr" presetSubtype="2" fill="hold" grpId="0" nodeType="afterEffect">
                                  <p:stCondLst>
                                    <p:cond delay="0"/>
                                  </p:stCondLst>
                                  <p:childTnLst>
                                    <p:set>
                                      <p:cBhvr>
                                        <p:cTn id="22" dur="1" fill="hold">
                                          <p:stCondLst>
                                            <p:cond delay="0"/>
                                          </p:stCondLst>
                                        </p:cTn>
                                        <p:tgtEl>
                                          <p:spTgt spid="7">
                                            <p:graphicEl>
                                              <a:dgm id="{71F9798A-EF2A-454A-B9CD-A44B256DC1EA}"/>
                                            </p:graphicEl>
                                          </p:spTgt>
                                        </p:tgtEl>
                                        <p:attrNameLst>
                                          <p:attrName>style.visibility</p:attrName>
                                        </p:attrNameLst>
                                      </p:cBhvr>
                                      <p:to>
                                        <p:strVal val="visible"/>
                                      </p:to>
                                    </p:set>
                                    <p:animEffect transition="in" filter="wipe(right)">
                                      <p:cBhvr>
                                        <p:cTn id="23" dur="250"/>
                                        <p:tgtEl>
                                          <p:spTgt spid="7">
                                            <p:graphicEl>
                                              <a:dgm id="{71F9798A-EF2A-454A-B9CD-A44B256DC1EA}"/>
                                            </p:graphicEl>
                                          </p:spTgt>
                                        </p:tgtEl>
                                      </p:cBhvr>
                                    </p:animEffect>
                                  </p:childTnLst>
                                </p:cTn>
                              </p:par>
                            </p:childTnLst>
                          </p:cTn>
                        </p:par>
                        <p:par>
                          <p:cTn id="24" fill="hold">
                            <p:stCondLst>
                              <p:cond delay="1000"/>
                            </p:stCondLst>
                            <p:childTnLst>
                              <p:par>
                                <p:cTn id="25" presetID="22" presetClass="entr" presetSubtype="2" fill="hold" grpId="0" nodeType="afterEffect">
                                  <p:stCondLst>
                                    <p:cond delay="0"/>
                                  </p:stCondLst>
                                  <p:childTnLst>
                                    <p:set>
                                      <p:cBhvr>
                                        <p:cTn id="26" dur="1" fill="hold">
                                          <p:stCondLst>
                                            <p:cond delay="0"/>
                                          </p:stCondLst>
                                        </p:cTn>
                                        <p:tgtEl>
                                          <p:spTgt spid="7">
                                            <p:graphicEl>
                                              <a:dgm id="{4126A610-2CCE-4B06-A29F-0223994C73EF}"/>
                                            </p:graphicEl>
                                          </p:spTgt>
                                        </p:tgtEl>
                                        <p:attrNameLst>
                                          <p:attrName>style.visibility</p:attrName>
                                        </p:attrNameLst>
                                      </p:cBhvr>
                                      <p:to>
                                        <p:strVal val="visible"/>
                                      </p:to>
                                    </p:set>
                                    <p:animEffect transition="in" filter="wipe(right)">
                                      <p:cBhvr>
                                        <p:cTn id="27" dur="250"/>
                                        <p:tgtEl>
                                          <p:spTgt spid="7">
                                            <p:graphicEl>
                                              <a:dgm id="{4126A610-2CCE-4B06-A29F-0223994C73EF}"/>
                                            </p:graphicEl>
                                          </p:spTgt>
                                        </p:tgtEl>
                                      </p:cBhvr>
                                    </p:animEffect>
                                  </p:childTnLst>
                                </p:cTn>
                              </p:par>
                            </p:childTnLst>
                          </p:cTn>
                        </p:par>
                        <p:par>
                          <p:cTn id="28" fill="hold">
                            <p:stCondLst>
                              <p:cond delay="1250"/>
                            </p:stCondLst>
                            <p:childTnLst>
                              <p:par>
                                <p:cTn id="29" presetID="22" presetClass="entr" presetSubtype="2" fill="hold" grpId="0" nodeType="afterEffect">
                                  <p:stCondLst>
                                    <p:cond delay="0"/>
                                  </p:stCondLst>
                                  <p:childTnLst>
                                    <p:set>
                                      <p:cBhvr>
                                        <p:cTn id="30" dur="1" fill="hold">
                                          <p:stCondLst>
                                            <p:cond delay="0"/>
                                          </p:stCondLst>
                                        </p:cTn>
                                        <p:tgtEl>
                                          <p:spTgt spid="7">
                                            <p:graphicEl>
                                              <a:dgm id="{ACE2A377-0506-4ED5-B0D6-68213B77C015}"/>
                                            </p:graphicEl>
                                          </p:spTgt>
                                        </p:tgtEl>
                                        <p:attrNameLst>
                                          <p:attrName>style.visibility</p:attrName>
                                        </p:attrNameLst>
                                      </p:cBhvr>
                                      <p:to>
                                        <p:strVal val="visible"/>
                                      </p:to>
                                    </p:set>
                                    <p:animEffect transition="in" filter="wipe(right)">
                                      <p:cBhvr>
                                        <p:cTn id="31" dur="250"/>
                                        <p:tgtEl>
                                          <p:spTgt spid="7">
                                            <p:graphicEl>
                                              <a:dgm id="{ACE2A377-0506-4ED5-B0D6-68213B77C015}"/>
                                            </p:graphicEl>
                                          </p:spTgt>
                                        </p:tgtEl>
                                      </p:cBhvr>
                                    </p:animEffect>
                                  </p:childTnLst>
                                </p:cTn>
                              </p:par>
                            </p:childTnLst>
                          </p:cTn>
                        </p:par>
                        <p:par>
                          <p:cTn id="32" fill="hold">
                            <p:stCondLst>
                              <p:cond delay="1500"/>
                            </p:stCondLst>
                            <p:childTnLst>
                              <p:par>
                                <p:cTn id="33" presetID="22" presetClass="entr" presetSubtype="2" fill="hold" grpId="0" nodeType="afterEffect">
                                  <p:stCondLst>
                                    <p:cond delay="0"/>
                                  </p:stCondLst>
                                  <p:childTnLst>
                                    <p:set>
                                      <p:cBhvr>
                                        <p:cTn id="34" dur="1" fill="hold">
                                          <p:stCondLst>
                                            <p:cond delay="0"/>
                                          </p:stCondLst>
                                        </p:cTn>
                                        <p:tgtEl>
                                          <p:spTgt spid="7">
                                            <p:graphicEl>
                                              <a:dgm id="{0D93DD93-DD0D-478D-A5EF-03D4D39780DC}"/>
                                            </p:graphicEl>
                                          </p:spTgt>
                                        </p:tgtEl>
                                        <p:attrNameLst>
                                          <p:attrName>style.visibility</p:attrName>
                                        </p:attrNameLst>
                                      </p:cBhvr>
                                      <p:to>
                                        <p:strVal val="visible"/>
                                      </p:to>
                                    </p:set>
                                    <p:animEffect transition="in" filter="wipe(right)">
                                      <p:cBhvr>
                                        <p:cTn id="35" dur="250"/>
                                        <p:tgtEl>
                                          <p:spTgt spid="7">
                                            <p:graphicEl>
                                              <a:dgm id="{0D93DD93-DD0D-478D-A5EF-03D4D39780DC}"/>
                                            </p:graphicEl>
                                          </p:spTgt>
                                        </p:tgtEl>
                                      </p:cBhvr>
                                    </p:animEffect>
                                  </p:childTnLst>
                                </p:cTn>
                              </p:par>
                            </p:childTnLst>
                          </p:cTn>
                        </p:par>
                        <p:par>
                          <p:cTn id="36" fill="hold">
                            <p:stCondLst>
                              <p:cond delay="1750"/>
                            </p:stCondLst>
                            <p:childTnLst>
                              <p:par>
                                <p:cTn id="37" presetID="22" presetClass="entr" presetSubtype="2" fill="hold" grpId="0" nodeType="afterEffect">
                                  <p:stCondLst>
                                    <p:cond delay="0"/>
                                  </p:stCondLst>
                                  <p:childTnLst>
                                    <p:set>
                                      <p:cBhvr>
                                        <p:cTn id="38" dur="1" fill="hold">
                                          <p:stCondLst>
                                            <p:cond delay="0"/>
                                          </p:stCondLst>
                                        </p:cTn>
                                        <p:tgtEl>
                                          <p:spTgt spid="7">
                                            <p:graphicEl>
                                              <a:dgm id="{37900F7A-BA6B-45F1-AC4D-5C79E61058E6}"/>
                                            </p:graphicEl>
                                          </p:spTgt>
                                        </p:tgtEl>
                                        <p:attrNameLst>
                                          <p:attrName>style.visibility</p:attrName>
                                        </p:attrNameLst>
                                      </p:cBhvr>
                                      <p:to>
                                        <p:strVal val="visible"/>
                                      </p:to>
                                    </p:set>
                                    <p:animEffect transition="in" filter="wipe(right)">
                                      <p:cBhvr>
                                        <p:cTn id="39" dur="250"/>
                                        <p:tgtEl>
                                          <p:spTgt spid="7">
                                            <p:graphicEl>
                                              <a:dgm id="{37900F7A-BA6B-45F1-AC4D-5C79E61058E6}"/>
                                            </p:graphicEl>
                                          </p:spTgt>
                                        </p:tgtEl>
                                      </p:cBhvr>
                                    </p:animEffect>
                                  </p:childTnLst>
                                </p:cTn>
                              </p:par>
                            </p:childTnLst>
                          </p:cTn>
                        </p:par>
                        <p:par>
                          <p:cTn id="40" fill="hold">
                            <p:stCondLst>
                              <p:cond delay="2000"/>
                            </p:stCondLst>
                            <p:childTnLst>
                              <p:par>
                                <p:cTn id="41" presetID="22" presetClass="entr" presetSubtype="2" fill="hold" grpId="0" nodeType="afterEffect">
                                  <p:stCondLst>
                                    <p:cond delay="0"/>
                                  </p:stCondLst>
                                  <p:childTnLst>
                                    <p:set>
                                      <p:cBhvr>
                                        <p:cTn id="42" dur="1" fill="hold">
                                          <p:stCondLst>
                                            <p:cond delay="0"/>
                                          </p:stCondLst>
                                        </p:cTn>
                                        <p:tgtEl>
                                          <p:spTgt spid="7">
                                            <p:graphicEl>
                                              <a:dgm id="{F942E1B5-7A46-4370-B61D-75B7DB373EAF}"/>
                                            </p:graphicEl>
                                          </p:spTgt>
                                        </p:tgtEl>
                                        <p:attrNameLst>
                                          <p:attrName>style.visibility</p:attrName>
                                        </p:attrNameLst>
                                      </p:cBhvr>
                                      <p:to>
                                        <p:strVal val="visible"/>
                                      </p:to>
                                    </p:set>
                                    <p:animEffect transition="in" filter="wipe(right)">
                                      <p:cBhvr>
                                        <p:cTn id="43" dur="250"/>
                                        <p:tgtEl>
                                          <p:spTgt spid="7">
                                            <p:graphicEl>
                                              <a:dgm id="{F942E1B5-7A46-4370-B61D-75B7DB373EAF}"/>
                                            </p:graphicEl>
                                          </p:spTgt>
                                        </p:tgtEl>
                                      </p:cBhvr>
                                    </p:animEffect>
                                  </p:childTnLst>
                                </p:cTn>
                              </p:par>
                            </p:childTnLst>
                          </p:cTn>
                        </p:par>
                        <p:par>
                          <p:cTn id="44" fill="hold">
                            <p:stCondLst>
                              <p:cond delay="2250"/>
                            </p:stCondLst>
                            <p:childTnLst>
                              <p:par>
                                <p:cTn id="45" presetID="22" presetClass="entr" presetSubtype="2" fill="hold" grpId="0" nodeType="afterEffect">
                                  <p:stCondLst>
                                    <p:cond delay="0"/>
                                  </p:stCondLst>
                                  <p:childTnLst>
                                    <p:set>
                                      <p:cBhvr>
                                        <p:cTn id="46" dur="1" fill="hold">
                                          <p:stCondLst>
                                            <p:cond delay="0"/>
                                          </p:stCondLst>
                                        </p:cTn>
                                        <p:tgtEl>
                                          <p:spTgt spid="7">
                                            <p:graphicEl>
                                              <a:dgm id="{27C32174-0740-4362-8EE3-5F21619528FA}"/>
                                            </p:graphicEl>
                                          </p:spTgt>
                                        </p:tgtEl>
                                        <p:attrNameLst>
                                          <p:attrName>style.visibility</p:attrName>
                                        </p:attrNameLst>
                                      </p:cBhvr>
                                      <p:to>
                                        <p:strVal val="visible"/>
                                      </p:to>
                                    </p:set>
                                    <p:animEffect transition="in" filter="wipe(right)">
                                      <p:cBhvr>
                                        <p:cTn id="47" dur="250"/>
                                        <p:tgtEl>
                                          <p:spTgt spid="7">
                                            <p:graphicEl>
                                              <a:dgm id="{27C32174-0740-4362-8EE3-5F21619528FA}"/>
                                            </p:graphicEl>
                                          </p:spTgt>
                                        </p:tgtEl>
                                      </p:cBhvr>
                                    </p:animEffect>
                                  </p:childTnLst>
                                </p:cTn>
                              </p:par>
                            </p:childTnLst>
                          </p:cTn>
                        </p:par>
                        <p:par>
                          <p:cTn id="48" fill="hold">
                            <p:stCondLst>
                              <p:cond delay="2500"/>
                            </p:stCondLst>
                            <p:childTnLst>
                              <p:par>
                                <p:cTn id="49" presetID="22" presetClass="entr" presetSubtype="2" fill="hold" grpId="0" nodeType="afterEffect">
                                  <p:stCondLst>
                                    <p:cond delay="0"/>
                                  </p:stCondLst>
                                  <p:childTnLst>
                                    <p:set>
                                      <p:cBhvr>
                                        <p:cTn id="50" dur="1" fill="hold">
                                          <p:stCondLst>
                                            <p:cond delay="0"/>
                                          </p:stCondLst>
                                        </p:cTn>
                                        <p:tgtEl>
                                          <p:spTgt spid="7">
                                            <p:graphicEl>
                                              <a:dgm id="{C37DC2FA-CB51-4BE8-B28E-BE7CBBCC56FA}"/>
                                            </p:graphicEl>
                                          </p:spTgt>
                                        </p:tgtEl>
                                        <p:attrNameLst>
                                          <p:attrName>style.visibility</p:attrName>
                                        </p:attrNameLst>
                                      </p:cBhvr>
                                      <p:to>
                                        <p:strVal val="visible"/>
                                      </p:to>
                                    </p:set>
                                    <p:animEffect transition="in" filter="wipe(right)">
                                      <p:cBhvr>
                                        <p:cTn id="51" dur="250"/>
                                        <p:tgtEl>
                                          <p:spTgt spid="7">
                                            <p:graphicEl>
                                              <a:dgm id="{C37DC2FA-CB51-4BE8-B28E-BE7CBBCC56FA}"/>
                                            </p:graphicEl>
                                          </p:spTgt>
                                        </p:tgtEl>
                                      </p:cBhvr>
                                    </p:animEffect>
                                  </p:childTnLst>
                                </p:cTn>
                              </p:par>
                            </p:childTnLst>
                          </p:cTn>
                        </p:par>
                        <p:par>
                          <p:cTn id="52" fill="hold">
                            <p:stCondLst>
                              <p:cond delay="2750"/>
                            </p:stCondLst>
                            <p:childTnLst>
                              <p:par>
                                <p:cTn id="53" presetID="26" presetClass="emph" presetSubtype="0" repeatCount="indefinite" fill="hold" grpId="1" nodeType="afterEffect">
                                  <p:stCondLst>
                                    <p:cond delay="0"/>
                                  </p:stCondLst>
                                  <p:endCondLst>
                                    <p:cond evt="onNext" delay="0">
                                      <p:tgtEl>
                                        <p:sldTgt/>
                                      </p:tgtEl>
                                    </p:cond>
                                  </p:endCondLst>
                                  <p:childTnLst>
                                    <p:animEffect transition="out" filter="fade">
                                      <p:cBhvr>
                                        <p:cTn id="54" dur="1000" tmFilter="0, 0; .2, .5; .8, .5; 1, 0"/>
                                        <p:tgtEl>
                                          <p:spTgt spid="7">
                                            <p:graphicEl>
                                              <a:dgm id="{F942E1B5-7A46-4370-B61D-75B7DB373EAF}"/>
                                            </p:graphicEl>
                                          </p:spTgt>
                                        </p:tgtEl>
                                      </p:cBhvr>
                                    </p:animEffect>
                                    <p:animScale>
                                      <p:cBhvr>
                                        <p:cTn id="55" dur="500" autoRev="1" fill="hold"/>
                                        <p:tgtEl>
                                          <p:spTgt spid="7">
                                            <p:graphicEl>
                                              <a:dgm id="{F942E1B5-7A46-4370-B61D-75B7DB373EAF}"/>
                                            </p:graphicEl>
                                          </p:spTgt>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7">
                                            <p:graphicEl>
                                              <a:dgm id="{27C32174-0740-4362-8EE3-5F21619528FA}"/>
                                            </p:graphicEl>
                                          </p:spTgt>
                                        </p:tgtEl>
                                      </p:cBhvr>
                                    </p:animEffect>
                                    <p:animScale>
                                      <p:cBhvr>
                                        <p:cTn id="58" dur="500" autoRev="1" fill="hold"/>
                                        <p:tgtEl>
                                          <p:spTgt spid="7">
                                            <p:graphicEl>
                                              <a:dgm id="{27C32174-0740-4362-8EE3-5F21619528FA}"/>
                                            </p:graphic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59" repeatCount="indefinite" fill="hold" display="0">
                  <p:stCondLst>
                    <p:cond delay="indefinite"/>
                  </p:stCondLst>
                </p:cTn>
                <p:tgtEl>
                  <p:spTgt spid="71"/>
                </p:tgtEl>
              </p:cMediaNode>
            </p:video>
          </p:childTnLst>
        </p:cTn>
      </p:par>
    </p:tnLst>
    <p:bldLst>
      <p:bldGraphic spid="7" grpId="0" uiExpand="1">
        <p:bldSub>
          <a:bldDgm bld="one"/>
        </p:bldSub>
      </p:bldGraphic>
      <p:bldGraphic spid="7" grpId="1" uiExpand="1">
        <p:bldSub>
          <a:bldDgm bld="one"/>
        </p:bldSub>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35630"/>
            <a:ext cx="12192000"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آیات 16-18</a:t>
            </a:r>
          </a:p>
        </p:txBody>
      </p:sp>
      <p:sp>
        <p:nvSpPr>
          <p:cNvPr id="13" name="Rectangle 12"/>
          <p:cNvSpPr/>
          <p:nvPr/>
        </p:nvSpPr>
        <p:spPr>
          <a:xfrm>
            <a:off x="1064302" y="1904909"/>
            <a:ext cx="9998439" cy="1886670"/>
          </a:xfrm>
          <a:prstGeom prst="rect">
            <a:avLst/>
          </a:prstGeom>
        </p:spPr>
        <p:txBody>
          <a:bodyPr wrap="square">
            <a:spAutoFit/>
          </a:bodyPr>
          <a:lstStyle/>
          <a:p>
            <a:pPr algn="ctr" rtl="1">
              <a:lnSpc>
                <a:spcPct val="110000"/>
              </a:lnSpc>
            </a:pPr>
            <a:r>
              <a:rPr lang="ur-PK" sz="2600" spc="-20" dirty="0">
                <a:solidFill>
                  <a:srgbClr val="1A3F6D"/>
                </a:solidFill>
                <a:ea typeface="Calibri" panose="020F0502020204030204" pitchFamily="34" charset="0"/>
                <a:cs typeface="noorehira" panose="02000000000000000000" pitchFamily="2" charset="-78"/>
              </a:rPr>
              <a:t>قُلْ اَتُعَلِّمُوۡنَ اللہَ بِدِیۡنِكُمْ ؕ </a:t>
            </a:r>
            <a:r>
              <a:rPr lang="ur-PK" sz="2600" spc="-20" dirty="0" smtClean="0">
                <a:solidFill>
                  <a:srgbClr val="1A3F6D"/>
                </a:solidFill>
                <a:ea typeface="Calibri" panose="020F0502020204030204" pitchFamily="34" charset="0"/>
                <a:cs typeface="noorehira" panose="02000000000000000000" pitchFamily="2" charset="-78"/>
              </a:rPr>
              <a:t>وَ </a:t>
            </a:r>
            <a:r>
              <a:rPr lang="ur-PK" sz="2600" spc="-20" dirty="0">
                <a:solidFill>
                  <a:srgbClr val="1A3F6D"/>
                </a:solidFill>
                <a:ea typeface="Calibri" panose="020F0502020204030204" pitchFamily="34" charset="0"/>
                <a:cs typeface="noorehira" panose="02000000000000000000" pitchFamily="2" charset="-78"/>
              </a:rPr>
              <a:t>اللہُ یَعْلَمُ مَا فِی السَّمٰوٰتِ وَمَا فِی الْاَرْضِ ؕ </a:t>
            </a:r>
            <a:r>
              <a:rPr lang="ur-PK" sz="2600" spc="-20" dirty="0" smtClean="0">
                <a:solidFill>
                  <a:srgbClr val="1A3F6D"/>
                </a:solidFill>
                <a:ea typeface="Calibri" panose="020F0502020204030204" pitchFamily="34" charset="0"/>
                <a:cs typeface="noorehira" panose="02000000000000000000" pitchFamily="2" charset="-78"/>
              </a:rPr>
              <a:t>وَ </a:t>
            </a:r>
            <a:r>
              <a:rPr lang="ur-PK" sz="2600" spc="-20" dirty="0">
                <a:solidFill>
                  <a:srgbClr val="1A3F6D"/>
                </a:solidFill>
                <a:ea typeface="Calibri" panose="020F0502020204030204" pitchFamily="34" charset="0"/>
                <a:cs typeface="noorehira" panose="02000000000000000000" pitchFamily="2" charset="-78"/>
              </a:rPr>
              <a:t>اللہُ  بِكُلِّ شَیۡءٍ عَلِیۡمٌ ﴿۱۶﴾  </a:t>
            </a:r>
            <a:r>
              <a:rPr lang="ur-PK" sz="2600" spc="-20" dirty="0" smtClean="0">
                <a:solidFill>
                  <a:srgbClr val="1A3F6D"/>
                </a:solidFill>
                <a:ea typeface="Calibri" panose="020F0502020204030204" pitchFamily="34" charset="0"/>
                <a:cs typeface="noorehira" panose="02000000000000000000" pitchFamily="2" charset="-78"/>
              </a:rPr>
              <a:t>یَمُنُّوۡنَ </a:t>
            </a:r>
            <a:r>
              <a:rPr lang="ur-PK" sz="2600" spc="-20" dirty="0">
                <a:solidFill>
                  <a:srgbClr val="1A3F6D"/>
                </a:solidFill>
                <a:ea typeface="Calibri" panose="020F0502020204030204" pitchFamily="34" charset="0"/>
                <a:cs typeface="noorehira" panose="02000000000000000000" pitchFamily="2" charset="-78"/>
              </a:rPr>
              <a:t>عَلَیۡکَ اَنْ  اَسْلَمُوۡا ؕ </a:t>
            </a:r>
            <a:r>
              <a:rPr lang="ur-PK" sz="2600" spc="-20" dirty="0" smtClean="0">
                <a:solidFill>
                  <a:srgbClr val="1A3F6D"/>
                </a:solidFill>
                <a:ea typeface="Calibri" panose="020F0502020204030204" pitchFamily="34" charset="0"/>
                <a:cs typeface="noorehira" panose="02000000000000000000" pitchFamily="2" charset="-78"/>
              </a:rPr>
              <a:t>قُلۡ  </a:t>
            </a:r>
            <a:r>
              <a:rPr lang="ur-PK" sz="2600" spc="-20" dirty="0">
                <a:solidFill>
                  <a:srgbClr val="1A3F6D"/>
                </a:solidFill>
                <a:ea typeface="Calibri" panose="020F0502020204030204" pitchFamily="34" charset="0"/>
                <a:cs typeface="noorehira" panose="02000000000000000000" pitchFamily="2" charset="-78"/>
              </a:rPr>
              <a:t>لَّا تَمُنُّوۡا عَلَیَّ  اِسْلَامَكُمۡ ۚ </a:t>
            </a:r>
            <a:r>
              <a:rPr lang="ur-PK" sz="2600" spc="-20" dirty="0" smtClean="0">
                <a:solidFill>
                  <a:srgbClr val="1A3F6D"/>
                </a:solidFill>
                <a:ea typeface="Calibri" panose="020F0502020204030204" pitchFamily="34" charset="0"/>
                <a:cs typeface="noorehira" panose="02000000000000000000" pitchFamily="2" charset="-78"/>
              </a:rPr>
              <a:t>بَلِ </a:t>
            </a:r>
            <a:r>
              <a:rPr lang="ur-PK" sz="2600" spc="-20" dirty="0">
                <a:solidFill>
                  <a:srgbClr val="1A3F6D"/>
                </a:solidFill>
                <a:ea typeface="Calibri" panose="020F0502020204030204" pitchFamily="34" charset="0"/>
                <a:cs typeface="noorehira" panose="02000000000000000000" pitchFamily="2" charset="-78"/>
              </a:rPr>
              <a:t>اللہُ یَمُنُّ عَلَیۡكُمْ  </a:t>
            </a:r>
            <a:r>
              <a:rPr lang="ur-PK" sz="2600" spc="-20" dirty="0" smtClean="0">
                <a:solidFill>
                  <a:srgbClr val="1A3F6D"/>
                </a:solidFill>
                <a:ea typeface="Calibri" panose="020F0502020204030204" pitchFamily="34" charset="0"/>
                <a:cs typeface="noorehira" panose="02000000000000000000" pitchFamily="2" charset="-78"/>
              </a:rPr>
              <a:t>اَنْ </a:t>
            </a:r>
            <a:r>
              <a:rPr lang="ur-PK" sz="2600" spc="-20" dirty="0">
                <a:solidFill>
                  <a:srgbClr val="1A3F6D"/>
                </a:solidFill>
                <a:ea typeface="Calibri" panose="020F0502020204030204" pitchFamily="34" charset="0"/>
                <a:cs typeface="noorehira" panose="02000000000000000000" pitchFamily="2" charset="-78"/>
              </a:rPr>
              <a:t>ہَدٰىكُمْ  لِلْاِیۡمَانِ </a:t>
            </a:r>
            <a:r>
              <a:rPr lang="ur-PK" sz="2600" spc="-20" dirty="0" smtClean="0">
                <a:solidFill>
                  <a:srgbClr val="1A3F6D"/>
                </a:solidFill>
                <a:ea typeface="Calibri" panose="020F0502020204030204" pitchFamily="34" charset="0"/>
                <a:cs typeface="noorehira" panose="02000000000000000000" pitchFamily="2" charset="-78"/>
              </a:rPr>
              <a:t>اِنۡ </a:t>
            </a:r>
            <a:r>
              <a:rPr lang="ur-PK" sz="2600" spc="-20" dirty="0">
                <a:solidFill>
                  <a:srgbClr val="1A3F6D"/>
                </a:solidFill>
                <a:ea typeface="Calibri" panose="020F0502020204030204" pitchFamily="34" charset="0"/>
                <a:cs typeface="noorehira" panose="02000000000000000000" pitchFamily="2" charset="-78"/>
              </a:rPr>
              <a:t>كُنۡتُمْ صٰدِقِیۡنَ ﴿۱۷</a:t>
            </a:r>
            <a:r>
              <a:rPr lang="ur-PK" sz="2600" spc="-20" dirty="0" smtClean="0">
                <a:solidFill>
                  <a:srgbClr val="1A3F6D"/>
                </a:solidFill>
                <a:ea typeface="Calibri" panose="020F0502020204030204" pitchFamily="34" charset="0"/>
                <a:cs typeface="noorehira" panose="02000000000000000000" pitchFamily="2" charset="-78"/>
              </a:rPr>
              <a:t>﴾</a:t>
            </a:r>
            <a:endParaRPr lang="ar-SA" sz="2600" spc="-20" dirty="0" smtClean="0">
              <a:solidFill>
                <a:srgbClr val="1A3F6D"/>
              </a:solidFill>
              <a:ea typeface="Calibri" panose="020F0502020204030204" pitchFamily="34" charset="0"/>
              <a:cs typeface="noorehira" panose="02000000000000000000" pitchFamily="2" charset="-78"/>
            </a:endParaRPr>
          </a:p>
          <a:p>
            <a:pPr algn="ctr" rtl="1">
              <a:lnSpc>
                <a:spcPct val="110000"/>
              </a:lnSpc>
            </a:pPr>
            <a:r>
              <a:rPr lang="ur-PK" sz="2400" spc="-20" dirty="0">
                <a:solidFill>
                  <a:srgbClr val="1A3F6D"/>
                </a:solidFill>
                <a:ea typeface="Calibri" panose="020F0502020204030204" pitchFamily="34" charset="0"/>
                <a:cs typeface="noorehira" panose="02000000000000000000" pitchFamily="2" charset="-78"/>
              </a:rPr>
              <a:t>اِنَّ  اللہَ  یَعْلَمُ غَیۡبَ السَّمٰوٰتِ وَ الْاَرْضِ ؕ وَ اللہُ  بَصِیۡرٌۢ  بِمَا تَعْمَلُوۡنَ ﴿۱۸﴾</a:t>
            </a:r>
          </a:p>
          <a:p>
            <a:pPr algn="ctr" rtl="1">
              <a:lnSpc>
                <a:spcPct val="110000"/>
              </a:lnSpc>
            </a:pPr>
            <a:endParaRPr lang="ur-PK" sz="2600" spc="-20" dirty="0">
              <a:solidFill>
                <a:srgbClr val="1A3F6D"/>
              </a:solidFill>
              <a:ea typeface="Calibri" panose="020F0502020204030204" pitchFamily="34" charset="0"/>
              <a:cs typeface="noorehira" panose="02000000000000000000" pitchFamily="2" charset="-78"/>
            </a:endParaRPr>
          </a:p>
        </p:txBody>
      </p:sp>
      <p:graphicFrame>
        <p:nvGraphicFramePr>
          <p:cNvPr id="9" name="Content Placeholder 5"/>
          <p:cNvGraphicFramePr>
            <a:graphicFrameLocks/>
          </p:cNvGraphicFramePr>
          <p:nvPr>
            <p:extLst>
              <p:ext uri="{D42A27DB-BD31-4B8C-83A1-F6EECF244321}">
                <p14:modId xmlns:p14="http://schemas.microsoft.com/office/powerpoint/2010/main" val="1445477475"/>
              </p:ext>
            </p:extLst>
          </p:nvPr>
        </p:nvGraphicFramePr>
        <p:xfrm>
          <a:off x="1812758" y="3304674"/>
          <a:ext cx="8566484" cy="279132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01625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9">
                                            <p:graphicEl>
                                              <a:dgm id="{D2B49F6D-4100-42FB-82A8-1CFAA91AE96A}"/>
                                            </p:graphicEl>
                                          </p:spTgt>
                                        </p:tgtEl>
                                        <p:attrNameLst>
                                          <p:attrName>style.visibility</p:attrName>
                                        </p:attrNameLst>
                                      </p:cBhvr>
                                      <p:to>
                                        <p:strVal val="visible"/>
                                      </p:to>
                                    </p:set>
                                    <p:animEffect transition="in" filter="barn(inVertical)">
                                      <p:cBhvr>
                                        <p:cTn id="11" dur="500"/>
                                        <p:tgtEl>
                                          <p:spTgt spid="9">
                                            <p:graphicEl>
                                              <a:dgm id="{D2B49F6D-4100-42FB-82A8-1CFAA91AE96A}"/>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graphicEl>
                                              <a:dgm id="{80DC4411-9004-49A9-9CB2-2904A4D03F05}"/>
                                            </p:graphicEl>
                                          </p:spTgt>
                                        </p:tgtEl>
                                        <p:attrNameLst>
                                          <p:attrName>style.visibility</p:attrName>
                                        </p:attrNameLst>
                                      </p:cBhvr>
                                      <p:to>
                                        <p:strVal val="visible"/>
                                      </p:to>
                                    </p:set>
                                    <p:animEffect transition="in" filter="barn(inVertical)">
                                      <p:cBhvr>
                                        <p:cTn id="16" dur="500"/>
                                        <p:tgtEl>
                                          <p:spTgt spid="9">
                                            <p:graphicEl>
                                              <a:dgm id="{80DC4411-9004-49A9-9CB2-2904A4D03F05}"/>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graphicEl>
                                              <a:dgm id="{A5B48AF4-8FE7-4CBE-AE8B-C7BB10218E6A}"/>
                                            </p:graphicEl>
                                          </p:spTgt>
                                        </p:tgtEl>
                                        <p:attrNameLst>
                                          <p:attrName>style.visibility</p:attrName>
                                        </p:attrNameLst>
                                      </p:cBhvr>
                                      <p:to>
                                        <p:strVal val="visible"/>
                                      </p:to>
                                    </p:set>
                                    <p:animEffect transition="in" filter="barn(inVertical)">
                                      <p:cBhvr>
                                        <p:cTn id="21" dur="500"/>
                                        <p:tgtEl>
                                          <p:spTgt spid="9">
                                            <p:graphicEl>
                                              <a:dgm id="{A5B48AF4-8FE7-4CBE-AE8B-C7BB10218E6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repeatCount="indefinite" fill="hold" display="0">
                  <p:stCondLst>
                    <p:cond delay="indefinite"/>
                  </p:stCondLst>
                </p:cTn>
                <p:tgtEl>
                  <p:spTgt spid="71"/>
                </p:tgtEl>
              </p:cMediaNode>
            </p:video>
          </p:childTnLst>
        </p:cTn>
      </p:par>
    </p:tnLst>
    <p:bldLst>
      <p:bldGraphic spid="9" grpId="0">
        <p:bldSub>
          <a:bldDgm bld="one"/>
        </p:bldSub>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35630"/>
            <a:ext cx="12192000"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آیات 16-18</a:t>
            </a:r>
          </a:p>
        </p:txBody>
      </p:sp>
      <p:sp>
        <p:nvSpPr>
          <p:cNvPr id="13" name="Rectangle 12"/>
          <p:cNvSpPr/>
          <p:nvPr/>
        </p:nvSpPr>
        <p:spPr>
          <a:xfrm>
            <a:off x="1064302" y="1904909"/>
            <a:ext cx="9998439" cy="1886670"/>
          </a:xfrm>
          <a:prstGeom prst="rect">
            <a:avLst/>
          </a:prstGeom>
        </p:spPr>
        <p:txBody>
          <a:bodyPr wrap="square">
            <a:spAutoFit/>
          </a:bodyPr>
          <a:lstStyle/>
          <a:p>
            <a:pPr algn="ctr" rtl="1">
              <a:lnSpc>
                <a:spcPct val="110000"/>
              </a:lnSpc>
            </a:pPr>
            <a:r>
              <a:rPr lang="ur-PK" sz="2600" spc="-20" dirty="0">
                <a:solidFill>
                  <a:srgbClr val="1A3F6D"/>
                </a:solidFill>
                <a:ea typeface="Calibri" panose="020F0502020204030204" pitchFamily="34" charset="0"/>
                <a:cs typeface="noorehira" panose="02000000000000000000" pitchFamily="2" charset="-78"/>
              </a:rPr>
              <a:t>قُلْ اَتُعَلِّمُوۡنَ اللہَ بِدِیۡنِكُمْ ؕ </a:t>
            </a:r>
            <a:r>
              <a:rPr lang="ur-PK" sz="2600" spc="-20" dirty="0" smtClean="0">
                <a:solidFill>
                  <a:srgbClr val="1A3F6D"/>
                </a:solidFill>
                <a:ea typeface="Calibri" panose="020F0502020204030204" pitchFamily="34" charset="0"/>
                <a:cs typeface="noorehira" panose="02000000000000000000" pitchFamily="2" charset="-78"/>
              </a:rPr>
              <a:t>وَ </a:t>
            </a:r>
            <a:r>
              <a:rPr lang="ur-PK" sz="2600" spc="-20" dirty="0">
                <a:solidFill>
                  <a:srgbClr val="1A3F6D"/>
                </a:solidFill>
                <a:ea typeface="Calibri" panose="020F0502020204030204" pitchFamily="34" charset="0"/>
                <a:cs typeface="noorehira" panose="02000000000000000000" pitchFamily="2" charset="-78"/>
              </a:rPr>
              <a:t>اللہُ یَعْلَمُ مَا فِی السَّمٰوٰتِ وَمَا فِی الْاَرْضِ ؕ </a:t>
            </a:r>
            <a:r>
              <a:rPr lang="ur-PK" sz="2600" spc="-20" dirty="0" smtClean="0">
                <a:solidFill>
                  <a:srgbClr val="1A3F6D"/>
                </a:solidFill>
                <a:ea typeface="Calibri" panose="020F0502020204030204" pitchFamily="34" charset="0"/>
                <a:cs typeface="noorehira" panose="02000000000000000000" pitchFamily="2" charset="-78"/>
              </a:rPr>
              <a:t>وَ </a:t>
            </a:r>
            <a:r>
              <a:rPr lang="ur-PK" sz="2600" spc="-20" dirty="0">
                <a:solidFill>
                  <a:srgbClr val="1A3F6D"/>
                </a:solidFill>
                <a:ea typeface="Calibri" panose="020F0502020204030204" pitchFamily="34" charset="0"/>
                <a:cs typeface="noorehira" panose="02000000000000000000" pitchFamily="2" charset="-78"/>
              </a:rPr>
              <a:t>اللہُ  بِكُلِّ شَیۡءٍ عَلِیۡمٌ ﴿۱۶﴾  </a:t>
            </a:r>
            <a:r>
              <a:rPr lang="ur-PK" sz="2600" spc="-20" dirty="0" smtClean="0">
                <a:solidFill>
                  <a:srgbClr val="1A3F6D"/>
                </a:solidFill>
                <a:ea typeface="Calibri" panose="020F0502020204030204" pitchFamily="34" charset="0"/>
                <a:cs typeface="noorehira" panose="02000000000000000000" pitchFamily="2" charset="-78"/>
              </a:rPr>
              <a:t>یَمُنُّوۡنَ </a:t>
            </a:r>
            <a:r>
              <a:rPr lang="ur-PK" sz="2600" spc="-20" dirty="0">
                <a:solidFill>
                  <a:srgbClr val="1A3F6D"/>
                </a:solidFill>
                <a:ea typeface="Calibri" panose="020F0502020204030204" pitchFamily="34" charset="0"/>
                <a:cs typeface="noorehira" panose="02000000000000000000" pitchFamily="2" charset="-78"/>
              </a:rPr>
              <a:t>عَلَیۡکَ اَنْ  اَسْلَمُوۡا ؕ </a:t>
            </a:r>
            <a:r>
              <a:rPr lang="ur-PK" sz="2600" spc="-20" dirty="0" smtClean="0">
                <a:solidFill>
                  <a:srgbClr val="1A3F6D"/>
                </a:solidFill>
                <a:ea typeface="Calibri" panose="020F0502020204030204" pitchFamily="34" charset="0"/>
                <a:cs typeface="noorehira" panose="02000000000000000000" pitchFamily="2" charset="-78"/>
              </a:rPr>
              <a:t>قُلۡ  </a:t>
            </a:r>
            <a:r>
              <a:rPr lang="ur-PK" sz="2600" spc="-20" dirty="0">
                <a:solidFill>
                  <a:srgbClr val="1A3F6D"/>
                </a:solidFill>
                <a:ea typeface="Calibri" panose="020F0502020204030204" pitchFamily="34" charset="0"/>
                <a:cs typeface="noorehira" panose="02000000000000000000" pitchFamily="2" charset="-78"/>
              </a:rPr>
              <a:t>لَّا تَمُنُّوۡا عَلَیَّ  اِسْلَامَكُمۡ ۚ </a:t>
            </a:r>
            <a:r>
              <a:rPr lang="ur-PK" sz="2600" spc="-20" dirty="0" smtClean="0">
                <a:solidFill>
                  <a:srgbClr val="1A3F6D"/>
                </a:solidFill>
                <a:ea typeface="Calibri" panose="020F0502020204030204" pitchFamily="34" charset="0"/>
                <a:cs typeface="noorehira" panose="02000000000000000000" pitchFamily="2" charset="-78"/>
              </a:rPr>
              <a:t>بَلِ </a:t>
            </a:r>
            <a:r>
              <a:rPr lang="ur-PK" sz="2600" spc="-20" dirty="0">
                <a:solidFill>
                  <a:srgbClr val="1A3F6D"/>
                </a:solidFill>
                <a:ea typeface="Calibri" panose="020F0502020204030204" pitchFamily="34" charset="0"/>
                <a:cs typeface="noorehira" panose="02000000000000000000" pitchFamily="2" charset="-78"/>
              </a:rPr>
              <a:t>اللہُ یَمُنُّ عَلَیۡكُمْ  </a:t>
            </a:r>
            <a:r>
              <a:rPr lang="ur-PK" sz="2600" spc="-20" dirty="0" smtClean="0">
                <a:solidFill>
                  <a:srgbClr val="1A3F6D"/>
                </a:solidFill>
                <a:ea typeface="Calibri" panose="020F0502020204030204" pitchFamily="34" charset="0"/>
                <a:cs typeface="noorehira" panose="02000000000000000000" pitchFamily="2" charset="-78"/>
              </a:rPr>
              <a:t>اَنْ </a:t>
            </a:r>
            <a:r>
              <a:rPr lang="ur-PK" sz="2600" spc="-20" dirty="0">
                <a:solidFill>
                  <a:srgbClr val="1A3F6D"/>
                </a:solidFill>
                <a:ea typeface="Calibri" panose="020F0502020204030204" pitchFamily="34" charset="0"/>
                <a:cs typeface="noorehira" panose="02000000000000000000" pitchFamily="2" charset="-78"/>
              </a:rPr>
              <a:t>ہَدٰىكُمْ  لِلْاِیۡمَانِ </a:t>
            </a:r>
            <a:r>
              <a:rPr lang="ur-PK" sz="2600" spc="-20" dirty="0" smtClean="0">
                <a:solidFill>
                  <a:srgbClr val="1A3F6D"/>
                </a:solidFill>
                <a:ea typeface="Calibri" panose="020F0502020204030204" pitchFamily="34" charset="0"/>
                <a:cs typeface="noorehira" panose="02000000000000000000" pitchFamily="2" charset="-78"/>
              </a:rPr>
              <a:t>اِنۡ </a:t>
            </a:r>
            <a:r>
              <a:rPr lang="ur-PK" sz="2600" spc="-20" dirty="0">
                <a:solidFill>
                  <a:srgbClr val="1A3F6D"/>
                </a:solidFill>
                <a:ea typeface="Calibri" panose="020F0502020204030204" pitchFamily="34" charset="0"/>
                <a:cs typeface="noorehira" panose="02000000000000000000" pitchFamily="2" charset="-78"/>
              </a:rPr>
              <a:t>كُنۡتُمْ صٰدِقِیۡنَ ﴿۱۷</a:t>
            </a:r>
            <a:r>
              <a:rPr lang="ur-PK" sz="2600" spc="-20" dirty="0" smtClean="0">
                <a:solidFill>
                  <a:srgbClr val="1A3F6D"/>
                </a:solidFill>
                <a:ea typeface="Calibri" panose="020F0502020204030204" pitchFamily="34" charset="0"/>
                <a:cs typeface="noorehira" panose="02000000000000000000" pitchFamily="2" charset="-78"/>
              </a:rPr>
              <a:t>﴾</a:t>
            </a:r>
            <a:endParaRPr lang="ar-SA" sz="2600" spc="-20" dirty="0" smtClean="0">
              <a:solidFill>
                <a:srgbClr val="1A3F6D"/>
              </a:solidFill>
              <a:ea typeface="Calibri" panose="020F0502020204030204" pitchFamily="34" charset="0"/>
              <a:cs typeface="noorehira" panose="02000000000000000000" pitchFamily="2" charset="-78"/>
            </a:endParaRPr>
          </a:p>
          <a:p>
            <a:pPr algn="ctr" rtl="1">
              <a:lnSpc>
                <a:spcPct val="110000"/>
              </a:lnSpc>
            </a:pPr>
            <a:r>
              <a:rPr lang="ur-PK" sz="2400" spc="-20" dirty="0">
                <a:solidFill>
                  <a:srgbClr val="1A3F6D"/>
                </a:solidFill>
                <a:ea typeface="Calibri" panose="020F0502020204030204" pitchFamily="34" charset="0"/>
                <a:cs typeface="noorehira" panose="02000000000000000000" pitchFamily="2" charset="-78"/>
              </a:rPr>
              <a:t>اِنَّ  اللہَ  یَعْلَمُ غَیۡبَ السَّمٰوٰتِ وَ الْاَرْضِ ؕ وَ اللہُ  بَصِیۡرٌۢ  بِمَا تَعْمَلُوۡنَ ﴿۱۸﴾</a:t>
            </a:r>
          </a:p>
          <a:p>
            <a:pPr algn="ctr" rtl="1">
              <a:lnSpc>
                <a:spcPct val="110000"/>
              </a:lnSpc>
            </a:pPr>
            <a:endParaRPr lang="ur-PK" sz="2600" spc="-20" dirty="0">
              <a:solidFill>
                <a:srgbClr val="1A3F6D"/>
              </a:solidFill>
              <a:ea typeface="Calibri" panose="020F0502020204030204" pitchFamily="34" charset="0"/>
              <a:cs typeface="noorehira" panose="02000000000000000000" pitchFamily="2" charset="-78"/>
            </a:endParaRPr>
          </a:p>
        </p:txBody>
      </p:sp>
      <p:graphicFrame>
        <p:nvGraphicFramePr>
          <p:cNvPr id="9" name="Content Placeholder 5"/>
          <p:cNvGraphicFramePr>
            <a:graphicFrameLocks/>
          </p:cNvGraphicFramePr>
          <p:nvPr>
            <p:extLst>
              <p:ext uri="{D42A27DB-BD31-4B8C-83A1-F6EECF244321}">
                <p14:modId xmlns:p14="http://schemas.microsoft.com/office/powerpoint/2010/main" val="340519645"/>
              </p:ext>
            </p:extLst>
          </p:nvPr>
        </p:nvGraphicFramePr>
        <p:xfrm>
          <a:off x="1812758" y="3429000"/>
          <a:ext cx="8566484" cy="183281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452257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9">
                                            <p:graphicEl>
                                              <a:dgm id="{D2B49F6D-4100-42FB-82A8-1CFAA91AE96A}"/>
                                            </p:graphicEl>
                                          </p:spTgt>
                                        </p:tgtEl>
                                        <p:attrNameLst>
                                          <p:attrName>style.visibility</p:attrName>
                                        </p:attrNameLst>
                                      </p:cBhvr>
                                      <p:to>
                                        <p:strVal val="visible"/>
                                      </p:to>
                                    </p:set>
                                    <p:animEffect transition="in" filter="barn(inVertical)">
                                      <p:cBhvr>
                                        <p:cTn id="11" dur="500"/>
                                        <p:tgtEl>
                                          <p:spTgt spid="9">
                                            <p:graphicEl>
                                              <a:dgm id="{D2B49F6D-4100-42FB-82A8-1CFAA91AE96A}"/>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graphicEl>
                                              <a:dgm id="{80DC4411-9004-49A9-9CB2-2904A4D03F05}"/>
                                            </p:graphicEl>
                                          </p:spTgt>
                                        </p:tgtEl>
                                        <p:attrNameLst>
                                          <p:attrName>style.visibility</p:attrName>
                                        </p:attrNameLst>
                                      </p:cBhvr>
                                      <p:to>
                                        <p:strVal val="visible"/>
                                      </p:to>
                                    </p:set>
                                    <p:animEffect transition="in" filter="barn(inVertical)">
                                      <p:cBhvr>
                                        <p:cTn id="16" dur="500"/>
                                        <p:tgtEl>
                                          <p:spTgt spid="9">
                                            <p:graphicEl>
                                              <a:dgm id="{80DC4411-9004-49A9-9CB2-2904A4D03F0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repeatCount="indefinite" fill="hold" display="0">
                  <p:stCondLst>
                    <p:cond delay="indefinite"/>
                  </p:stCondLst>
                </p:cTn>
                <p:tgtEl>
                  <p:spTgt spid="71"/>
                </p:tgtEl>
              </p:cMediaNode>
            </p:video>
          </p:childTnLst>
        </p:cTn>
      </p:par>
    </p:tnLst>
    <p:bldLst>
      <p:bldGraphic spid="9" grpId="0" uiExpand="1">
        <p:bldSub>
          <a:bldDgm bld="one"/>
        </p:bldSub>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4840" y="-2588987"/>
            <a:ext cx="14433653" cy="8118929"/>
          </a:xfrm>
          <a:prstGeom prst="rect">
            <a:avLst/>
          </a:prstGeom>
        </p:spPr>
      </p:pic>
      <p:sp>
        <p:nvSpPr>
          <p:cNvPr id="3" name="Rectangle 2"/>
          <p:cNvSpPr/>
          <p:nvPr/>
        </p:nvSpPr>
        <p:spPr>
          <a:xfrm>
            <a:off x="1073672" y="2274823"/>
            <a:ext cx="10036627" cy="2246769"/>
          </a:xfrm>
          <a:prstGeom prst="rect">
            <a:avLst/>
          </a:prstGeom>
        </p:spPr>
        <p:txBody>
          <a:bodyPr wrap="square">
            <a:spAutoFit/>
          </a:bodyPr>
          <a:lstStyle/>
          <a:p>
            <a:pPr algn="ctr" rtl="1"/>
            <a:r>
              <a:rPr lang="ur-PK" sz="6000" i="1"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حصّہ سوم: درسِ پنجم</a:t>
            </a:r>
            <a:endParaRPr lang="en-US" sz="6000" kern="0" dirty="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a:p>
            <a:pPr algn="ctr" rtl="1">
              <a:spcBef>
                <a:spcPts val="2400"/>
              </a:spcBef>
            </a:pPr>
            <a:r>
              <a:rPr lang="ur-PK" sz="6000"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a:t>
            </a:r>
            <a:r>
              <a:rPr lang="ur-PK" sz="6000" i="1"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سیاسی اور ملّی زندگی کے رہنما اُصول</a:t>
            </a:r>
            <a:r>
              <a:rPr lang="ur-PK" sz="6000"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a:t>
            </a:r>
            <a:r>
              <a:rPr lang="ur-PK" sz="4800"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(حصّہ دوم)</a:t>
            </a:r>
            <a:endParaRPr lang="ur-PK" sz="6000" kern="0" dirty="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5" name="TextBox 4"/>
          <p:cNvSpPr txBox="1"/>
          <p:nvPr/>
        </p:nvSpPr>
        <p:spPr>
          <a:xfrm>
            <a:off x="1073675" y="4894105"/>
            <a:ext cx="10036627" cy="830997"/>
          </a:xfrm>
          <a:prstGeom prst="rect">
            <a:avLst/>
          </a:prstGeom>
          <a:noFill/>
        </p:spPr>
        <p:txBody>
          <a:bodyPr wrap="square" rtlCol="0">
            <a:spAutoFit/>
          </a:bodyPr>
          <a:lstStyle/>
          <a:p>
            <a:pPr algn="ctr" rtl="1"/>
            <a:r>
              <a:rPr lang="ur-PK" sz="480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cs typeface="Jameel Noori Nastaleeq" panose="02000503000000020004" pitchFamily="2" charset="-78"/>
              </a:rPr>
              <a:t>سورۃ  الحجرات کی روشنی میں</a:t>
            </a:r>
            <a:endParaRPr lang="en-US" sz="4800" dirty="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3215068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1"/>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807717"/>
            <a:ext cx="12192000" cy="1107996"/>
          </a:xfrm>
          <a:prstGeom prst="rect">
            <a:avLst/>
          </a:prstGeom>
        </p:spPr>
        <p:txBody>
          <a:bodyPr wrap="square">
            <a:spAutoFit/>
          </a:bodyPr>
          <a:lstStyle/>
          <a:p>
            <a:pPr algn="ctr" rtl="1"/>
            <a:r>
              <a:rPr lang="ur-PK" sz="6600" b="1" kern="0" spc="50" dirty="0" smtClean="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سورۃ الحجرات</a:t>
            </a:r>
            <a:r>
              <a:rPr lang="ur-PK" sz="5400" b="1" kern="0" spc="50" dirty="0" smtClean="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(حصہ دوم)</a:t>
            </a:r>
            <a:endParaRPr lang="en-US" sz="6000" b="1" kern="0" spc="50" dirty="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7" name="Rectangle 6"/>
          <p:cNvSpPr/>
          <p:nvPr/>
        </p:nvSpPr>
        <p:spPr>
          <a:xfrm>
            <a:off x="1066800" y="2195794"/>
            <a:ext cx="9572979" cy="1446550"/>
          </a:xfrm>
          <a:prstGeom prst="rect">
            <a:avLst/>
          </a:prstGeom>
        </p:spPr>
        <p:txBody>
          <a:bodyPr wrap="square">
            <a:spAutoFit/>
          </a:bodyPr>
          <a:lstStyle/>
          <a:p>
            <a:pPr marL="742950" indent="-742950" algn="r" rtl="1">
              <a:buClr>
                <a:srgbClr val="1D508F"/>
              </a:buClr>
              <a:buFont typeface="+mj-lt"/>
              <a:buAutoNum type="arabicParenR"/>
            </a:pPr>
            <a:r>
              <a:rPr lang="ur-PK" sz="4400" spc="-100" dirty="0" smtClean="0">
                <a:solidFill>
                  <a:srgbClr val="1A3F6D"/>
                </a:solidFill>
                <a:latin typeface="Jameel Noori Nastaleeq" panose="02000503000000020004" pitchFamily="2" charset="-78"/>
                <a:cs typeface="Jameel Noori Nastaleeq" panose="02000503000000020004" pitchFamily="2" charset="-78"/>
              </a:rPr>
              <a:t>کس آیت میں اُن مجلسی برائیوں  سے روکا گیا ہے جو کسی کی عدم موجودگی میں کی جاتی ہیں؟</a:t>
            </a:r>
            <a:endParaRPr lang="en-US" sz="4400" spc="-100" dirty="0">
              <a:solidFill>
                <a:srgbClr val="1A3F6D"/>
              </a:solidFill>
              <a:latin typeface="Jameel Noori Nastaleeq" panose="02000503000000020004" pitchFamily="2" charset="-78"/>
              <a:cs typeface="Jameel Noori Nastaleeq" panose="02000503000000020004" pitchFamily="2" charset="-78"/>
            </a:endParaRPr>
          </a:p>
        </p:txBody>
      </p:sp>
      <p:sp>
        <p:nvSpPr>
          <p:cNvPr id="8" name="Rounded Rectangle 7"/>
          <p:cNvSpPr/>
          <p:nvPr/>
        </p:nvSpPr>
        <p:spPr>
          <a:xfrm>
            <a:off x="5758939" y="3728443"/>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9" name="Rounded Rectangle 8"/>
          <p:cNvSpPr/>
          <p:nvPr/>
        </p:nvSpPr>
        <p:spPr>
          <a:xfrm>
            <a:off x="1254320" y="3716396"/>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0" name="Rounded Rectangle 9"/>
          <p:cNvSpPr/>
          <p:nvPr/>
        </p:nvSpPr>
        <p:spPr>
          <a:xfrm>
            <a:off x="5758939" y="4954494"/>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1" name="Rectangle 10"/>
          <p:cNvSpPr/>
          <p:nvPr/>
        </p:nvSpPr>
        <p:spPr>
          <a:xfrm>
            <a:off x="5864404" y="3877401"/>
            <a:ext cx="4147221" cy="769441"/>
          </a:xfrm>
          <a:prstGeom prst="rect">
            <a:avLst/>
          </a:prstGeom>
        </p:spPr>
        <p:txBody>
          <a:bodyPr wrap="square">
            <a:spAutoFit/>
          </a:bodyPr>
          <a:lstStyle/>
          <a:p>
            <a:pPr marL="568325" indent="-568325" algn="ctr" rtl="1">
              <a:buSzPct val="90000"/>
              <a:buFont typeface="+mj-lt"/>
              <a:buAutoNum type="alphaUcPeriod"/>
            </a:pPr>
            <a:r>
              <a:rPr lang="ur-PK" sz="4400" spc="-10" dirty="0" smtClean="0">
                <a:solidFill>
                  <a:schemeClr val="bg1"/>
                </a:solidFill>
                <a:ea typeface="Calibri" panose="020F0502020204030204" pitchFamily="34" charset="0"/>
                <a:cs typeface="Jameel Noori Nastaleeq" panose="02000503000000020004" pitchFamily="2" charset="-78"/>
              </a:rPr>
              <a:t>آیت 11</a:t>
            </a:r>
            <a:endParaRPr lang="en-US" sz="4400" dirty="0">
              <a:solidFill>
                <a:schemeClr val="bg1"/>
              </a:solidFill>
            </a:endParaRPr>
          </a:p>
        </p:txBody>
      </p:sp>
      <p:sp>
        <p:nvSpPr>
          <p:cNvPr id="12" name="Rectangle 11"/>
          <p:cNvSpPr/>
          <p:nvPr/>
        </p:nvSpPr>
        <p:spPr>
          <a:xfrm>
            <a:off x="1254320" y="3909216"/>
            <a:ext cx="4252686" cy="769441"/>
          </a:xfrm>
          <a:prstGeom prst="rect">
            <a:avLst/>
          </a:prstGeom>
        </p:spPr>
        <p:txBody>
          <a:bodyPr wrap="square">
            <a:spAutoFit/>
          </a:bodyPr>
          <a:lstStyle/>
          <a:p>
            <a:pPr marL="576263" indent="-576263" algn="ctr" rtl="1">
              <a:buSzPct val="90000"/>
              <a:buFont typeface="+mj-lt"/>
              <a:buAutoNum type="alphaUcPeriod" startAt="2"/>
            </a:pPr>
            <a:r>
              <a:rPr lang="ur-PK" sz="4400" spc="-10" dirty="0" smtClean="0">
                <a:solidFill>
                  <a:schemeClr val="bg1"/>
                </a:solidFill>
                <a:ea typeface="Calibri" panose="020F0502020204030204" pitchFamily="34" charset="0"/>
                <a:cs typeface="Jameel Noori Nastaleeq" panose="02000503000000020004" pitchFamily="2" charset="-78"/>
              </a:rPr>
              <a:t>آیت 12</a:t>
            </a:r>
            <a:endParaRPr lang="en-US" sz="4400" dirty="0">
              <a:solidFill>
                <a:schemeClr val="bg1"/>
              </a:solidFill>
            </a:endParaRPr>
          </a:p>
        </p:txBody>
      </p:sp>
      <p:sp>
        <p:nvSpPr>
          <p:cNvPr id="13" name="Rectangle 12"/>
          <p:cNvSpPr/>
          <p:nvPr/>
        </p:nvSpPr>
        <p:spPr>
          <a:xfrm>
            <a:off x="5758939" y="5090408"/>
            <a:ext cx="4227600" cy="769441"/>
          </a:xfrm>
          <a:prstGeom prst="rect">
            <a:avLst/>
          </a:prstGeom>
        </p:spPr>
        <p:txBody>
          <a:bodyPr wrap="square">
            <a:spAutoFit/>
          </a:bodyPr>
          <a:lstStyle/>
          <a:p>
            <a:pPr marL="576263" indent="-576263" algn="ctr" rtl="1">
              <a:buSzPct val="90000"/>
              <a:buFont typeface="+mj-lt"/>
              <a:buAutoNum type="alphaUcPeriod" startAt="3"/>
            </a:pPr>
            <a:r>
              <a:rPr lang="ur-PK" sz="4400" spc="-10" dirty="0" smtClean="0">
                <a:solidFill>
                  <a:schemeClr val="bg1"/>
                </a:solidFill>
                <a:effectLst>
                  <a:outerShdw blurRad="38100" dist="38100" dir="2700000" algn="tl">
                    <a:srgbClr val="000000">
                      <a:alpha val="43137"/>
                    </a:srgbClr>
                  </a:outerShdw>
                </a:effectLst>
                <a:ea typeface="Calibri" panose="020F0502020204030204" pitchFamily="34" charset="0"/>
                <a:cs typeface="Jameel Noori Nastaleeq" panose="02000503000000020004" pitchFamily="2" charset="-78"/>
              </a:rPr>
              <a:t>آیت 13</a:t>
            </a:r>
            <a:endParaRPr lang="en-US" sz="4400" dirty="0">
              <a:solidFill>
                <a:schemeClr val="bg1"/>
              </a:solidFill>
              <a:effectLst>
                <a:outerShdw blurRad="38100" dist="38100" dir="2700000" algn="tl">
                  <a:srgbClr val="000000">
                    <a:alpha val="43137"/>
                  </a:srgbClr>
                </a:outerShdw>
              </a:effectLst>
            </a:endParaRPr>
          </a:p>
        </p:txBody>
      </p:sp>
      <p:sp>
        <p:nvSpPr>
          <p:cNvPr id="14" name="Rounded Rectangle 13"/>
          <p:cNvSpPr/>
          <p:nvPr/>
        </p:nvSpPr>
        <p:spPr>
          <a:xfrm>
            <a:off x="1270995" y="4976191"/>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5" name="Rectangle 14"/>
          <p:cNvSpPr/>
          <p:nvPr/>
        </p:nvSpPr>
        <p:spPr>
          <a:xfrm>
            <a:off x="1270995" y="5112105"/>
            <a:ext cx="4227600" cy="769441"/>
          </a:xfrm>
          <a:prstGeom prst="rect">
            <a:avLst/>
          </a:prstGeom>
        </p:spPr>
        <p:txBody>
          <a:bodyPr wrap="square">
            <a:spAutoFit/>
          </a:bodyPr>
          <a:lstStyle/>
          <a:p>
            <a:pPr marL="576263" indent="-576263" algn="ctr" rtl="1">
              <a:buSzPct val="90000"/>
              <a:buFont typeface="+mj-lt"/>
              <a:buAutoNum type="alphaUcPeriod" startAt="4"/>
            </a:pPr>
            <a:r>
              <a:rPr lang="ur-PK" sz="4400" spc="-10" dirty="0" smtClean="0">
                <a:solidFill>
                  <a:schemeClr val="bg1"/>
                </a:solidFill>
                <a:effectLst>
                  <a:outerShdw blurRad="38100" dist="38100" dir="2700000" algn="tl">
                    <a:srgbClr val="000000">
                      <a:alpha val="43137"/>
                    </a:srgbClr>
                  </a:outerShdw>
                </a:effectLst>
                <a:ea typeface="Calibri" panose="020F0502020204030204" pitchFamily="34" charset="0"/>
                <a:cs typeface="Jameel Noori Nastaleeq" panose="02000503000000020004" pitchFamily="2" charset="-78"/>
              </a:rPr>
              <a:t>آیت 14</a:t>
            </a:r>
            <a:endParaRPr lang="en-US" sz="44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11726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250"/>
                                        <p:tgtEl>
                                          <p:spTgt spid="7"/>
                                        </p:tgtEl>
                                      </p:cBhvr>
                                    </p:animEffect>
                                  </p:childTnLst>
                                </p:cTn>
                              </p:par>
                            </p:childTnLst>
                          </p:cTn>
                        </p:par>
                        <p:par>
                          <p:cTn id="12" fill="hold">
                            <p:stCondLst>
                              <p:cond delay="250"/>
                            </p:stCondLst>
                            <p:childTnLst>
                              <p:par>
                                <p:cTn id="13" presetID="16" presetClass="entr" presetSubtype="2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250"/>
                                        <p:tgtEl>
                                          <p:spTgt spid="8"/>
                                        </p:tgtEl>
                                      </p:cBhvr>
                                    </p:animEffect>
                                  </p:childTnLst>
                                </p:cTn>
                              </p:par>
                              <p:par>
                                <p:cTn id="16" presetID="22" presetClass="entr" presetSubtype="2" fill="hold" grpId="0" nodeType="withEffect">
                                  <p:stCondLst>
                                    <p:cond delay="500"/>
                                  </p:stCondLst>
                                  <p:childTnLst>
                                    <p:set>
                                      <p:cBhvr>
                                        <p:cTn id="17" dur="1" fill="hold">
                                          <p:stCondLst>
                                            <p:cond delay="0"/>
                                          </p:stCondLst>
                                        </p:cTn>
                                        <p:tgtEl>
                                          <p:spTgt spid="11"/>
                                        </p:tgtEl>
                                        <p:attrNameLst>
                                          <p:attrName>style.visibility</p:attrName>
                                        </p:attrNameLst>
                                      </p:cBhvr>
                                      <p:to>
                                        <p:strVal val="visible"/>
                                      </p:to>
                                    </p:set>
                                    <p:animEffect transition="in" filter="wipe(right)">
                                      <p:cBhvr>
                                        <p:cTn id="18" dur="500"/>
                                        <p:tgtEl>
                                          <p:spTgt spid="11"/>
                                        </p:tgtEl>
                                      </p:cBhvr>
                                    </p:animEffect>
                                  </p:childTnLst>
                                </p:cTn>
                              </p:par>
                            </p:childTnLst>
                          </p:cTn>
                        </p:par>
                        <p:par>
                          <p:cTn id="19" fill="hold">
                            <p:stCondLst>
                              <p:cond delay="1250"/>
                            </p:stCondLst>
                            <p:childTnLst>
                              <p:par>
                                <p:cTn id="20" presetID="16" presetClass="entr" presetSubtype="21"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250"/>
                                        <p:tgtEl>
                                          <p:spTgt spid="9"/>
                                        </p:tgtEl>
                                      </p:cBhvr>
                                    </p:animEffect>
                                  </p:childTnLst>
                                </p:cTn>
                              </p:par>
                              <p:par>
                                <p:cTn id="23" presetID="22" presetClass="entr" presetSubtype="2" fill="hold" grpId="0" nodeType="withEffect">
                                  <p:stCondLst>
                                    <p:cond delay="600"/>
                                  </p:stCondLst>
                                  <p:childTnLst>
                                    <p:set>
                                      <p:cBhvr>
                                        <p:cTn id="24" dur="1" fill="hold">
                                          <p:stCondLst>
                                            <p:cond delay="0"/>
                                          </p:stCondLst>
                                        </p:cTn>
                                        <p:tgtEl>
                                          <p:spTgt spid="12"/>
                                        </p:tgtEl>
                                        <p:attrNameLst>
                                          <p:attrName>style.visibility</p:attrName>
                                        </p:attrNameLst>
                                      </p:cBhvr>
                                      <p:to>
                                        <p:strVal val="visible"/>
                                      </p:to>
                                    </p:set>
                                    <p:animEffect transition="in" filter="wipe(right)">
                                      <p:cBhvr>
                                        <p:cTn id="25" dur="500"/>
                                        <p:tgtEl>
                                          <p:spTgt spid="12"/>
                                        </p:tgtEl>
                                      </p:cBhvr>
                                    </p:animEffect>
                                  </p:childTnLst>
                                </p:cTn>
                              </p:par>
                            </p:childTnLst>
                          </p:cTn>
                        </p:par>
                        <p:par>
                          <p:cTn id="26" fill="hold">
                            <p:stCondLst>
                              <p:cond delay="2350"/>
                            </p:stCondLst>
                            <p:childTnLst>
                              <p:par>
                                <p:cTn id="27" presetID="16" presetClass="entr" presetSubtype="21"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250"/>
                                        <p:tgtEl>
                                          <p:spTgt spid="10"/>
                                        </p:tgtEl>
                                      </p:cBhvr>
                                    </p:animEffect>
                                  </p:childTnLst>
                                </p:cTn>
                              </p:par>
                              <p:par>
                                <p:cTn id="30" presetID="22" presetClass="entr" presetSubtype="2" fill="hold" grpId="0" nodeType="withEffect">
                                  <p:stCondLst>
                                    <p:cond delay="600"/>
                                  </p:stCondLst>
                                  <p:childTnLst>
                                    <p:set>
                                      <p:cBhvr>
                                        <p:cTn id="31" dur="1" fill="hold">
                                          <p:stCondLst>
                                            <p:cond delay="0"/>
                                          </p:stCondLst>
                                        </p:cTn>
                                        <p:tgtEl>
                                          <p:spTgt spid="13"/>
                                        </p:tgtEl>
                                        <p:attrNameLst>
                                          <p:attrName>style.visibility</p:attrName>
                                        </p:attrNameLst>
                                      </p:cBhvr>
                                      <p:to>
                                        <p:strVal val="visible"/>
                                      </p:to>
                                    </p:set>
                                    <p:animEffect transition="in" filter="wipe(right)">
                                      <p:cBhvr>
                                        <p:cTn id="32" dur="500"/>
                                        <p:tgtEl>
                                          <p:spTgt spid="13"/>
                                        </p:tgtEl>
                                      </p:cBhvr>
                                    </p:animEffect>
                                  </p:childTnLst>
                                </p:cTn>
                              </p:par>
                            </p:childTnLst>
                          </p:cTn>
                        </p:par>
                        <p:par>
                          <p:cTn id="33" fill="hold">
                            <p:stCondLst>
                              <p:cond delay="3450"/>
                            </p:stCondLst>
                            <p:childTnLst>
                              <p:par>
                                <p:cTn id="34" presetID="16" presetClass="entr" presetSubtype="21"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250"/>
                                        <p:tgtEl>
                                          <p:spTgt spid="14"/>
                                        </p:tgtEl>
                                      </p:cBhvr>
                                    </p:animEffect>
                                  </p:childTnLst>
                                </p:cTn>
                              </p:par>
                              <p:par>
                                <p:cTn id="37" presetID="22" presetClass="entr" presetSubtype="2" fill="hold" grpId="0" nodeType="withEffect">
                                  <p:stCondLst>
                                    <p:cond delay="600"/>
                                  </p:stCondLst>
                                  <p:childTnLst>
                                    <p:set>
                                      <p:cBhvr>
                                        <p:cTn id="38" dur="1" fill="hold">
                                          <p:stCondLst>
                                            <p:cond delay="0"/>
                                          </p:stCondLst>
                                        </p:cTn>
                                        <p:tgtEl>
                                          <p:spTgt spid="15"/>
                                        </p:tgtEl>
                                        <p:attrNameLst>
                                          <p:attrName>style.visibility</p:attrName>
                                        </p:attrNameLst>
                                      </p:cBhvr>
                                      <p:to>
                                        <p:strVal val="visible"/>
                                      </p:to>
                                    </p:set>
                                    <p:animEffect transition="in" filter="wipe(right)">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repeatCount="indefinite" fill="hold" display="0">
                  <p:stCondLst>
                    <p:cond delay="indefinite"/>
                  </p:stCondLst>
                </p:cTn>
                <p:tgtEl>
                  <p:spTgt spid="71"/>
                </p:tgtEl>
              </p:cMediaNode>
            </p:video>
          </p:childTnLst>
        </p:cTn>
      </p:par>
    </p:tnLst>
    <p:bldLst>
      <p:bldP spid="7" grpId="0"/>
      <p:bldP spid="8" grpId="0" animBg="1"/>
      <p:bldP spid="9" grpId="0" animBg="1"/>
      <p:bldP spid="10" grpId="0" animBg="1"/>
      <p:bldP spid="11" grpId="0"/>
      <p:bldP spid="12" grpId="0"/>
      <p:bldP spid="13" grpId="0"/>
      <p:bldP spid="14" grpId="0" animBg="1"/>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 name="Rectangle 6"/>
          <p:cNvSpPr/>
          <p:nvPr/>
        </p:nvSpPr>
        <p:spPr>
          <a:xfrm>
            <a:off x="1087820" y="2195794"/>
            <a:ext cx="9695793" cy="769441"/>
          </a:xfrm>
          <a:prstGeom prst="rect">
            <a:avLst/>
          </a:prstGeom>
        </p:spPr>
        <p:txBody>
          <a:bodyPr wrap="square">
            <a:spAutoFit/>
          </a:bodyPr>
          <a:lstStyle/>
          <a:p>
            <a:pPr marL="742950" indent="-742950" algn="r" rtl="1">
              <a:buClr>
                <a:srgbClr val="1D508F"/>
              </a:buClr>
              <a:buFont typeface="+mj-lt"/>
              <a:buAutoNum type="arabicParenR" startAt="2"/>
            </a:pPr>
            <a:r>
              <a:rPr lang="ur-PK" sz="4400" dirty="0" smtClean="0">
                <a:solidFill>
                  <a:srgbClr val="1A3F6D"/>
                </a:solidFill>
                <a:cs typeface="Jameel Noori Nastaleeq" panose="02000503000000020004" pitchFamily="2" charset="-78"/>
              </a:rPr>
              <a:t>درجِ ذیل میں سے کون سی برائی کی نفی آیت 11 میں نہیں آئی؟</a:t>
            </a:r>
            <a:endParaRPr lang="en-US" sz="5400" dirty="0">
              <a:solidFill>
                <a:srgbClr val="1A3F6D"/>
              </a:solidFill>
              <a:latin typeface="Jameel Noori Nastaleeq" panose="02000503000000020004" pitchFamily="2" charset="-78"/>
              <a:cs typeface="Jameel Noori Nastaleeq" panose="02000503000000020004" pitchFamily="2" charset="-78"/>
            </a:endParaRPr>
          </a:p>
        </p:txBody>
      </p:sp>
      <p:sp>
        <p:nvSpPr>
          <p:cNvPr id="8" name="Rounded Rectangle 7"/>
          <p:cNvSpPr/>
          <p:nvPr/>
        </p:nvSpPr>
        <p:spPr>
          <a:xfrm>
            <a:off x="5937149" y="3232027"/>
            <a:ext cx="4556997"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9" name="Rounded Rectangle 8"/>
          <p:cNvSpPr/>
          <p:nvPr/>
        </p:nvSpPr>
        <p:spPr>
          <a:xfrm>
            <a:off x="1280130" y="3219980"/>
            <a:ext cx="4556997"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0" name="Rounded Rectangle 9"/>
          <p:cNvSpPr/>
          <p:nvPr/>
        </p:nvSpPr>
        <p:spPr>
          <a:xfrm>
            <a:off x="5937149" y="4458078"/>
            <a:ext cx="4556997"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1" name="Rectangle 10"/>
          <p:cNvSpPr/>
          <p:nvPr/>
        </p:nvSpPr>
        <p:spPr>
          <a:xfrm>
            <a:off x="6042615" y="3380985"/>
            <a:ext cx="4443985" cy="707886"/>
          </a:xfrm>
          <a:prstGeom prst="rect">
            <a:avLst/>
          </a:prstGeom>
        </p:spPr>
        <p:txBody>
          <a:bodyPr wrap="square">
            <a:spAutoFit/>
          </a:bodyPr>
          <a:lstStyle/>
          <a:p>
            <a:pPr marL="568325" indent="-568325" algn="ctr" rtl="1">
              <a:buSzPct val="90000"/>
              <a:buFont typeface="+mj-lt"/>
              <a:buAutoNum type="alphaUcPeriod"/>
            </a:pPr>
            <a:r>
              <a:rPr lang="ur-PK" sz="4000" spc="-10" dirty="0" smtClean="0">
                <a:solidFill>
                  <a:schemeClr val="bg1"/>
                </a:solidFill>
                <a:ea typeface="Calibri" panose="020F0502020204030204" pitchFamily="34" charset="0"/>
                <a:cs typeface="Jameel Noori Nastaleeq" panose="02000503000000020004" pitchFamily="2" charset="-78"/>
              </a:rPr>
              <a:t>کسی کو طعنہ دینا</a:t>
            </a:r>
            <a:endParaRPr lang="en-US" sz="4000" dirty="0">
              <a:solidFill>
                <a:schemeClr val="bg1"/>
              </a:solidFill>
            </a:endParaRPr>
          </a:p>
        </p:txBody>
      </p:sp>
      <p:sp>
        <p:nvSpPr>
          <p:cNvPr id="12" name="Rectangle 11"/>
          <p:cNvSpPr/>
          <p:nvPr/>
        </p:nvSpPr>
        <p:spPr>
          <a:xfrm>
            <a:off x="1280130" y="3412800"/>
            <a:ext cx="4556997" cy="707886"/>
          </a:xfrm>
          <a:prstGeom prst="rect">
            <a:avLst/>
          </a:prstGeom>
        </p:spPr>
        <p:txBody>
          <a:bodyPr wrap="square">
            <a:spAutoFit/>
          </a:bodyPr>
          <a:lstStyle/>
          <a:p>
            <a:pPr marL="576263" indent="-576263" algn="ctr" rtl="1">
              <a:buSzPct val="90000"/>
              <a:buFont typeface="+mj-lt"/>
              <a:buAutoNum type="alphaUcPeriod" startAt="2"/>
            </a:pPr>
            <a:r>
              <a:rPr lang="ur-PK" sz="4000" spc="-10" dirty="0" smtClean="0">
                <a:solidFill>
                  <a:schemeClr val="bg1"/>
                </a:solidFill>
                <a:cs typeface="Jameel Noori Nastaleeq" panose="02000503000000020004" pitchFamily="2" charset="-78"/>
              </a:rPr>
              <a:t>کسی کا مذاق اُڑانا</a:t>
            </a:r>
            <a:endParaRPr lang="en-US" sz="4000" dirty="0">
              <a:solidFill>
                <a:schemeClr val="bg1"/>
              </a:solidFill>
            </a:endParaRPr>
          </a:p>
        </p:txBody>
      </p:sp>
      <p:sp>
        <p:nvSpPr>
          <p:cNvPr id="13" name="Rectangle 12"/>
          <p:cNvSpPr/>
          <p:nvPr/>
        </p:nvSpPr>
        <p:spPr>
          <a:xfrm>
            <a:off x="5937149" y="4593992"/>
            <a:ext cx="4530116" cy="707886"/>
          </a:xfrm>
          <a:prstGeom prst="rect">
            <a:avLst/>
          </a:prstGeom>
        </p:spPr>
        <p:txBody>
          <a:bodyPr wrap="square">
            <a:spAutoFit/>
          </a:bodyPr>
          <a:lstStyle/>
          <a:p>
            <a:pPr marL="576263" indent="-576263" algn="ctr" rtl="1">
              <a:buSzPct val="90000"/>
              <a:buFont typeface="+mj-lt"/>
              <a:buAutoNum type="alphaUcPeriod" startAt="3"/>
            </a:pPr>
            <a:r>
              <a:rPr lang="ur-PK" sz="4000" spc="-10" smtClean="0">
                <a:solidFill>
                  <a:schemeClr val="bg1"/>
                </a:solidFill>
                <a:ea typeface="Calibri" panose="020F0502020204030204" pitchFamily="34" charset="0"/>
                <a:cs typeface="Jameel Noori Nastaleeq" panose="02000503000000020004" pitchFamily="2" charset="-78"/>
              </a:rPr>
              <a:t>کسی کی غیبت </a:t>
            </a:r>
            <a:r>
              <a:rPr lang="ur-PK" sz="4000" spc="-10" dirty="0" smtClean="0">
                <a:solidFill>
                  <a:schemeClr val="bg1"/>
                </a:solidFill>
                <a:ea typeface="Calibri" panose="020F0502020204030204" pitchFamily="34" charset="0"/>
                <a:cs typeface="Jameel Noori Nastaleeq" panose="02000503000000020004" pitchFamily="2" charset="-78"/>
              </a:rPr>
              <a:t>کرنا</a:t>
            </a:r>
            <a:endParaRPr lang="en-US" sz="4000" dirty="0">
              <a:solidFill>
                <a:schemeClr val="bg1"/>
              </a:solidFill>
            </a:endParaRPr>
          </a:p>
        </p:txBody>
      </p:sp>
      <p:sp>
        <p:nvSpPr>
          <p:cNvPr id="14" name="Rounded Rectangle 13"/>
          <p:cNvSpPr/>
          <p:nvPr/>
        </p:nvSpPr>
        <p:spPr>
          <a:xfrm>
            <a:off x="1296805" y="4479775"/>
            <a:ext cx="4556997"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5" name="Rectangle 14"/>
          <p:cNvSpPr/>
          <p:nvPr/>
        </p:nvSpPr>
        <p:spPr>
          <a:xfrm>
            <a:off x="1296805" y="4615689"/>
            <a:ext cx="4530116" cy="707886"/>
          </a:xfrm>
          <a:prstGeom prst="rect">
            <a:avLst/>
          </a:prstGeom>
        </p:spPr>
        <p:txBody>
          <a:bodyPr wrap="square">
            <a:spAutoFit/>
          </a:bodyPr>
          <a:lstStyle/>
          <a:p>
            <a:pPr marL="576263" indent="-576263" algn="ctr" rtl="1">
              <a:buSzPct val="90000"/>
              <a:buFont typeface="+mj-lt"/>
              <a:buAutoNum type="alphaUcPeriod" startAt="4"/>
            </a:pPr>
            <a:r>
              <a:rPr lang="ur-PK" sz="4000" spc="-10" dirty="0" smtClean="0">
                <a:solidFill>
                  <a:schemeClr val="bg1"/>
                </a:solidFill>
                <a:ea typeface="Calibri" panose="020F0502020204030204" pitchFamily="34" charset="0"/>
                <a:cs typeface="Jameel Noori Nastaleeq" panose="02000503000000020004" pitchFamily="2" charset="-78"/>
              </a:rPr>
              <a:t>کسی کا بُرا نام رکھنا</a:t>
            </a:r>
            <a:endParaRPr lang="en-US" sz="4000" dirty="0">
              <a:solidFill>
                <a:schemeClr val="bg1"/>
              </a:solidFill>
            </a:endParaRPr>
          </a:p>
        </p:txBody>
      </p:sp>
      <p:sp>
        <p:nvSpPr>
          <p:cNvPr id="17" name="Rectangle 16"/>
          <p:cNvSpPr/>
          <p:nvPr/>
        </p:nvSpPr>
        <p:spPr>
          <a:xfrm>
            <a:off x="0" y="807717"/>
            <a:ext cx="12192000" cy="1107996"/>
          </a:xfrm>
          <a:prstGeom prst="rect">
            <a:avLst/>
          </a:prstGeom>
        </p:spPr>
        <p:txBody>
          <a:bodyPr wrap="square">
            <a:spAutoFit/>
          </a:bodyPr>
          <a:lstStyle/>
          <a:p>
            <a:pPr algn="ctr" rtl="1"/>
            <a:r>
              <a:rPr lang="ur-PK" sz="6600" b="1" kern="0" spc="50" dirty="0" smtClean="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سورۃ الحجرات </a:t>
            </a:r>
            <a:r>
              <a:rPr lang="ur-PK" sz="5400" b="1" kern="0" spc="50" dirty="0" smtClean="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(حصہ </a:t>
            </a:r>
            <a:r>
              <a:rPr lang="ur-PK" sz="5400" b="1" kern="0" spc="50" dirty="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دوم)</a:t>
            </a:r>
            <a:endParaRPr lang="en-US" sz="5400" b="1" kern="0" spc="50" dirty="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3556298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250"/>
                                        <p:tgtEl>
                                          <p:spTgt spid="7"/>
                                        </p:tgtEl>
                                      </p:cBhvr>
                                    </p:animEffect>
                                  </p:childTnLst>
                                </p:cTn>
                              </p:par>
                            </p:childTnLst>
                          </p:cTn>
                        </p:par>
                        <p:par>
                          <p:cTn id="12" fill="hold">
                            <p:stCondLst>
                              <p:cond delay="250"/>
                            </p:stCondLst>
                            <p:childTnLst>
                              <p:par>
                                <p:cTn id="13" presetID="16" presetClass="entr" presetSubtype="2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250"/>
                                        <p:tgtEl>
                                          <p:spTgt spid="8"/>
                                        </p:tgtEl>
                                      </p:cBhvr>
                                    </p:animEffect>
                                  </p:childTnLst>
                                </p:cTn>
                              </p:par>
                              <p:par>
                                <p:cTn id="16" presetID="22" presetClass="entr" presetSubtype="2" fill="hold" grpId="0" nodeType="withEffect">
                                  <p:stCondLst>
                                    <p:cond delay="500"/>
                                  </p:stCondLst>
                                  <p:childTnLst>
                                    <p:set>
                                      <p:cBhvr>
                                        <p:cTn id="17" dur="1" fill="hold">
                                          <p:stCondLst>
                                            <p:cond delay="0"/>
                                          </p:stCondLst>
                                        </p:cTn>
                                        <p:tgtEl>
                                          <p:spTgt spid="11"/>
                                        </p:tgtEl>
                                        <p:attrNameLst>
                                          <p:attrName>style.visibility</p:attrName>
                                        </p:attrNameLst>
                                      </p:cBhvr>
                                      <p:to>
                                        <p:strVal val="visible"/>
                                      </p:to>
                                    </p:set>
                                    <p:animEffect transition="in" filter="wipe(right)">
                                      <p:cBhvr>
                                        <p:cTn id="18" dur="500"/>
                                        <p:tgtEl>
                                          <p:spTgt spid="11"/>
                                        </p:tgtEl>
                                      </p:cBhvr>
                                    </p:animEffect>
                                  </p:childTnLst>
                                </p:cTn>
                              </p:par>
                            </p:childTnLst>
                          </p:cTn>
                        </p:par>
                        <p:par>
                          <p:cTn id="19" fill="hold">
                            <p:stCondLst>
                              <p:cond delay="1250"/>
                            </p:stCondLst>
                            <p:childTnLst>
                              <p:par>
                                <p:cTn id="20" presetID="16" presetClass="entr" presetSubtype="21"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250"/>
                                        <p:tgtEl>
                                          <p:spTgt spid="9"/>
                                        </p:tgtEl>
                                      </p:cBhvr>
                                    </p:animEffect>
                                  </p:childTnLst>
                                </p:cTn>
                              </p:par>
                              <p:par>
                                <p:cTn id="23" presetID="22" presetClass="entr" presetSubtype="2" fill="hold" grpId="0" nodeType="withEffect">
                                  <p:stCondLst>
                                    <p:cond delay="600"/>
                                  </p:stCondLst>
                                  <p:childTnLst>
                                    <p:set>
                                      <p:cBhvr>
                                        <p:cTn id="24" dur="1" fill="hold">
                                          <p:stCondLst>
                                            <p:cond delay="0"/>
                                          </p:stCondLst>
                                        </p:cTn>
                                        <p:tgtEl>
                                          <p:spTgt spid="12"/>
                                        </p:tgtEl>
                                        <p:attrNameLst>
                                          <p:attrName>style.visibility</p:attrName>
                                        </p:attrNameLst>
                                      </p:cBhvr>
                                      <p:to>
                                        <p:strVal val="visible"/>
                                      </p:to>
                                    </p:set>
                                    <p:animEffect transition="in" filter="wipe(right)">
                                      <p:cBhvr>
                                        <p:cTn id="25" dur="500"/>
                                        <p:tgtEl>
                                          <p:spTgt spid="12"/>
                                        </p:tgtEl>
                                      </p:cBhvr>
                                    </p:animEffect>
                                  </p:childTnLst>
                                </p:cTn>
                              </p:par>
                            </p:childTnLst>
                          </p:cTn>
                        </p:par>
                        <p:par>
                          <p:cTn id="26" fill="hold">
                            <p:stCondLst>
                              <p:cond delay="2350"/>
                            </p:stCondLst>
                            <p:childTnLst>
                              <p:par>
                                <p:cTn id="27" presetID="16" presetClass="entr" presetSubtype="21"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250"/>
                                        <p:tgtEl>
                                          <p:spTgt spid="10"/>
                                        </p:tgtEl>
                                      </p:cBhvr>
                                    </p:animEffect>
                                  </p:childTnLst>
                                </p:cTn>
                              </p:par>
                              <p:par>
                                <p:cTn id="30" presetID="22" presetClass="entr" presetSubtype="2" fill="hold" grpId="0" nodeType="withEffect">
                                  <p:stCondLst>
                                    <p:cond delay="600"/>
                                  </p:stCondLst>
                                  <p:childTnLst>
                                    <p:set>
                                      <p:cBhvr>
                                        <p:cTn id="31" dur="1" fill="hold">
                                          <p:stCondLst>
                                            <p:cond delay="0"/>
                                          </p:stCondLst>
                                        </p:cTn>
                                        <p:tgtEl>
                                          <p:spTgt spid="13"/>
                                        </p:tgtEl>
                                        <p:attrNameLst>
                                          <p:attrName>style.visibility</p:attrName>
                                        </p:attrNameLst>
                                      </p:cBhvr>
                                      <p:to>
                                        <p:strVal val="visible"/>
                                      </p:to>
                                    </p:set>
                                    <p:animEffect transition="in" filter="wipe(right)">
                                      <p:cBhvr>
                                        <p:cTn id="32" dur="500"/>
                                        <p:tgtEl>
                                          <p:spTgt spid="13"/>
                                        </p:tgtEl>
                                      </p:cBhvr>
                                    </p:animEffect>
                                  </p:childTnLst>
                                </p:cTn>
                              </p:par>
                            </p:childTnLst>
                          </p:cTn>
                        </p:par>
                        <p:par>
                          <p:cTn id="33" fill="hold">
                            <p:stCondLst>
                              <p:cond delay="3450"/>
                            </p:stCondLst>
                            <p:childTnLst>
                              <p:par>
                                <p:cTn id="34" presetID="16" presetClass="entr" presetSubtype="21"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250"/>
                                        <p:tgtEl>
                                          <p:spTgt spid="14"/>
                                        </p:tgtEl>
                                      </p:cBhvr>
                                    </p:animEffect>
                                  </p:childTnLst>
                                </p:cTn>
                              </p:par>
                              <p:par>
                                <p:cTn id="37" presetID="22" presetClass="entr" presetSubtype="2" fill="hold" grpId="0" nodeType="withEffect">
                                  <p:stCondLst>
                                    <p:cond delay="600"/>
                                  </p:stCondLst>
                                  <p:childTnLst>
                                    <p:set>
                                      <p:cBhvr>
                                        <p:cTn id="38" dur="1" fill="hold">
                                          <p:stCondLst>
                                            <p:cond delay="0"/>
                                          </p:stCondLst>
                                        </p:cTn>
                                        <p:tgtEl>
                                          <p:spTgt spid="15"/>
                                        </p:tgtEl>
                                        <p:attrNameLst>
                                          <p:attrName>style.visibility</p:attrName>
                                        </p:attrNameLst>
                                      </p:cBhvr>
                                      <p:to>
                                        <p:strVal val="visible"/>
                                      </p:to>
                                    </p:set>
                                    <p:animEffect transition="in" filter="wipe(right)">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repeatCount="indefinite" fill="hold" display="0">
                  <p:stCondLst>
                    <p:cond delay="indefinite"/>
                  </p:stCondLst>
                </p:cTn>
                <p:tgtEl>
                  <p:spTgt spid="71"/>
                </p:tgtEl>
              </p:cMediaNode>
            </p:video>
          </p:childTnLst>
        </p:cTn>
      </p:par>
    </p:tnLst>
    <p:bldLst>
      <p:bldP spid="7" grpId="0"/>
      <p:bldP spid="8" grpId="0" animBg="1"/>
      <p:bldP spid="9" grpId="0" animBg="1"/>
      <p:bldP spid="10" grpId="0" animBg="1"/>
      <p:bldP spid="11" grpId="0"/>
      <p:bldP spid="12" grpId="0"/>
      <p:bldP spid="13" grpId="0"/>
      <p:bldP spid="14" grpId="0" animBg="1"/>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 name="Rectangle 6"/>
          <p:cNvSpPr/>
          <p:nvPr/>
        </p:nvSpPr>
        <p:spPr>
          <a:xfrm>
            <a:off x="1239934" y="2195794"/>
            <a:ext cx="9575207" cy="1384995"/>
          </a:xfrm>
          <a:prstGeom prst="rect">
            <a:avLst/>
          </a:prstGeom>
        </p:spPr>
        <p:txBody>
          <a:bodyPr wrap="square">
            <a:spAutoFit/>
          </a:bodyPr>
          <a:lstStyle/>
          <a:p>
            <a:pPr marL="742950" indent="-742950" algn="r" rtl="1">
              <a:buClr>
                <a:srgbClr val="1D508F"/>
              </a:buClr>
              <a:buFont typeface="+mj-lt"/>
              <a:buAutoNum type="arabicParenR" startAt="3"/>
            </a:pPr>
            <a:r>
              <a:rPr lang="ur-PK" sz="4200" dirty="0" smtClean="0">
                <a:solidFill>
                  <a:srgbClr val="1A3F6D"/>
                </a:solidFill>
                <a:latin typeface="Jameel Noori Nastaleeq" panose="02000503000000020004" pitchFamily="2" charset="-78"/>
                <a:cs typeface="Jameel Noori Nastaleeq" panose="02000503000000020004" pitchFamily="2" charset="-78"/>
              </a:rPr>
              <a:t>معاشرے میں برتری  کی کون سی بنیاد  ہے جس سے  انسانوں </a:t>
            </a:r>
            <a:r>
              <a:rPr lang="ur-PK" sz="4200" dirty="0">
                <a:solidFill>
                  <a:srgbClr val="1A3F6D"/>
                </a:solidFill>
                <a:latin typeface="Jameel Noori Nastaleeq" panose="02000503000000020004" pitchFamily="2" charset="-78"/>
                <a:cs typeface="Jameel Noori Nastaleeq" panose="02000503000000020004" pitchFamily="2" charset="-78"/>
              </a:rPr>
              <a:t>کے مابین مسابقت مثبت اور مفید </a:t>
            </a:r>
            <a:r>
              <a:rPr lang="ur-PK" sz="4200" dirty="0" smtClean="0">
                <a:solidFill>
                  <a:srgbClr val="1A3F6D"/>
                </a:solidFill>
                <a:latin typeface="Jameel Noori Nastaleeq" panose="02000503000000020004" pitchFamily="2" charset="-78"/>
                <a:cs typeface="Jameel Noori Nastaleeq" panose="02000503000000020004" pitchFamily="2" charset="-78"/>
              </a:rPr>
              <a:t>خطوط </a:t>
            </a:r>
            <a:r>
              <a:rPr lang="ur-PK" sz="4200" dirty="0">
                <a:solidFill>
                  <a:srgbClr val="1A3F6D"/>
                </a:solidFill>
                <a:latin typeface="Jameel Noori Nastaleeq" panose="02000503000000020004" pitchFamily="2" charset="-78"/>
                <a:cs typeface="Jameel Noori Nastaleeq" panose="02000503000000020004" pitchFamily="2" charset="-78"/>
              </a:rPr>
              <a:t>پر پروان </a:t>
            </a:r>
            <a:r>
              <a:rPr lang="ur-PK" sz="4200" dirty="0" smtClean="0">
                <a:solidFill>
                  <a:srgbClr val="1A3F6D"/>
                </a:solidFill>
                <a:latin typeface="Jameel Noori Nastaleeq" panose="02000503000000020004" pitchFamily="2" charset="-78"/>
                <a:cs typeface="Jameel Noori Nastaleeq" panose="02000503000000020004" pitchFamily="2" charset="-78"/>
              </a:rPr>
              <a:t>چڑھتی ہے؟</a:t>
            </a:r>
            <a:endParaRPr lang="en-US" sz="4200" dirty="0">
              <a:solidFill>
                <a:srgbClr val="1A3F6D"/>
              </a:solidFill>
              <a:latin typeface="Jameel Noori Nastaleeq" panose="02000503000000020004" pitchFamily="2" charset="-78"/>
              <a:cs typeface="Jameel Noori Nastaleeq" panose="02000503000000020004" pitchFamily="2" charset="-78"/>
            </a:endParaRPr>
          </a:p>
        </p:txBody>
      </p:sp>
      <p:sp>
        <p:nvSpPr>
          <p:cNvPr id="8" name="Rounded Rectangle 7"/>
          <p:cNvSpPr/>
          <p:nvPr/>
        </p:nvSpPr>
        <p:spPr>
          <a:xfrm>
            <a:off x="5744553" y="3628805"/>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4000" dirty="0"/>
          </a:p>
        </p:txBody>
      </p:sp>
      <p:sp>
        <p:nvSpPr>
          <p:cNvPr id="9" name="Rounded Rectangle 8"/>
          <p:cNvSpPr/>
          <p:nvPr/>
        </p:nvSpPr>
        <p:spPr>
          <a:xfrm>
            <a:off x="1239934" y="3616758"/>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4000" dirty="0"/>
          </a:p>
        </p:txBody>
      </p:sp>
      <p:sp>
        <p:nvSpPr>
          <p:cNvPr id="10" name="Rounded Rectangle 9"/>
          <p:cNvSpPr/>
          <p:nvPr/>
        </p:nvSpPr>
        <p:spPr>
          <a:xfrm>
            <a:off x="5744553" y="4854856"/>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4000" dirty="0"/>
          </a:p>
        </p:txBody>
      </p:sp>
      <p:sp>
        <p:nvSpPr>
          <p:cNvPr id="11" name="Rectangle 10"/>
          <p:cNvSpPr/>
          <p:nvPr/>
        </p:nvSpPr>
        <p:spPr>
          <a:xfrm>
            <a:off x="5850018" y="3777763"/>
            <a:ext cx="4147221" cy="707886"/>
          </a:xfrm>
          <a:prstGeom prst="rect">
            <a:avLst/>
          </a:prstGeom>
        </p:spPr>
        <p:txBody>
          <a:bodyPr wrap="square">
            <a:spAutoFit/>
          </a:bodyPr>
          <a:lstStyle/>
          <a:p>
            <a:pPr marL="568325" indent="-568325" algn="ctr" rtl="1">
              <a:buSzPct val="90000"/>
              <a:buFont typeface="+mj-lt"/>
              <a:buAutoNum type="alphaUcPeriod"/>
            </a:pPr>
            <a:r>
              <a:rPr lang="ur-PK" sz="4000" spc="-10" dirty="0" smtClean="0">
                <a:solidFill>
                  <a:schemeClr val="bg1"/>
                </a:solidFill>
                <a:ea typeface="Calibri" panose="020F0502020204030204" pitchFamily="34" charset="0"/>
                <a:cs typeface="Jameel Noori Nastaleeq" panose="02000503000000020004" pitchFamily="2" charset="-78"/>
              </a:rPr>
              <a:t>دولت</a:t>
            </a:r>
            <a:endParaRPr lang="en-US" sz="4000" dirty="0">
              <a:solidFill>
                <a:schemeClr val="bg1"/>
              </a:solidFill>
            </a:endParaRPr>
          </a:p>
        </p:txBody>
      </p:sp>
      <p:sp>
        <p:nvSpPr>
          <p:cNvPr id="12" name="Rectangle 11"/>
          <p:cNvSpPr/>
          <p:nvPr/>
        </p:nvSpPr>
        <p:spPr>
          <a:xfrm>
            <a:off x="1239934" y="3809578"/>
            <a:ext cx="4252686" cy="707886"/>
          </a:xfrm>
          <a:prstGeom prst="rect">
            <a:avLst/>
          </a:prstGeom>
        </p:spPr>
        <p:txBody>
          <a:bodyPr wrap="square">
            <a:spAutoFit/>
          </a:bodyPr>
          <a:lstStyle/>
          <a:p>
            <a:pPr marL="576263" indent="-576263" algn="ctr" rtl="1">
              <a:buSzPct val="90000"/>
              <a:buFont typeface="+mj-lt"/>
              <a:buAutoNum type="alphaUcPeriod" startAt="2"/>
            </a:pPr>
            <a:r>
              <a:rPr lang="ur-PK" sz="4000" spc="-10" dirty="0" smtClean="0">
                <a:solidFill>
                  <a:schemeClr val="bg1"/>
                </a:solidFill>
                <a:ea typeface="Calibri" panose="020F0502020204030204" pitchFamily="34" charset="0"/>
                <a:cs typeface="Jameel Noori Nastaleeq" panose="02000503000000020004" pitchFamily="2" charset="-78"/>
              </a:rPr>
              <a:t>طاقت</a:t>
            </a:r>
            <a:endParaRPr lang="en-US" sz="4000" dirty="0">
              <a:solidFill>
                <a:schemeClr val="bg1"/>
              </a:solidFill>
            </a:endParaRPr>
          </a:p>
        </p:txBody>
      </p:sp>
      <p:sp>
        <p:nvSpPr>
          <p:cNvPr id="13" name="Rectangle 12"/>
          <p:cNvSpPr/>
          <p:nvPr/>
        </p:nvSpPr>
        <p:spPr>
          <a:xfrm>
            <a:off x="5744553" y="4990770"/>
            <a:ext cx="4227600" cy="707886"/>
          </a:xfrm>
          <a:prstGeom prst="rect">
            <a:avLst/>
          </a:prstGeom>
        </p:spPr>
        <p:txBody>
          <a:bodyPr wrap="square">
            <a:spAutoFit/>
          </a:bodyPr>
          <a:lstStyle/>
          <a:p>
            <a:pPr marL="576263" indent="-576263" algn="ctr" rtl="1">
              <a:buSzPct val="90000"/>
              <a:buFont typeface="+mj-lt"/>
              <a:buAutoNum type="alphaUcPeriod" startAt="3"/>
            </a:pPr>
            <a:r>
              <a:rPr lang="ur-PK" sz="4000" spc="-10" dirty="0" smtClean="0">
                <a:solidFill>
                  <a:schemeClr val="bg1"/>
                </a:solidFill>
                <a:cs typeface="Jameel Noori Nastaleeq" panose="02000503000000020004" pitchFamily="2" charset="-78"/>
              </a:rPr>
              <a:t>تعلیم</a:t>
            </a:r>
            <a:endParaRPr lang="en-US" sz="4000" dirty="0">
              <a:solidFill>
                <a:schemeClr val="bg1"/>
              </a:solidFill>
            </a:endParaRPr>
          </a:p>
        </p:txBody>
      </p:sp>
      <p:sp>
        <p:nvSpPr>
          <p:cNvPr id="14" name="Rounded Rectangle 13"/>
          <p:cNvSpPr/>
          <p:nvPr/>
        </p:nvSpPr>
        <p:spPr>
          <a:xfrm>
            <a:off x="1256609" y="4876553"/>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marL="742950" indent="-742950" algn="ctr" rtl="1">
              <a:buSzPct val="90000"/>
              <a:buFont typeface="+mj-lt"/>
              <a:buAutoNum type="alphaUcPeriod" startAt="4"/>
            </a:pPr>
            <a:r>
              <a:rPr lang="ur-PK" sz="4000" spc="-10" dirty="0" smtClean="0">
                <a:solidFill>
                  <a:schemeClr val="bg1"/>
                </a:solidFill>
                <a:ea typeface="Calibri" panose="020F0502020204030204" pitchFamily="34" charset="0"/>
                <a:cs typeface="Jameel Noori Nastaleeq" panose="02000503000000020004" pitchFamily="2" charset="-78"/>
              </a:rPr>
              <a:t>تقویٰ</a:t>
            </a:r>
            <a:endParaRPr lang="en-US" sz="4000" dirty="0">
              <a:solidFill>
                <a:schemeClr val="bg1"/>
              </a:solidFill>
            </a:endParaRPr>
          </a:p>
        </p:txBody>
      </p:sp>
      <p:sp>
        <p:nvSpPr>
          <p:cNvPr id="17" name="Rectangle 16"/>
          <p:cNvSpPr/>
          <p:nvPr/>
        </p:nvSpPr>
        <p:spPr>
          <a:xfrm>
            <a:off x="1231523" y="5017116"/>
            <a:ext cx="4227600" cy="707886"/>
          </a:xfrm>
          <a:prstGeom prst="rect">
            <a:avLst/>
          </a:prstGeom>
        </p:spPr>
        <p:txBody>
          <a:bodyPr wrap="square">
            <a:spAutoFit/>
          </a:bodyPr>
          <a:lstStyle/>
          <a:p>
            <a:pPr marL="576263" indent="-576263" algn="ctr" rtl="1">
              <a:buSzPct val="90000"/>
              <a:buFont typeface="+mj-lt"/>
              <a:buAutoNum type="alphaUcPeriod" startAt="4"/>
            </a:pPr>
            <a:endParaRPr lang="en-US" sz="4000" dirty="0">
              <a:solidFill>
                <a:schemeClr val="bg1"/>
              </a:solidFill>
            </a:endParaRPr>
          </a:p>
        </p:txBody>
      </p:sp>
      <p:sp>
        <p:nvSpPr>
          <p:cNvPr id="16" name="Rectangle 15"/>
          <p:cNvSpPr/>
          <p:nvPr/>
        </p:nvSpPr>
        <p:spPr>
          <a:xfrm>
            <a:off x="0" y="807717"/>
            <a:ext cx="12192000" cy="1107996"/>
          </a:xfrm>
          <a:prstGeom prst="rect">
            <a:avLst/>
          </a:prstGeom>
        </p:spPr>
        <p:txBody>
          <a:bodyPr wrap="square">
            <a:spAutoFit/>
          </a:bodyPr>
          <a:lstStyle/>
          <a:p>
            <a:pPr algn="ctr" rtl="1"/>
            <a:r>
              <a:rPr lang="ur-PK" sz="6600" b="1" kern="0" spc="50" dirty="0" smtClean="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سورۃ الحجرات </a:t>
            </a:r>
            <a:r>
              <a:rPr lang="ur-PK" sz="5400" b="1" kern="0" spc="50" dirty="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(حصہ دوم)</a:t>
            </a:r>
            <a:endParaRPr lang="en-US" sz="6000" b="1" kern="0" spc="50" dirty="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1739496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250"/>
                                        <p:tgtEl>
                                          <p:spTgt spid="7"/>
                                        </p:tgtEl>
                                      </p:cBhvr>
                                    </p:animEffect>
                                  </p:childTnLst>
                                </p:cTn>
                              </p:par>
                            </p:childTnLst>
                          </p:cTn>
                        </p:par>
                        <p:par>
                          <p:cTn id="12" fill="hold">
                            <p:stCondLst>
                              <p:cond delay="250"/>
                            </p:stCondLst>
                            <p:childTnLst>
                              <p:par>
                                <p:cTn id="13" presetID="16" presetClass="entr" presetSubtype="2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250"/>
                                        <p:tgtEl>
                                          <p:spTgt spid="8"/>
                                        </p:tgtEl>
                                      </p:cBhvr>
                                    </p:animEffect>
                                  </p:childTnLst>
                                </p:cTn>
                              </p:par>
                              <p:par>
                                <p:cTn id="16" presetID="22" presetClass="entr" presetSubtype="2" fill="hold" grpId="0" nodeType="withEffect">
                                  <p:stCondLst>
                                    <p:cond delay="500"/>
                                  </p:stCondLst>
                                  <p:childTnLst>
                                    <p:set>
                                      <p:cBhvr>
                                        <p:cTn id="17" dur="1" fill="hold">
                                          <p:stCondLst>
                                            <p:cond delay="0"/>
                                          </p:stCondLst>
                                        </p:cTn>
                                        <p:tgtEl>
                                          <p:spTgt spid="11"/>
                                        </p:tgtEl>
                                        <p:attrNameLst>
                                          <p:attrName>style.visibility</p:attrName>
                                        </p:attrNameLst>
                                      </p:cBhvr>
                                      <p:to>
                                        <p:strVal val="visible"/>
                                      </p:to>
                                    </p:set>
                                    <p:animEffect transition="in" filter="wipe(right)">
                                      <p:cBhvr>
                                        <p:cTn id="18" dur="500"/>
                                        <p:tgtEl>
                                          <p:spTgt spid="11"/>
                                        </p:tgtEl>
                                      </p:cBhvr>
                                    </p:animEffect>
                                  </p:childTnLst>
                                </p:cTn>
                              </p:par>
                            </p:childTnLst>
                          </p:cTn>
                        </p:par>
                        <p:par>
                          <p:cTn id="19" fill="hold">
                            <p:stCondLst>
                              <p:cond delay="1250"/>
                            </p:stCondLst>
                            <p:childTnLst>
                              <p:par>
                                <p:cTn id="20" presetID="16" presetClass="entr" presetSubtype="21"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250"/>
                                        <p:tgtEl>
                                          <p:spTgt spid="9"/>
                                        </p:tgtEl>
                                      </p:cBhvr>
                                    </p:animEffect>
                                  </p:childTnLst>
                                </p:cTn>
                              </p:par>
                              <p:par>
                                <p:cTn id="23" presetID="22" presetClass="entr" presetSubtype="2" fill="hold" grpId="0" nodeType="withEffect">
                                  <p:stCondLst>
                                    <p:cond delay="600"/>
                                  </p:stCondLst>
                                  <p:childTnLst>
                                    <p:set>
                                      <p:cBhvr>
                                        <p:cTn id="24" dur="1" fill="hold">
                                          <p:stCondLst>
                                            <p:cond delay="0"/>
                                          </p:stCondLst>
                                        </p:cTn>
                                        <p:tgtEl>
                                          <p:spTgt spid="12"/>
                                        </p:tgtEl>
                                        <p:attrNameLst>
                                          <p:attrName>style.visibility</p:attrName>
                                        </p:attrNameLst>
                                      </p:cBhvr>
                                      <p:to>
                                        <p:strVal val="visible"/>
                                      </p:to>
                                    </p:set>
                                    <p:animEffect transition="in" filter="wipe(right)">
                                      <p:cBhvr>
                                        <p:cTn id="25" dur="500"/>
                                        <p:tgtEl>
                                          <p:spTgt spid="12"/>
                                        </p:tgtEl>
                                      </p:cBhvr>
                                    </p:animEffect>
                                  </p:childTnLst>
                                </p:cTn>
                              </p:par>
                            </p:childTnLst>
                          </p:cTn>
                        </p:par>
                        <p:par>
                          <p:cTn id="26" fill="hold">
                            <p:stCondLst>
                              <p:cond delay="2350"/>
                            </p:stCondLst>
                            <p:childTnLst>
                              <p:par>
                                <p:cTn id="27" presetID="16" presetClass="entr" presetSubtype="21"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250"/>
                                        <p:tgtEl>
                                          <p:spTgt spid="10"/>
                                        </p:tgtEl>
                                      </p:cBhvr>
                                    </p:animEffect>
                                  </p:childTnLst>
                                </p:cTn>
                              </p:par>
                              <p:par>
                                <p:cTn id="30" presetID="22" presetClass="entr" presetSubtype="2" fill="hold" grpId="0" nodeType="withEffect">
                                  <p:stCondLst>
                                    <p:cond delay="600"/>
                                  </p:stCondLst>
                                  <p:childTnLst>
                                    <p:set>
                                      <p:cBhvr>
                                        <p:cTn id="31" dur="1" fill="hold">
                                          <p:stCondLst>
                                            <p:cond delay="0"/>
                                          </p:stCondLst>
                                        </p:cTn>
                                        <p:tgtEl>
                                          <p:spTgt spid="13"/>
                                        </p:tgtEl>
                                        <p:attrNameLst>
                                          <p:attrName>style.visibility</p:attrName>
                                        </p:attrNameLst>
                                      </p:cBhvr>
                                      <p:to>
                                        <p:strVal val="visible"/>
                                      </p:to>
                                    </p:set>
                                    <p:animEffect transition="in" filter="wipe(right)">
                                      <p:cBhvr>
                                        <p:cTn id="32" dur="500"/>
                                        <p:tgtEl>
                                          <p:spTgt spid="13"/>
                                        </p:tgtEl>
                                      </p:cBhvr>
                                    </p:animEffect>
                                  </p:childTnLst>
                                </p:cTn>
                              </p:par>
                            </p:childTnLst>
                          </p:cTn>
                        </p:par>
                        <p:par>
                          <p:cTn id="33" fill="hold">
                            <p:stCondLst>
                              <p:cond delay="3450"/>
                            </p:stCondLst>
                            <p:childTnLst>
                              <p:par>
                                <p:cTn id="34" presetID="16" presetClass="entr" presetSubtype="21"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250"/>
                                        <p:tgtEl>
                                          <p:spTgt spid="14"/>
                                        </p:tgtEl>
                                      </p:cBhvr>
                                    </p:animEffect>
                                  </p:childTnLst>
                                </p:cTn>
                              </p:par>
                              <p:par>
                                <p:cTn id="37" presetID="22" presetClass="entr" presetSubtype="2" fill="hold" grpId="0" nodeType="withEffect" nodePh="1">
                                  <p:stCondLst>
                                    <p:cond delay="600"/>
                                  </p:stCondLst>
                                  <p:endCondLst>
                                    <p:cond evt="begin" delay="0">
                                      <p:tn val="37"/>
                                    </p:cond>
                                  </p:endCondLst>
                                  <p:childTnLst>
                                    <p:set>
                                      <p:cBhvr>
                                        <p:cTn id="38" dur="1" fill="hold">
                                          <p:stCondLst>
                                            <p:cond delay="0"/>
                                          </p:stCondLst>
                                        </p:cTn>
                                        <p:tgtEl>
                                          <p:spTgt spid="17"/>
                                        </p:tgtEl>
                                        <p:attrNameLst>
                                          <p:attrName>style.visibility</p:attrName>
                                        </p:attrNameLst>
                                      </p:cBhvr>
                                      <p:to>
                                        <p:strVal val="visible"/>
                                      </p:to>
                                    </p:set>
                                    <p:animEffect transition="in" filter="wipe(right)">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repeatCount="indefinite" fill="hold" display="0">
                  <p:stCondLst>
                    <p:cond delay="indefinite"/>
                  </p:stCondLst>
                </p:cTn>
                <p:tgtEl>
                  <p:spTgt spid="71"/>
                </p:tgtEl>
              </p:cMediaNode>
            </p:video>
          </p:childTnLst>
        </p:cTn>
      </p:par>
    </p:tnLst>
    <p:bldLst>
      <p:bldP spid="7" grpId="0"/>
      <p:bldP spid="8" grpId="0" animBg="1"/>
      <p:bldP spid="9" grpId="0" animBg="1"/>
      <p:bldP spid="10" grpId="0" animBg="1"/>
      <p:bldP spid="11" grpId="0"/>
      <p:bldP spid="12" grpId="0"/>
      <p:bldP spid="13" grpId="0"/>
      <p:bldP spid="14" grpId="0" animBg="1"/>
      <p:bldP spid="1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 name="Rectangle 6"/>
          <p:cNvSpPr/>
          <p:nvPr/>
        </p:nvSpPr>
        <p:spPr>
          <a:xfrm>
            <a:off x="1098632" y="2195794"/>
            <a:ext cx="9837682" cy="1323439"/>
          </a:xfrm>
          <a:prstGeom prst="rect">
            <a:avLst/>
          </a:prstGeom>
        </p:spPr>
        <p:txBody>
          <a:bodyPr wrap="square">
            <a:spAutoFit/>
          </a:bodyPr>
          <a:lstStyle/>
          <a:p>
            <a:pPr marL="742950" indent="-742950" algn="r" rtl="1">
              <a:buClr>
                <a:srgbClr val="1D508F"/>
              </a:buClr>
              <a:buFont typeface="+mj-lt"/>
              <a:buAutoNum type="arabicParenR" startAt="4"/>
            </a:pPr>
            <a:r>
              <a:rPr lang="ur-PK" sz="4000" dirty="0" smtClean="0">
                <a:solidFill>
                  <a:srgbClr val="1A3F6D"/>
                </a:solidFill>
                <a:latin typeface="Jameel Noori Nastaleeq" panose="02000503000000020004" pitchFamily="2" charset="-78"/>
                <a:cs typeface="Jameel Noori Nastaleeq" panose="02000503000000020004" pitchFamily="2" charset="-78"/>
              </a:rPr>
              <a:t>امام ابن تیمیہؒ کے مطابق آیت 14 میں کس قسم کی کیفیت کے لوگوں کا ذکر ہے؟</a:t>
            </a:r>
            <a:endParaRPr lang="en-US" sz="4000" dirty="0">
              <a:solidFill>
                <a:srgbClr val="1A3F6D"/>
              </a:solidFill>
              <a:latin typeface="Jameel Noori Nastaleeq" panose="02000503000000020004" pitchFamily="2" charset="-78"/>
              <a:cs typeface="Jameel Noori Nastaleeq" panose="02000503000000020004" pitchFamily="2" charset="-78"/>
            </a:endParaRPr>
          </a:p>
        </p:txBody>
      </p:sp>
      <p:sp>
        <p:nvSpPr>
          <p:cNvPr id="8" name="Rounded Rectangle 7"/>
          <p:cNvSpPr/>
          <p:nvPr/>
        </p:nvSpPr>
        <p:spPr>
          <a:xfrm>
            <a:off x="5990535" y="3531280"/>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400" dirty="0"/>
          </a:p>
        </p:txBody>
      </p:sp>
      <p:sp>
        <p:nvSpPr>
          <p:cNvPr id="9" name="Rounded Rectangle 8"/>
          <p:cNvSpPr/>
          <p:nvPr/>
        </p:nvSpPr>
        <p:spPr>
          <a:xfrm>
            <a:off x="1485916" y="3519233"/>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0" name="Rounded Rectangle 9"/>
          <p:cNvSpPr/>
          <p:nvPr/>
        </p:nvSpPr>
        <p:spPr>
          <a:xfrm>
            <a:off x="5990535" y="4757331"/>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1" name="Rectangle 10"/>
          <p:cNvSpPr/>
          <p:nvPr/>
        </p:nvSpPr>
        <p:spPr>
          <a:xfrm>
            <a:off x="6096000" y="3680238"/>
            <a:ext cx="4147221" cy="646331"/>
          </a:xfrm>
          <a:prstGeom prst="rect">
            <a:avLst/>
          </a:prstGeom>
        </p:spPr>
        <p:txBody>
          <a:bodyPr wrap="square">
            <a:spAutoFit/>
          </a:bodyPr>
          <a:lstStyle/>
          <a:p>
            <a:pPr marL="568325" indent="-568325" algn="ctr" rtl="1">
              <a:buSzPct val="90000"/>
              <a:buFont typeface="+mj-lt"/>
              <a:buAutoNum type="alphaUcPeriod"/>
            </a:pPr>
            <a:r>
              <a:rPr lang="ur-PK" sz="3600" spc="-10" dirty="0" smtClean="0">
                <a:solidFill>
                  <a:schemeClr val="bg1"/>
                </a:solidFill>
                <a:latin typeface="Jameel Noori Nastaleeq" panose="02000503000000020004" pitchFamily="2" charset="-78"/>
                <a:cs typeface="Jameel Noori Nastaleeq" panose="02000503000000020004" pitchFamily="2" charset="-78"/>
              </a:rPr>
              <a:t>کافر</a:t>
            </a:r>
            <a:endParaRPr lang="en-US" sz="3600" dirty="0">
              <a:solidFill>
                <a:schemeClr val="bg1"/>
              </a:solidFill>
              <a:latin typeface="Jameel Noori Nastaleeq" panose="02000503000000020004" pitchFamily="2" charset="-78"/>
              <a:cs typeface="Jameel Noori Nastaleeq" panose="02000503000000020004" pitchFamily="2" charset="-78"/>
            </a:endParaRPr>
          </a:p>
        </p:txBody>
      </p:sp>
      <p:sp>
        <p:nvSpPr>
          <p:cNvPr id="12" name="Rectangle 11"/>
          <p:cNvSpPr/>
          <p:nvPr/>
        </p:nvSpPr>
        <p:spPr>
          <a:xfrm>
            <a:off x="1485916" y="3712053"/>
            <a:ext cx="4252686" cy="646331"/>
          </a:xfrm>
          <a:prstGeom prst="rect">
            <a:avLst/>
          </a:prstGeom>
        </p:spPr>
        <p:txBody>
          <a:bodyPr wrap="square">
            <a:spAutoFit/>
          </a:bodyPr>
          <a:lstStyle/>
          <a:p>
            <a:pPr marL="576263" indent="-576263" algn="ctr" rtl="1">
              <a:buSzPct val="90000"/>
              <a:buFont typeface="+mj-lt"/>
              <a:buAutoNum type="alphaUcPeriod" startAt="2"/>
            </a:pPr>
            <a:r>
              <a:rPr lang="ur-PK" sz="3600" spc="-10" dirty="0" smtClean="0">
                <a:solidFill>
                  <a:schemeClr val="bg1"/>
                </a:solidFill>
                <a:latin typeface="Jameel Noori Nastaleeq" panose="02000503000000020004" pitchFamily="2" charset="-78"/>
                <a:ea typeface="Calibri" panose="020F0502020204030204" pitchFamily="34" charset="0"/>
                <a:cs typeface="Jameel Noori Nastaleeq" panose="02000503000000020004" pitchFamily="2" charset="-78"/>
              </a:rPr>
              <a:t>مومن</a:t>
            </a:r>
            <a:endParaRPr lang="en-US" sz="3600" dirty="0">
              <a:solidFill>
                <a:schemeClr val="bg1"/>
              </a:solidFill>
              <a:latin typeface="Jameel Noori Nastaleeq" panose="02000503000000020004" pitchFamily="2" charset="-78"/>
              <a:cs typeface="Jameel Noori Nastaleeq" panose="02000503000000020004" pitchFamily="2" charset="-78"/>
            </a:endParaRPr>
          </a:p>
        </p:txBody>
      </p:sp>
      <p:sp>
        <p:nvSpPr>
          <p:cNvPr id="13" name="Rectangle 12"/>
          <p:cNvSpPr/>
          <p:nvPr/>
        </p:nvSpPr>
        <p:spPr>
          <a:xfrm>
            <a:off x="5990535" y="4893245"/>
            <a:ext cx="4227600" cy="646331"/>
          </a:xfrm>
          <a:prstGeom prst="rect">
            <a:avLst/>
          </a:prstGeom>
        </p:spPr>
        <p:txBody>
          <a:bodyPr wrap="square">
            <a:spAutoFit/>
          </a:bodyPr>
          <a:lstStyle/>
          <a:p>
            <a:pPr marL="576263" indent="-576263" algn="ctr" rtl="1">
              <a:buSzPct val="90000"/>
              <a:buFont typeface="+mj-lt"/>
              <a:buAutoNum type="alphaUcPeriod" startAt="3"/>
            </a:pPr>
            <a:r>
              <a:rPr lang="ur-PK" sz="3600" spc="-10" dirty="0" smtClean="0">
                <a:solidFill>
                  <a:schemeClr val="bg1"/>
                </a:solidFill>
                <a:latin typeface="Jameel Noori Nastaleeq" panose="02000503000000020004" pitchFamily="2" charset="-78"/>
                <a:ea typeface="Calibri" panose="020F0502020204030204" pitchFamily="34" charset="0"/>
                <a:cs typeface="Jameel Noori Nastaleeq" panose="02000503000000020004" pitchFamily="2" charset="-78"/>
              </a:rPr>
              <a:t>منافق</a:t>
            </a:r>
            <a:endParaRPr lang="en-US" sz="3600" dirty="0">
              <a:solidFill>
                <a:schemeClr val="bg1"/>
              </a:solidFill>
              <a:latin typeface="Jameel Noori Nastaleeq" panose="02000503000000020004" pitchFamily="2" charset="-78"/>
              <a:cs typeface="Jameel Noori Nastaleeq" panose="02000503000000020004" pitchFamily="2" charset="-78"/>
            </a:endParaRPr>
          </a:p>
        </p:txBody>
      </p:sp>
      <p:sp>
        <p:nvSpPr>
          <p:cNvPr id="14" name="Rounded Rectangle 13"/>
          <p:cNvSpPr/>
          <p:nvPr/>
        </p:nvSpPr>
        <p:spPr>
          <a:xfrm>
            <a:off x="1502591" y="4779028"/>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5" name="Rectangle 14"/>
          <p:cNvSpPr/>
          <p:nvPr/>
        </p:nvSpPr>
        <p:spPr>
          <a:xfrm>
            <a:off x="1499547" y="4972422"/>
            <a:ext cx="4227600" cy="584775"/>
          </a:xfrm>
          <a:prstGeom prst="rect">
            <a:avLst/>
          </a:prstGeom>
        </p:spPr>
        <p:txBody>
          <a:bodyPr wrap="square">
            <a:spAutoFit/>
          </a:bodyPr>
          <a:lstStyle/>
          <a:p>
            <a:pPr marL="576263" indent="-576263" algn="ctr" rtl="1">
              <a:buSzPct val="90000"/>
              <a:buFont typeface="+mj-lt"/>
              <a:buAutoNum type="alphaUcPeriod" startAt="4"/>
            </a:pPr>
            <a:r>
              <a:rPr lang="ur-PK" sz="3200" spc="-10" dirty="0" smtClean="0">
                <a:solidFill>
                  <a:schemeClr val="bg1"/>
                </a:solidFill>
                <a:latin typeface="Jameel Noori Nastaleeq" panose="02000503000000020004" pitchFamily="2" charset="-78"/>
                <a:ea typeface="Calibri" panose="020F0502020204030204" pitchFamily="34" charset="0"/>
                <a:cs typeface="Jameel Noori Nastaleeq" panose="02000503000000020004" pitchFamily="2" charset="-78"/>
              </a:rPr>
              <a:t>مومن اور منافق کی درمیانی کیفیت</a:t>
            </a:r>
            <a:endParaRPr lang="en-US" sz="3200" dirty="0">
              <a:solidFill>
                <a:schemeClr val="bg1"/>
              </a:solidFill>
              <a:latin typeface="Jameel Noori Nastaleeq" panose="02000503000000020004" pitchFamily="2" charset="-78"/>
              <a:cs typeface="Jameel Noori Nastaleeq" panose="02000503000000020004" pitchFamily="2" charset="-78"/>
            </a:endParaRPr>
          </a:p>
        </p:txBody>
      </p:sp>
      <p:sp>
        <p:nvSpPr>
          <p:cNvPr id="17" name="Rectangle 16"/>
          <p:cNvSpPr/>
          <p:nvPr/>
        </p:nvSpPr>
        <p:spPr>
          <a:xfrm>
            <a:off x="0" y="807717"/>
            <a:ext cx="12192000" cy="1107996"/>
          </a:xfrm>
          <a:prstGeom prst="rect">
            <a:avLst/>
          </a:prstGeom>
        </p:spPr>
        <p:txBody>
          <a:bodyPr wrap="square">
            <a:spAutoFit/>
          </a:bodyPr>
          <a:lstStyle/>
          <a:p>
            <a:pPr algn="ctr" rtl="1"/>
            <a:r>
              <a:rPr lang="ur-PK" sz="6600" b="1" kern="0" spc="50" dirty="0" smtClean="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سورۃ الحجرات </a:t>
            </a:r>
            <a:r>
              <a:rPr lang="ur-PK" sz="5400" b="1" kern="0" spc="50" dirty="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(حصہ دوم)</a:t>
            </a:r>
            <a:endParaRPr lang="en-US" sz="6000" b="1" kern="0" spc="50" dirty="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368159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250"/>
                                        <p:tgtEl>
                                          <p:spTgt spid="7"/>
                                        </p:tgtEl>
                                      </p:cBhvr>
                                    </p:animEffect>
                                  </p:childTnLst>
                                </p:cTn>
                              </p:par>
                            </p:childTnLst>
                          </p:cTn>
                        </p:par>
                        <p:par>
                          <p:cTn id="12" fill="hold">
                            <p:stCondLst>
                              <p:cond delay="250"/>
                            </p:stCondLst>
                            <p:childTnLst>
                              <p:par>
                                <p:cTn id="13" presetID="16" presetClass="entr" presetSubtype="2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250"/>
                                        <p:tgtEl>
                                          <p:spTgt spid="8"/>
                                        </p:tgtEl>
                                      </p:cBhvr>
                                    </p:animEffect>
                                  </p:childTnLst>
                                </p:cTn>
                              </p:par>
                              <p:par>
                                <p:cTn id="16" presetID="22" presetClass="entr" presetSubtype="2" fill="hold" grpId="0" nodeType="withEffect">
                                  <p:stCondLst>
                                    <p:cond delay="500"/>
                                  </p:stCondLst>
                                  <p:childTnLst>
                                    <p:set>
                                      <p:cBhvr>
                                        <p:cTn id="17" dur="1" fill="hold">
                                          <p:stCondLst>
                                            <p:cond delay="0"/>
                                          </p:stCondLst>
                                        </p:cTn>
                                        <p:tgtEl>
                                          <p:spTgt spid="11"/>
                                        </p:tgtEl>
                                        <p:attrNameLst>
                                          <p:attrName>style.visibility</p:attrName>
                                        </p:attrNameLst>
                                      </p:cBhvr>
                                      <p:to>
                                        <p:strVal val="visible"/>
                                      </p:to>
                                    </p:set>
                                    <p:animEffect transition="in" filter="wipe(right)">
                                      <p:cBhvr>
                                        <p:cTn id="18" dur="500"/>
                                        <p:tgtEl>
                                          <p:spTgt spid="11"/>
                                        </p:tgtEl>
                                      </p:cBhvr>
                                    </p:animEffect>
                                  </p:childTnLst>
                                </p:cTn>
                              </p:par>
                            </p:childTnLst>
                          </p:cTn>
                        </p:par>
                        <p:par>
                          <p:cTn id="19" fill="hold">
                            <p:stCondLst>
                              <p:cond delay="1250"/>
                            </p:stCondLst>
                            <p:childTnLst>
                              <p:par>
                                <p:cTn id="20" presetID="16" presetClass="entr" presetSubtype="21"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250"/>
                                        <p:tgtEl>
                                          <p:spTgt spid="9"/>
                                        </p:tgtEl>
                                      </p:cBhvr>
                                    </p:animEffect>
                                  </p:childTnLst>
                                </p:cTn>
                              </p:par>
                              <p:par>
                                <p:cTn id="23" presetID="22" presetClass="entr" presetSubtype="2" fill="hold" grpId="0" nodeType="withEffect">
                                  <p:stCondLst>
                                    <p:cond delay="600"/>
                                  </p:stCondLst>
                                  <p:childTnLst>
                                    <p:set>
                                      <p:cBhvr>
                                        <p:cTn id="24" dur="1" fill="hold">
                                          <p:stCondLst>
                                            <p:cond delay="0"/>
                                          </p:stCondLst>
                                        </p:cTn>
                                        <p:tgtEl>
                                          <p:spTgt spid="12"/>
                                        </p:tgtEl>
                                        <p:attrNameLst>
                                          <p:attrName>style.visibility</p:attrName>
                                        </p:attrNameLst>
                                      </p:cBhvr>
                                      <p:to>
                                        <p:strVal val="visible"/>
                                      </p:to>
                                    </p:set>
                                    <p:animEffect transition="in" filter="wipe(right)">
                                      <p:cBhvr>
                                        <p:cTn id="25" dur="500"/>
                                        <p:tgtEl>
                                          <p:spTgt spid="12"/>
                                        </p:tgtEl>
                                      </p:cBhvr>
                                    </p:animEffect>
                                  </p:childTnLst>
                                </p:cTn>
                              </p:par>
                            </p:childTnLst>
                          </p:cTn>
                        </p:par>
                        <p:par>
                          <p:cTn id="26" fill="hold">
                            <p:stCondLst>
                              <p:cond delay="2350"/>
                            </p:stCondLst>
                            <p:childTnLst>
                              <p:par>
                                <p:cTn id="27" presetID="16" presetClass="entr" presetSubtype="21"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250"/>
                                        <p:tgtEl>
                                          <p:spTgt spid="10"/>
                                        </p:tgtEl>
                                      </p:cBhvr>
                                    </p:animEffect>
                                  </p:childTnLst>
                                </p:cTn>
                              </p:par>
                              <p:par>
                                <p:cTn id="30" presetID="22" presetClass="entr" presetSubtype="2" fill="hold" grpId="0" nodeType="withEffect">
                                  <p:stCondLst>
                                    <p:cond delay="600"/>
                                  </p:stCondLst>
                                  <p:childTnLst>
                                    <p:set>
                                      <p:cBhvr>
                                        <p:cTn id="31" dur="1" fill="hold">
                                          <p:stCondLst>
                                            <p:cond delay="0"/>
                                          </p:stCondLst>
                                        </p:cTn>
                                        <p:tgtEl>
                                          <p:spTgt spid="13"/>
                                        </p:tgtEl>
                                        <p:attrNameLst>
                                          <p:attrName>style.visibility</p:attrName>
                                        </p:attrNameLst>
                                      </p:cBhvr>
                                      <p:to>
                                        <p:strVal val="visible"/>
                                      </p:to>
                                    </p:set>
                                    <p:animEffect transition="in" filter="wipe(right)">
                                      <p:cBhvr>
                                        <p:cTn id="32" dur="500"/>
                                        <p:tgtEl>
                                          <p:spTgt spid="13"/>
                                        </p:tgtEl>
                                      </p:cBhvr>
                                    </p:animEffect>
                                  </p:childTnLst>
                                </p:cTn>
                              </p:par>
                            </p:childTnLst>
                          </p:cTn>
                        </p:par>
                        <p:par>
                          <p:cTn id="33" fill="hold">
                            <p:stCondLst>
                              <p:cond delay="3450"/>
                            </p:stCondLst>
                            <p:childTnLst>
                              <p:par>
                                <p:cTn id="34" presetID="16" presetClass="entr" presetSubtype="21"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250"/>
                                        <p:tgtEl>
                                          <p:spTgt spid="14"/>
                                        </p:tgtEl>
                                      </p:cBhvr>
                                    </p:animEffect>
                                  </p:childTnLst>
                                </p:cTn>
                              </p:par>
                              <p:par>
                                <p:cTn id="37" presetID="22" presetClass="entr" presetSubtype="2" fill="hold" grpId="0" nodeType="withEffect">
                                  <p:stCondLst>
                                    <p:cond delay="600"/>
                                  </p:stCondLst>
                                  <p:childTnLst>
                                    <p:set>
                                      <p:cBhvr>
                                        <p:cTn id="38" dur="1" fill="hold">
                                          <p:stCondLst>
                                            <p:cond delay="0"/>
                                          </p:stCondLst>
                                        </p:cTn>
                                        <p:tgtEl>
                                          <p:spTgt spid="15"/>
                                        </p:tgtEl>
                                        <p:attrNameLst>
                                          <p:attrName>style.visibility</p:attrName>
                                        </p:attrNameLst>
                                      </p:cBhvr>
                                      <p:to>
                                        <p:strVal val="visible"/>
                                      </p:to>
                                    </p:set>
                                    <p:animEffect transition="in" filter="wipe(right)">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repeatCount="indefinite" fill="hold" display="0">
                  <p:stCondLst>
                    <p:cond delay="indefinite"/>
                  </p:stCondLst>
                </p:cTn>
                <p:tgtEl>
                  <p:spTgt spid="71"/>
                </p:tgtEl>
              </p:cMediaNode>
            </p:video>
          </p:childTnLst>
        </p:cTn>
      </p:par>
    </p:tnLst>
    <p:bldLst>
      <p:bldP spid="7" grpId="0"/>
      <p:bldP spid="8" grpId="0" animBg="1"/>
      <p:bldP spid="9" grpId="0" animBg="1"/>
      <p:bldP spid="10" grpId="0" animBg="1"/>
      <p:bldP spid="11" grpId="0"/>
      <p:bldP spid="12" grpId="0"/>
      <p:bldP spid="13" grpId="0"/>
      <p:bldP spid="14" grpId="0" animBg="1"/>
      <p:bldP spid="1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 name="Rectangle 6"/>
          <p:cNvSpPr/>
          <p:nvPr/>
        </p:nvSpPr>
        <p:spPr>
          <a:xfrm>
            <a:off x="1034717" y="2195794"/>
            <a:ext cx="9914020" cy="738664"/>
          </a:xfrm>
          <a:prstGeom prst="rect">
            <a:avLst/>
          </a:prstGeom>
        </p:spPr>
        <p:txBody>
          <a:bodyPr wrap="square">
            <a:spAutoFit/>
          </a:bodyPr>
          <a:lstStyle/>
          <a:p>
            <a:pPr marL="742950" lvl="0" indent="-742950" algn="r" rtl="1">
              <a:buClr>
                <a:srgbClr val="1D508F"/>
              </a:buClr>
              <a:buFont typeface="+mj-lt"/>
              <a:buAutoNum type="arabicParenR" startAt="5"/>
            </a:pPr>
            <a:r>
              <a:rPr lang="ur-PK" sz="4200" dirty="0" smtClean="0">
                <a:solidFill>
                  <a:srgbClr val="1A3F6D"/>
                </a:solidFill>
                <a:latin typeface="Jameel Noori Nastaleeq" panose="02000503000000020004" pitchFamily="2" charset="-78"/>
                <a:cs typeface="Jameel Noori Nastaleeq" panose="02000503000000020004" pitchFamily="2" charset="-78"/>
              </a:rPr>
              <a:t>ایمانِ حقیقی کے کتنے ارکان ہیں؟</a:t>
            </a:r>
            <a:endParaRPr lang="en-US" sz="4200" dirty="0">
              <a:solidFill>
                <a:srgbClr val="1A3F6D"/>
              </a:solidFill>
              <a:latin typeface="Jameel Noori Nastaleeq" panose="02000503000000020004" pitchFamily="2" charset="-78"/>
              <a:cs typeface="Jameel Noori Nastaleeq" panose="02000503000000020004" pitchFamily="2" charset="-78"/>
            </a:endParaRPr>
          </a:p>
        </p:txBody>
      </p:sp>
      <p:sp>
        <p:nvSpPr>
          <p:cNvPr id="8" name="Rounded Rectangle 7"/>
          <p:cNvSpPr/>
          <p:nvPr/>
        </p:nvSpPr>
        <p:spPr>
          <a:xfrm>
            <a:off x="5971029" y="3103777"/>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9" name="Rounded Rectangle 8"/>
          <p:cNvSpPr/>
          <p:nvPr/>
        </p:nvSpPr>
        <p:spPr>
          <a:xfrm>
            <a:off x="1466410" y="3091730"/>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0" name="Rounded Rectangle 9"/>
          <p:cNvSpPr/>
          <p:nvPr/>
        </p:nvSpPr>
        <p:spPr>
          <a:xfrm>
            <a:off x="5971029" y="4329828"/>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1" name="Rectangle 10"/>
          <p:cNvSpPr/>
          <p:nvPr/>
        </p:nvSpPr>
        <p:spPr>
          <a:xfrm>
            <a:off x="6076494" y="3252735"/>
            <a:ext cx="4147221" cy="707886"/>
          </a:xfrm>
          <a:prstGeom prst="rect">
            <a:avLst/>
          </a:prstGeom>
        </p:spPr>
        <p:txBody>
          <a:bodyPr wrap="square">
            <a:spAutoFit/>
          </a:bodyPr>
          <a:lstStyle/>
          <a:p>
            <a:pPr marL="568325" indent="-568325" algn="ctr" rtl="1">
              <a:buSzPct val="90000"/>
              <a:buFont typeface="+mj-lt"/>
              <a:buAutoNum type="alphaUcPeriod"/>
            </a:pPr>
            <a:r>
              <a:rPr lang="ur-PK" sz="4000" spc="-10" dirty="0" smtClean="0">
                <a:solidFill>
                  <a:schemeClr val="bg1"/>
                </a:solidFill>
                <a:cs typeface="Jameel Noori Nastaleeq" panose="02000503000000020004" pitchFamily="2" charset="-78"/>
              </a:rPr>
              <a:t>دو</a:t>
            </a:r>
            <a:endParaRPr lang="en-US" sz="4000" dirty="0">
              <a:solidFill>
                <a:schemeClr val="bg1"/>
              </a:solidFill>
            </a:endParaRPr>
          </a:p>
        </p:txBody>
      </p:sp>
      <p:sp>
        <p:nvSpPr>
          <p:cNvPr id="12" name="Rectangle 11"/>
          <p:cNvSpPr/>
          <p:nvPr/>
        </p:nvSpPr>
        <p:spPr>
          <a:xfrm>
            <a:off x="1466410" y="3284550"/>
            <a:ext cx="4252686" cy="707886"/>
          </a:xfrm>
          <a:prstGeom prst="rect">
            <a:avLst/>
          </a:prstGeom>
        </p:spPr>
        <p:txBody>
          <a:bodyPr wrap="square">
            <a:spAutoFit/>
          </a:bodyPr>
          <a:lstStyle/>
          <a:p>
            <a:pPr marL="576263" indent="-576263" algn="ctr" rtl="1">
              <a:buSzPct val="90000"/>
              <a:buFont typeface="+mj-lt"/>
              <a:buAutoNum type="alphaUcPeriod" startAt="2"/>
            </a:pPr>
            <a:r>
              <a:rPr lang="ur-PK" sz="4000" spc="-10" dirty="0" smtClean="0">
                <a:solidFill>
                  <a:schemeClr val="bg1"/>
                </a:solidFill>
                <a:ea typeface="Calibri" panose="020F0502020204030204" pitchFamily="34" charset="0"/>
                <a:cs typeface="Jameel Noori Nastaleeq" panose="02000503000000020004" pitchFamily="2" charset="-78"/>
              </a:rPr>
              <a:t>تین</a:t>
            </a:r>
            <a:endParaRPr lang="en-US" sz="4000" dirty="0">
              <a:solidFill>
                <a:schemeClr val="bg1"/>
              </a:solidFill>
            </a:endParaRPr>
          </a:p>
        </p:txBody>
      </p:sp>
      <p:sp>
        <p:nvSpPr>
          <p:cNvPr id="13" name="Rectangle 12"/>
          <p:cNvSpPr/>
          <p:nvPr/>
        </p:nvSpPr>
        <p:spPr>
          <a:xfrm>
            <a:off x="5971029" y="4465742"/>
            <a:ext cx="4227600" cy="707886"/>
          </a:xfrm>
          <a:prstGeom prst="rect">
            <a:avLst/>
          </a:prstGeom>
        </p:spPr>
        <p:txBody>
          <a:bodyPr wrap="square">
            <a:spAutoFit/>
          </a:bodyPr>
          <a:lstStyle/>
          <a:p>
            <a:pPr marL="576263" indent="-576263" algn="ctr" rtl="1">
              <a:buSzPct val="90000"/>
              <a:buFont typeface="+mj-lt"/>
              <a:buAutoNum type="alphaUcPeriod" startAt="3"/>
            </a:pPr>
            <a:r>
              <a:rPr lang="ur-PK" sz="4000" spc="-10" dirty="0" smtClean="0">
                <a:solidFill>
                  <a:schemeClr val="bg1"/>
                </a:solidFill>
                <a:effectLst>
                  <a:outerShdw blurRad="38100" dist="38100" dir="2700000" algn="tl">
                    <a:srgbClr val="000000">
                      <a:alpha val="43137"/>
                    </a:srgbClr>
                  </a:outerShdw>
                </a:effectLst>
                <a:ea typeface="Calibri" panose="020F0502020204030204" pitchFamily="34" charset="0"/>
                <a:cs typeface="Jameel Noori Nastaleeq" panose="02000503000000020004" pitchFamily="2" charset="-78"/>
              </a:rPr>
              <a:t>چار</a:t>
            </a:r>
            <a:endParaRPr lang="en-US" sz="4000" dirty="0">
              <a:solidFill>
                <a:schemeClr val="bg1"/>
              </a:solidFill>
              <a:effectLst>
                <a:outerShdw blurRad="38100" dist="38100" dir="2700000" algn="tl">
                  <a:srgbClr val="000000">
                    <a:alpha val="43137"/>
                  </a:srgbClr>
                </a:outerShdw>
              </a:effectLst>
            </a:endParaRPr>
          </a:p>
        </p:txBody>
      </p:sp>
      <p:sp>
        <p:nvSpPr>
          <p:cNvPr id="14" name="Rounded Rectangle 13"/>
          <p:cNvSpPr/>
          <p:nvPr/>
        </p:nvSpPr>
        <p:spPr>
          <a:xfrm>
            <a:off x="1483085" y="4351525"/>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7" name="Rectangle 16"/>
          <p:cNvSpPr/>
          <p:nvPr/>
        </p:nvSpPr>
        <p:spPr>
          <a:xfrm>
            <a:off x="1457999" y="4492088"/>
            <a:ext cx="4227600" cy="707886"/>
          </a:xfrm>
          <a:prstGeom prst="rect">
            <a:avLst/>
          </a:prstGeom>
        </p:spPr>
        <p:txBody>
          <a:bodyPr wrap="square">
            <a:spAutoFit/>
          </a:bodyPr>
          <a:lstStyle/>
          <a:p>
            <a:pPr marL="576263" indent="-576263" algn="ctr" rtl="1">
              <a:buSzPct val="90000"/>
              <a:buFont typeface="+mj-lt"/>
              <a:buAutoNum type="alphaUcPeriod" startAt="4"/>
            </a:pPr>
            <a:r>
              <a:rPr lang="ur-PK" sz="4000" spc="-10" dirty="0" smtClean="0">
                <a:solidFill>
                  <a:schemeClr val="bg1"/>
                </a:solidFill>
                <a:effectLst>
                  <a:outerShdw blurRad="38100" dist="38100" dir="2700000" algn="tl">
                    <a:srgbClr val="000000">
                      <a:alpha val="43137"/>
                    </a:srgbClr>
                  </a:outerShdw>
                </a:effectLst>
                <a:ea typeface="Calibri" panose="020F0502020204030204" pitchFamily="34" charset="0"/>
                <a:cs typeface="Jameel Noori Nastaleeq" panose="02000503000000020004" pitchFamily="2" charset="-78"/>
              </a:rPr>
              <a:t>پانچ</a:t>
            </a:r>
            <a:endParaRPr lang="en-US" sz="4000" dirty="0">
              <a:solidFill>
                <a:schemeClr val="bg1"/>
              </a:solidFill>
              <a:effectLst>
                <a:outerShdw blurRad="38100" dist="38100" dir="2700000" algn="tl">
                  <a:srgbClr val="000000">
                    <a:alpha val="43137"/>
                  </a:srgbClr>
                </a:outerShdw>
              </a:effectLst>
            </a:endParaRPr>
          </a:p>
        </p:txBody>
      </p:sp>
      <p:sp>
        <p:nvSpPr>
          <p:cNvPr id="16" name="Rectangle 15"/>
          <p:cNvSpPr/>
          <p:nvPr/>
        </p:nvSpPr>
        <p:spPr>
          <a:xfrm>
            <a:off x="0" y="807717"/>
            <a:ext cx="12192000" cy="1107996"/>
          </a:xfrm>
          <a:prstGeom prst="rect">
            <a:avLst/>
          </a:prstGeom>
        </p:spPr>
        <p:txBody>
          <a:bodyPr wrap="square">
            <a:spAutoFit/>
          </a:bodyPr>
          <a:lstStyle/>
          <a:p>
            <a:pPr algn="ctr" rtl="1"/>
            <a:r>
              <a:rPr lang="ur-PK" sz="6600" b="1" kern="0" spc="50" dirty="0" smtClean="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سورۃ الحجرات </a:t>
            </a:r>
            <a:r>
              <a:rPr lang="ur-PK" sz="5400" b="1" kern="0" spc="50" dirty="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(حصہ دوم)</a:t>
            </a:r>
            <a:endParaRPr lang="en-US" sz="6000" b="1" kern="0" spc="50" dirty="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1187282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250"/>
                                        <p:tgtEl>
                                          <p:spTgt spid="7"/>
                                        </p:tgtEl>
                                      </p:cBhvr>
                                    </p:animEffect>
                                  </p:childTnLst>
                                </p:cTn>
                              </p:par>
                            </p:childTnLst>
                          </p:cTn>
                        </p:par>
                        <p:par>
                          <p:cTn id="12" fill="hold">
                            <p:stCondLst>
                              <p:cond delay="250"/>
                            </p:stCondLst>
                            <p:childTnLst>
                              <p:par>
                                <p:cTn id="13" presetID="16" presetClass="entr" presetSubtype="2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250"/>
                                        <p:tgtEl>
                                          <p:spTgt spid="8"/>
                                        </p:tgtEl>
                                      </p:cBhvr>
                                    </p:animEffect>
                                  </p:childTnLst>
                                </p:cTn>
                              </p:par>
                              <p:par>
                                <p:cTn id="16" presetID="22" presetClass="entr" presetSubtype="2" fill="hold" grpId="0" nodeType="withEffect">
                                  <p:stCondLst>
                                    <p:cond delay="500"/>
                                  </p:stCondLst>
                                  <p:childTnLst>
                                    <p:set>
                                      <p:cBhvr>
                                        <p:cTn id="17" dur="1" fill="hold">
                                          <p:stCondLst>
                                            <p:cond delay="0"/>
                                          </p:stCondLst>
                                        </p:cTn>
                                        <p:tgtEl>
                                          <p:spTgt spid="11"/>
                                        </p:tgtEl>
                                        <p:attrNameLst>
                                          <p:attrName>style.visibility</p:attrName>
                                        </p:attrNameLst>
                                      </p:cBhvr>
                                      <p:to>
                                        <p:strVal val="visible"/>
                                      </p:to>
                                    </p:set>
                                    <p:animEffect transition="in" filter="wipe(right)">
                                      <p:cBhvr>
                                        <p:cTn id="18" dur="500"/>
                                        <p:tgtEl>
                                          <p:spTgt spid="11"/>
                                        </p:tgtEl>
                                      </p:cBhvr>
                                    </p:animEffect>
                                  </p:childTnLst>
                                </p:cTn>
                              </p:par>
                            </p:childTnLst>
                          </p:cTn>
                        </p:par>
                        <p:par>
                          <p:cTn id="19" fill="hold">
                            <p:stCondLst>
                              <p:cond delay="1250"/>
                            </p:stCondLst>
                            <p:childTnLst>
                              <p:par>
                                <p:cTn id="20" presetID="16" presetClass="entr" presetSubtype="21"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250"/>
                                        <p:tgtEl>
                                          <p:spTgt spid="9"/>
                                        </p:tgtEl>
                                      </p:cBhvr>
                                    </p:animEffect>
                                  </p:childTnLst>
                                </p:cTn>
                              </p:par>
                              <p:par>
                                <p:cTn id="23" presetID="22" presetClass="entr" presetSubtype="2" fill="hold" grpId="0" nodeType="withEffect">
                                  <p:stCondLst>
                                    <p:cond delay="600"/>
                                  </p:stCondLst>
                                  <p:childTnLst>
                                    <p:set>
                                      <p:cBhvr>
                                        <p:cTn id="24" dur="1" fill="hold">
                                          <p:stCondLst>
                                            <p:cond delay="0"/>
                                          </p:stCondLst>
                                        </p:cTn>
                                        <p:tgtEl>
                                          <p:spTgt spid="12"/>
                                        </p:tgtEl>
                                        <p:attrNameLst>
                                          <p:attrName>style.visibility</p:attrName>
                                        </p:attrNameLst>
                                      </p:cBhvr>
                                      <p:to>
                                        <p:strVal val="visible"/>
                                      </p:to>
                                    </p:set>
                                    <p:animEffect transition="in" filter="wipe(right)">
                                      <p:cBhvr>
                                        <p:cTn id="25" dur="500"/>
                                        <p:tgtEl>
                                          <p:spTgt spid="12"/>
                                        </p:tgtEl>
                                      </p:cBhvr>
                                    </p:animEffect>
                                  </p:childTnLst>
                                </p:cTn>
                              </p:par>
                            </p:childTnLst>
                          </p:cTn>
                        </p:par>
                        <p:par>
                          <p:cTn id="26" fill="hold">
                            <p:stCondLst>
                              <p:cond delay="2350"/>
                            </p:stCondLst>
                            <p:childTnLst>
                              <p:par>
                                <p:cTn id="27" presetID="16" presetClass="entr" presetSubtype="21"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250"/>
                                        <p:tgtEl>
                                          <p:spTgt spid="10"/>
                                        </p:tgtEl>
                                      </p:cBhvr>
                                    </p:animEffect>
                                  </p:childTnLst>
                                </p:cTn>
                              </p:par>
                              <p:par>
                                <p:cTn id="30" presetID="22" presetClass="entr" presetSubtype="2" fill="hold" grpId="0" nodeType="withEffect">
                                  <p:stCondLst>
                                    <p:cond delay="600"/>
                                  </p:stCondLst>
                                  <p:childTnLst>
                                    <p:set>
                                      <p:cBhvr>
                                        <p:cTn id="31" dur="1" fill="hold">
                                          <p:stCondLst>
                                            <p:cond delay="0"/>
                                          </p:stCondLst>
                                        </p:cTn>
                                        <p:tgtEl>
                                          <p:spTgt spid="13"/>
                                        </p:tgtEl>
                                        <p:attrNameLst>
                                          <p:attrName>style.visibility</p:attrName>
                                        </p:attrNameLst>
                                      </p:cBhvr>
                                      <p:to>
                                        <p:strVal val="visible"/>
                                      </p:to>
                                    </p:set>
                                    <p:animEffect transition="in" filter="wipe(right)">
                                      <p:cBhvr>
                                        <p:cTn id="32" dur="500"/>
                                        <p:tgtEl>
                                          <p:spTgt spid="13"/>
                                        </p:tgtEl>
                                      </p:cBhvr>
                                    </p:animEffect>
                                  </p:childTnLst>
                                </p:cTn>
                              </p:par>
                            </p:childTnLst>
                          </p:cTn>
                        </p:par>
                        <p:par>
                          <p:cTn id="33" fill="hold">
                            <p:stCondLst>
                              <p:cond delay="3450"/>
                            </p:stCondLst>
                            <p:childTnLst>
                              <p:par>
                                <p:cTn id="34" presetID="16" presetClass="entr" presetSubtype="21"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250"/>
                                        <p:tgtEl>
                                          <p:spTgt spid="14"/>
                                        </p:tgtEl>
                                      </p:cBhvr>
                                    </p:animEffect>
                                  </p:childTnLst>
                                </p:cTn>
                              </p:par>
                              <p:par>
                                <p:cTn id="37" presetID="22" presetClass="entr" presetSubtype="2" fill="hold" grpId="0" nodeType="withEffect">
                                  <p:stCondLst>
                                    <p:cond delay="600"/>
                                  </p:stCondLst>
                                  <p:childTnLst>
                                    <p:set>
                                      <p:cBhvr>
                                        <p:cTn id="38" dur="1" fill="hold">
                                          <p:stCondLst>
                                            <p:cond delay="0"/>
                                          </p:stCondLst>
                                        </p:cTn>
                                        <p:tgtEl>
                                          <p:spTgt spid="17"/>
                                        </p:tgtEl>
                                        <p:attrNameLst>
                                          <p:attrName>style.visibility</p:attrName>
                                        </p:attrNameLst>
                                      </p:cBhvr>
                                      <p:to>
                                        <p:strVal val="visible"/>
                                      </p:to>
                                    </p:set>
                                    <p:animEffect transition="in" filter="wipe(right)">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repeatCount="indefinite" fill="hold" display="0">
                  <p:stCondLst>
                    <p:cond delay="indefinite"/>
                  </p:stCondLst>
                </p:cTn>
                <p:tgtEl>
                  <p:spTgt spid="71"/>
                </p:tgtEl>
              </p:cMediaNode>
            </p:video>
          </p:childTnLst>
        </p:cTn>
      </p:par>
    </p:tnLst>
    <p:bldLst>
      <p:bldP spid="7" grpId="0"/>
      <p:bldP spid="8" grpId="0" animBg="1"/>
      <p:bldP spid="9" grpId="0" animBg="1"/>
      <p:bldP spid="10" grpId="0" animBg="1"/>
      <p:bldP spid="11" grpId="0"/>
      <p:bldP spid="12" grpId="0"/>
      <p:bldP spid="13" grpId="0"/>
      <p:bldP spid="14" grpId="0" animBg="1"/>
      <p:bldP spid="1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mp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173943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repeatCount="indefinite"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3044" y="753043"/>
            <a:ext cx="12192000" cy="1015663"/>
          </a:xfrm>
          <a:prstGeom prst="rect">
            <a:avLst/>
          </a:prstGeom>
        </p:spPr>
        <p:txBody>
          <a:bodyPr wrap="square">
            <a:spAutoFit/>
          </a:bodyPr>
          <a:lstStyle/>
          <a:p>
            <a:pPr algn="ctr" rtl="1"/>
            <a:r>
              <a:rPr lang="ur-PK" sz="5800" b="1" kern="0" dirty="0" smtClean="0">
                <a:ln w="0"/>
                <a:solidFill>
                  <a:schemeClr val="bg1"/>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سورۃ  الحجرات</a:t>
            </a:r>
            <a:endParaRPr lang="en-US" sz="5800" b="1" kern="0" dirty="0">
              <a:ln w="0"/>
              <a:solidFill>
                <a:schemeClr val="bg1"/>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graphicFrame>
        <p:nvGraphicFramePr>
          <p:cNvPr id="24" name="Table 23"/>
          <p:cNvGraphicFramePr>
            <a:graphicFrameLocks noGrp="1"/>
          </p:cNvGraphicFramePr>
          <p:nvPr>
            <p:extLst>
              <p:ext uri="{D42A27DB-BD31-4B8C-83A1-F6EECF244321}">
                <p14:modId xmlns:p14="http://schemas.microsoft.com/office/powerpoint/2010/main" val="1911139634"/>
              </p:ext>
            </p:extLst>
          </p:nvPr>
        </p:nvGraphicFramePr>
        <p:xfrm>
          <a:off x="1066801" y="2442947"/>
          <a:ext cx="9383486" cy="2284641"/>
        </p:xfrm>
        <a:graphic>
          <a:graphicData uri="http://schemas.openxmlformats.org/drawingml/2006/table">
            <a:tbl>
              <a:tblPr rtl="1" firstRow="1" firstCol="1" bandRow="1"/>
              <a:tblGrid>
                <a:gridCol w="4928629"/>
                <a:gridCol w="4454857"/>
              </a:tblGrid>
              <a:tr h="2284641">
                <a:tc>
                  <a:txBody>
                    <a:bodyPr/>
                    <a:lstStyle/>
                    <a:p>
                      <a:pPr marL="228600" marR="228600" algn="just" rtl="1">
                        <a:lnSpc>
                          <a:spcPts val="2400"/>
                        </a:lnSpc>
                        <a:spcBef>
                          <a:spcPts val="0"/>
                        </a:spcBef>
                        <a:spcAft>
                          <a:spcPts val="0"/>
                        </a:spcAft>
                      </a:pPr>
                      <a:r>
                        <a:rPr lang="ur-PK" sz="3600" b="0" u="none" cap="none" spc="0" dirty="0">
                          <a:ln w="0"/>
                          <a:solidFill>
                            <a:srgbClr val="1A3F6D"/>
                          </a:solidFill>
                          <a:effectLst>
                            <a:outerShdw blurRad="38100" dist="25400" dir="5400000" algn="ctr" rotWithShape="0">
                              <a:srgbClr val="6E747A">
                                <a:alpha val="43000"/>
                              </a:srgbClr>
                            </a:outerShdw>
                          </a:effectLst>
                          <a:latin typeface="Al Qalam Quran Publisher" panose="02040503050201020203" pitchFamily="18" charset="-78"/>
                          <a:ea typeface="Calibri" panose="020F0502020204030204" pitchFamily="34" charset="0"/>
                          <a:cs typeface="Al Qalam Quran Publisher" panose="02040503050201020203" pitchFamily="18" charset="-78"/>
                        </a:rPr>
                        <a:t>اَعُوْذُ بِاللّٰهِ مِنَ الشَّيْطٰنِ الرَّجِيْمِ۰۰</a:t>
                      </a:r>
                      <a:endParaRPr lang="en-US" sz="3200" b="0" u="none" cap="none" spc="0" dirty="0">
                        <a:ln w="0"/>
                        <a:solidFill>
                          <a:srgbClr val="1A3F6D"/>
                        </a:solidFill>
                        <a:effectLst>
                          <a:outerShdw blurRad="38100" dist="25400" dir="5400000" algn="ctr" rotWithShape="0">
                            <a:srgbClr val="6E747A">
                              <a:alpha val="43000"/>
                            </a:srgbClr>
                          </a:outerShdw>
                        </a:effectLst>
                        <a:latin typeface="Al Qalam Quran Publisher" panose="02040503050201020203" pitchFamily="18" charset="-78"/>
                        <a:ea typeface="Calibri" panose="020F0502020204030204" pitchFamily="34" charset="0"/>
                        <a:cs typeface="Al Qalam Quran Publisher" panose="02040503050201020203" pitchFamily="18" charset="-78"/>
                      </a:endParaRPr>
                    </a:p>
                  </a:txBody>
                  <a:tcPr marL="68580" marR="68580" marT="0" marB="0">
                    <a:lnL>
                      <a:noFill/>
                    </a:lnL>
                    <a:lnR>
                      <a:noFill/>
                    </a:lnR>
                    <a:lnT>
                      <a:noFill/>
                    </a:lnT>
                    <a:lnB>
                      <a:noFill/>
                    </a:lnB>
                  </a:tcPr>
                </a:tc>
                <a:tc>
                  <a:txBody>
                    <a:bodyPr/>
                    <a:lstStyle/>
                    <a:p>
                      <a:pPr marL="228600" marR="228600" algn="just" rtl="1">
                        <a:lnSpc>
                          <a:spcPts val="2400"/>
                        </a:lnSpc>
                        <a:spcBef>
                          <a:spcPts val="0"/>
                        </a:spcBef>
                        <a:spcAft>
                          <a:spcPts val="0"/>
                        </a:spcAft>
                      </a:pPr>
                      <a:r>
                        <a:rPr lang="ur-PK" sz="3600" b="0" u="none" cap="none" spc="0" dirty="0">
                          <a:ln w="0"/>
                          <a:solidFill>
                            <a:srgbClr val="1A3F6D"/>
                          </a:solidFill>
                          <a:effectLst>
                            <a:outerShdw blurRad="38100" dist="25400" dir="5400000" algn="ctr" rotWithShape="0">
                              <a:srgbClr val="6E747A">
                                <a:alpha val="43000"/>
                              </a:srgbClr>
                            </a:outerShdw>
                          </a:effectLst>
                          <a:latin typeface="Al Qalam Quran Publisher" panose="02040503050201020203" pitchFamily="18" charset="-78"/>
                          <a:ea typeface="Calibri" panose="020F0502020204030204" pitchFamily="34" charset="0"/>
                          <a:cs typeface="Al Qalam Quran Publisher" panose="02040503050201020203" pitchFamily="18" charset="-78"/>
                        </a:rPr>
                        <a:t>بِسْمِ اللّٰهِ الرَّحْمٰنِ الرَّحِيْمِ۰۰</a:t>
                      </a:r>
                      <a:endParaRPr lang="en-US" sz="3200" b="0" u="none" cap="none" spc="0" dirty="0">
                        <a:ln w="0"/>
                        <a:solidFill>
                          <a:srgbClr val="1A3F6D"/>
                        </a:solidFill>
                        <a:effectLst>
                          <a:outerShdw blurRad="38100" dist="25400" dir="5400000" algn="ctr" rotWithShape="0">
                            <a:srgbClr val="6E747A">
                              <a:alpha val="43000"/>
                            </a:srgbClr>
                          </a:outerShdw>
                        </a:effectLst>
                        <a:latin typeface="Al Qalam Quran Publisher" panose="02040503050201020203" pitchFamily="18" charset="-78"/>
                        <a:ea typeface="Calibri" panose="020F0502020204030204" pitchFamily="34" charset="0"/>
                        <a:cs typeface="Al Qalam Quran Publisher" panose="02040503050201020203" pitchFamily="18" charset="-78"/>
                      </a:endParaRPr>
                    </a:p>
                  </a:txBody>
                  <a:tcPr marL="68580" marR="68580" marT="0" marB="0">
                    <a:lnL>
                      <a:noFill/>
                    </a:lnL>
                    <a:lnR>
                      <a:noFill/>
                    </a:lnR>
                    <a:lnT>
                      <a:noFill/>
                    </a:lnT>
                    <a:lnB>
                      <a:noFill/>
                    </a:lnB>
                  </a:tcPr>
                </a:tc>
              </a:tr>
            </a:tbl>
          </a:graphicData>
        </a:graphic>
      </p:graphicFrame>
      <p:sp>
        <p:nvSpPr>
          <p:cNvPr id="25" name="Rectangle 2"/>
          <p:cNvSpPr>
            <a:spLocks noChangeArrowheads="1"/>
          </p:cNvSpPr>
          <p:nvPr/>
        </p:nvSpPr>
        <p:spPr bwMode="auto">
          <a:xfrm>
            <a:off x="1181100" y="2796834"/>
            <a:ext cx="982980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rtl="1">
              <a:lnSpc>
                <a:spcPct val="120000"/>
              </a:lnSpc>
            </a:pPr>
            <a:r>
              <a:rPr lang="ur-PK" sz="4000" dirty="0" smtClean="0">
                <a:solidFill>
                  <a:srgbClr val="1A3F6D"/>
                </a:solidFill>
                <a:ea typeface="Calibri" panose="020F0502020204030204" pitchFamily="34" charset="0"/>
                <a:cs typeface="noorehira" panose="02000000000000000000" pitchFamily="2" charset="-78"/>
              </a:rPr>
              <a:t>ی</a:t>
            </a:r>
            <a:r>
              <a:rPr lang="ar-SA" sz="4000" dirty="0" smtClean="0">
                <a:solidFill>
                  <a:srgbClr val="1A3F6D"/>
                </a:solidFill>
                <a:ea typeface="Calibri" panose="020F0502020204030204" pitchFamily="34" charset="0"/>
                <a:cs typeface="noorehira" panose="02000000000000000000" pitchFamily="2" charset="-78"/>
              </a:rPr>
              <a:t>ٰۤاَیُّہَا  </a:t>
            </a:r>
            <a:r>
              <a:rPr lang="ar-SA" sz="4000" dirty="0">
                <a:solidFill>
                  <a:srgbClr val="1A3F6D"/>
                </a:solidFill>
                <a:ea typeface="Calibri" panose="020F0502020204030204" pitchFamily="34" charset="0"/>
                <a:cs typeface="noorehira" panose="02000000000000000000" pitchFamily="2" charset="-78"/>
              </a:rPr>
              <a:t>الَّذِیۡنَ اٰمَنُوۡا لَا یَسْخَرْ قَوۡمٌ مِّنۡ قَوْمٍ عَسٰۤی اَنۡ یَّكُوۡنُوۡا خَیۡرًا مِّنْہُمْ وَلَا نِسَآءٌ  مِّنۡ  نِّسَآءٍ  عَسٰۤی اَنۡ یَّكُنَّ خَیۡرًا مِّنْہُنَّ ۚ وَلَا تَلْمِزُوۡۤا اَنۡفُسَكُمْ وَلَا تَنَابَزُوۡا بِالْاَلْقَابِ ؕ بِئْسَ الِاسْمُ الْفُسُوۡقُ بَعْدَ الْاِیۡمَانِ ۚ وَمَنۡ لَّمْ یَتُبْ فَاُولٰٓئِکَ ہُمُ الظّٰلِمُوۡنَ ﴿۱۱﴾  </a:t>
            </a:r>
            <a:endParaRPr lang="ar-SA" sz="4000" dirty="0">
              <a:solidFill>
                <a:srgbClr val="1A3F6D"/>
              </a:solidFill>
              <a:latin typeface="Al Qalam Quran Publisher" panose="02040503050201020203" pitchFamily="18" charset="-78"/>
              <a:ea typeface="Calibri" panose="020F0502020204030204" pitchFamily="34" charset="0"/>
              <a:cs typeface="Al Qalam Quran Publisher" panose="02040503050201020203" pitchFamily="18" charset="-78"/>
            </a:endParaRPr>
          </a:p>
        </p:txBody>
      </p:sp>
    </p:spTree>
    <p:extLst>
      <p:ext uri="{BB962C8B-B14F-4D97-AF65-F5344CB8AC3E}">
        <p14:creationId xmlns:p14="http://schemas.microsoft.com/office/powerpoint/2010/main" val="2795399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1"/>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4840" y="-2588987"/>
            <a:ext cx="14433653" cy="8118929"/>
          </a:xfrm>
          <a:prstGeom prst="rect">
            <a:avLst/>
          </a:prstGeom>
        </p:spPr>
      </p:pic>
      <p:sp>
        <p:nvSpPr>
          <p:cNvPr id="3" name="Rectangle 2"/>
          <p:cNvSpPr/>
          <p:nvPr/>
        </p:nvSpPr>
        <p:spPr>
          <a:xfrm>
            <a:off x="1073672" y="3180192"/>
            <a:ext cx="10036627" cy="1446550"/>
          </a:xfrm>
          <a:prstGeom prst="rect">
            <a:avLst/>
          </a:prstGeom>
        </p:spPr>
        <p:txBody>
          <a:bodyPr wrap="square">
            <a:spAutoFit/>
          </a:bodyPr>
          <a:lstStyle/>
          <a:p>
            <a:pPr algn="ctr" rtl="1"/>
            <a:r>
              <a:rPr lang="ur-PK" sz="8800"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آیات پر غور و فکر</a:t>
            </a:r>
            <a:endParaRPr lang="ur-PK" sz="13800"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1449092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1"/>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35630"/>
            <a:ext cx="12192000"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آیت11</a:t>
            </a:r>
          </a:p>
        </p:txBody>
      </p:sp>
      <p:sp>
        <p:nvSpPr>
          <p:cNvPr id="2" name="Rectangle 1"/>
          <p:cNvSpPr/>
          <p:nvPr/>
        </p:nvSpPr>
        <p:spPr>
          <a:xfrm>
            <a:off x="1096780" y="1933583"/>
            <a:ext cx="9998439" cy="4204228"/>
          </a:xfrm>
          <a:prstGeom prst="rect">
            <a:avLst/>
          </a:prstGeom>
        </p:spPr>
        <p:txBody>
          <a:bodyPr wrap="square">
            <a:spAutoFit/>
          </a:bodyPr>
          <a:lstStyle/>
          <a:p>
            <a:pPr algn="ctr" rtl="1">
              <a:lnSpc>
                <a:spcPct val="120000"/>
              </a:lnSpc>
            </a:pPr>
            <a:r>
              <a:rPr lang="ur-PK" sz="3200" spc="-20" dirty="0">
                <a:solidFill>
                  <a:srgbClr val="1A3F6D"/>
                </a:solidFill>
                <a:ea typeface="Calibri" panose="020F0502020204030204" pitchFamily="34" charset="0"/>
                <a:cs typeface="noorehira" panose="02000000000000000000" pitchFamily="2" charset="-78"/>
              </a:rPr>
              <a:t>یٰۤاَیُّہَا  الَّذِیۡنَ اٰمَنُوۡا </a:t>
            </a:r>
            <a:r>
              <a:rPr lang="en-US" sz="3200" spc="-20" dirty="0">
                <a:solidFill>
                  <a:srgbClr val="1A3F6D"/>
                </a:solidFill>
                <a:latin typeface="Times New Roman" panose="02020603050405020304" pitchFamily="18" charset="0"/>
                <a:ea typeface="Calibri" panose="020F0502020204030204" pitchFamily="34" charset="0"/>
              </a:rPr>
              <a:t>…</a:t>
            </a:r>
            <a:r>
              <a:rPr lang="ar-SA" sz="3200" dirty="0">
                <a:solidFill>
                  <a:srgbClr val="1A3F6D"/>
                </a:solidFill>
                <a:ea typeface="Calibri" panose="020F0502020204030204" pitchFamily="34" charset="0"/>
                <a:cs typeface="Jameel Noori Nastaleeq" panose="02000503000000020004" pitchFamily="2" charset="-78"/>
              </a:rPr>
              <a:t> اے مومنو!  </a:t>
            </a:r>
            <a:r>
              <a:rPr lang="en-US" sz="3200" spc="-20" dirty="0">
                <a:solidFill>
                  <a:srgbClr val="1A3F6D"/>
                </a:solidFill>
                <a:latin typeface="Times New Roman" panose="02020603050405020304" pitchFamily="18" charset="0"/>
                <a:ea typeface="Calibri" panose="020F0502020204030204" pitchFamily="34" charset="0"/>
              </a:rPr>
              <a:t>…</a:t>
            </a:r>
            <a:r>
              <a:rPr lang="ur-PK" sz="3200" spc="-20" dirty="0">
                <a:solidFill>
                  <a:srgbClr val="1A3F6D"/>
                </a:solidFill>
                <a:ea typeface="Calibri" panose="020F0502020204030204" pitchFamily="34" charset="0"/>
                <a:cs typeface="noorehira" panose="02000000000000000000" pitchFamily="2" charset="-78"/>
              </a:rPr>
              <a:t>لَا یَسْخَرْ قَوۡمٌ مِّنۡ قَوْمٍ </a:t>
            </a:r>
            <a:r>
              <a:rPr lang="en-US" sz="3200" spc="-20" dirty="0">
                <a:solidFill>
                  <a:srgbClr val="1A3F6D"/>
                </a:solidFill>
                <a:latin typeface="Times New Roman" panose="02020603050405020304" pitchFamily="18" charset="0"/>
                <a:ea typeface="Calibri" panose="020F0502020204030204" pitchFamily="34" charset="0"/>
              </a:rPr>
              <a:t>…</a:t>
            </a:r>
            <a:r>
              <a:rPr lang="ar-SA" sz="3200" dirty="0">
                <a:solidFill>
                  <a:srgbClr val="1A3F6D"/>
                </a:solidFill>
                <a:ea typeface="Calibri" panose="020F0502020204030204" pitchFamily="34" charset="0"/>
                <a:cs typeface="Jameel Noori Nastaleeq" panose="02000503000000020004" pitchFamily="2" charset="-78"/>
              </a:rPr>
              <a:t> مرد مذاق نہ اڑائیں مردوں کا  </a:t>
            </a:r>
            <a:r>
              <a:rPr lang="en-US" sz="3200" spc="-20" dirty="0">
                <a:solidFill>
                  <a:srgbClr val="1A3F6D"/>
                </a:solidFill>
                <a:latin typeface="Times New Roman" panose="02020603050405020304" pitchFamily="18" charset="0"/>
                <a:ea typeface="Calibri" panose="020F0502020204030204" pitchFamily="34" charset="0"/>
              </a:rPr>
              <a:t>…</a:t>
            </a:r>
            <a:r>
              <a:rPr lang="ur-PK" sz="3200" spc="-20" dirty="0">
                <a:solidFill>
                  <a:srgbClr val="1A3F6D"/>
                </a:solidFill>
                <a:ea typeface="Calibri" panose="020F0502020204030204" pitchFamily="34" charset="0"/>
                <a:cs typeface="noorehira" panose="02000000000000000000" pitchFamily="2" charset="-78"/>
              </a:rPr>
              <a:t>عَسٰۤی اَنۡ یَّكُوۡنُوۡا خَیۡرًا مِّنْہُمْ </a:t>
            </a:r>
            <a:r>
              <a:rPr lang="en-US" sz="3200" spc="-20" dirty="0">
                <a:solidFill>
                  <a:srgbClr val="1A3F6D"/>
                </a:solidFill>
                <a:latin typeface="Times New Roman" panose="02020603050405020304" pitchFamily="18" charset="0"/>
                <a:ea typeface="Calibri" panose="020F0502020204030204" pitchFamily="34" charset="0"/>
              </a:rPr>
              <a:t>…</a:t>
            </a:r>
            <a:r>
              <a:rPr lang="ar-SA" sz="3200" dirty="0">
                <a:solidFill>
                  <a:srgbClr val="1A3F6D"/>
                </a:solidFill>
                <a:ea typeface="Calibri" panose="020F0502020204030204" pitchFamily="34" charset="0"/>
                <a:cs typeface="Jameel Noori Nastaleeq" panose="02000503000000020004" pitchFamily="2" charset="-78"/>
              </a:rPr>
              <a:t> ممکن ہے کہ وہ اُن(مذاق اڑانے والوں) سے بہتر ہوں </a:t>
            </a:r>
            <a:r>
              <a:rPr lang="en-US" sz="3200" spc="-20" dirty="0" smtClean="0">
                <a:solidFill>
                  <a:srgbClr val="1A3F6D"/>
                </a:solidFill>
                <a:latin typeface="Times New Roman" panose="02020603050405020304" pitchFamily="18" charset="0"/>
                <a:ea typeface="Calibri" panose="020F0502020204030204" pitchFamily="34" charset="0"/>
              </a:rPr>
              <a:t>…</a:t>
            </a:r>
            <a:r>
              <a:rPr lang="ur-PK" sz="3200" spc="-20" dirty="0" smtClean="0">
                <a:solidFill>
                  <a:srgbClr val="1A3F6D"/>
                </a:solidFill>
                <a:latin typeface="Times New Roman" panose="02020603050405020304" pitchFamily="18" charset="0"/>
                <a:ea typeface="Calibri" panose="020F0502020204030204" pitchFamily="34" charset="0"/>
              </a:rPr>
              <a:t> </a:t>
            </a:r>
            <a:r>
              <a:rPr lang="ur-PK" sz="3200" spc="-20" dirty="0" smtClean="0">
                <a:solidFill>
                  <a:srgbClr val="1A3F6D"/>
                </a:solidFill>
                <a:ea typeface="Calibri" panose="020F0502020204030204" pitchFamily="34" charset="0"/>
                <a:cs typeface="noorehira" panose="02000000000000000000" pitchFamily="2" charset="-78"/>
              </a:rPr>
              <a:t>وَلَا </a:t>
            </a:r>
            <a:r>
              <a:rPr lang="ur-PK" sz="3200" spc="-20" dirty="0">
                <a:solidFill>
                  <a:srgbClr val="1A3F6D"/>
                </a:solidFill>
                <a:ea typeface="Calibri" panose="020F0502020204030204" pitchFamily="34" charset="0"/>
                <a:cs typeface="noorehira" panose="02000000000000000000" pitchFamily="2" charset="-78"/>
              </a:rPr>
              <a:t>نِسَآءٌ  مِّنۡ  نِّسَآءٍ </a:t>
            </a:r>
            <a:r>
              <a:rPr lang="en-US" sz="3200" spc="-20" dirty="0">
                <a:solidFill>
                  <a:srgbClr val="1A3F6D"/>
                </a:solidFill>
                <a:latin typeface="Times New Roman" panose="02020603050405020304" pitchFamily="18" charset="0"/>
                <a:ea typeface="Calibri" panose="020F0502020204030204" pitchFamily="34" charset="0"/>
              </a:rPr>
              <a:t>…</a:t>
            </a:r>
            <a:r>
              <a:rPr lang="ar-SA" sz="3200" dirty="0">
                <a:solidFill>
                  <a:srgbClr val="1A3F6D"/>
                </a:solidFill>
                <a:ea typeface="Calibri" panose="020F0502020204030204" pitchFamily="34" charset="0"/>
                <a:cs typeface="Jameel Noori Nastaleeq" panose="02000503000000020004" pitchFamily="2" charset="-78"/>
              </a:rPr>
              <a:t> اور نہ عورتیں مذاق اڑائیں عورتوں کا </a:t>
            </a:r>
            <a:r>
              <a:rPr lang="en-US" sz="3200" spc="-20" dirty="0">
                <a:solidFill>
                  <a:srgbClr val="1A3F6D"/>
                </a:solidFill>
                <a:latin typeface="Times New Roman" panose="02020603050405020304" pitchFamily="18" charset="0"/>
                <a:ea typeface="Calibri" panose="020F0502020204030204" pitchFamily="34" charset="0"/>
              </a:rPr>
              <a:t>…</a:t>
            </a:r>
            <a:r>
              <a:rPr lang="ur-PK" sz="3200" spc="-20" dirty="0">
                <a:solidFill>
                  <a:srgbClr val="1A3F6D"/>
                </a:solidFill>
                <a:ea typeface="Calibri" panose="020F0502020204030204" pitchFamily="34" charset="0"/>
                <a:cs typeface="noorehira" panose="02000000000000000000" pitchFamily="2" charset="-78"/>
              </a:rPr>
              <a:t>عَسٰۤی اَنۡ یَّكُنَّ خَیۡرًا مِّنْہُنَّ ۚ </a:t>
            </a:r>
            <a:r>
              <a:rPr lang="en-US" sz="3200" spc="-20" dirty="0" smtClean="0">
                <a:solidFill>
                  <a:srgbClr val="1A3F6D"/>
                </a:solidFill>
                <a:latin typeface="Times New Roman" panose="02020603050405020304" pitchFamily="18" charset="0"/>
                <a:ea typeface="Calibri" panose="020F0502020204030204" pitchFamily="34" charset="0"/>
              </a:rPr>
              <a:t>…</a:t>
            </a:r>
            <a:r>
              <a:rPr lang="ar-SA" sz="3200" dirty="0" smtClean="0">
                <a:solidFill>
                  <a:srgbClr val="1A3F6D"/>
                </a:solidFill>
                <a:ea typeface="Calibri" panose="020F0502020204030204" pitchFamily="34" charset="0"/>
                <a:cs typeface="Jameel Noori Nastaleeq" panose="02000503000000020004" pitchFamily="2" charset="-78"/>
              </a:rPr>
              <a:t> </a:t>
            </a:r>
            <a:r>
              <a:rPr lang="ar-SA" sz="3200" dirty="0">
                <a:solidFill>
                  <a:srgbClr val="1A3F6D"/>
                </a:solidFill>
                <a:ea typeface="Calibri" panose="020F0502020204030204" pitchFamily="34" charset="0"/>
                <a:cs typeface="Jameel Noori Nastaleeq" panose="02000503000000020004" pitchFamily="2" charset="-78"/>
              </a:rPr>
              <a:t>ممکن ہے کہ وہ اُن(مذاق اڑانے والیوں) سے بہتر ہوں </a:t>
            </a:r>
            <a:r>
              <a:rPr lang="en-US" sz="3200" spc="-20" dirty="0">
                <a:solidFill>
                  <a:srgbClr val="1A3F6D"/>
                </a:solidFill>
                <a:latin typeface="Times New Roman" panose="02020603050405020304" pitchFamily="18" charset="0"/>
                <a:ea typeface="Calibri" panose="020F0502020204030204" pitchFamily="34" charset="0"/>
              </a:rPr>
              <a:t>…</a:t>
            </a:r>
            <a:r>
              <a:rPr lang="ur-PK" sz="3200" spc="-20" dirty="0">
                <a:solidFill>
                  <a:srgbClr val="1A3F6D"/>
                </a:solidFill>
                <a:ea typeface="Calibri" panose="020F0502020204030204" pitchFamily="34" charset="0"/>
                <a:cs typeface="noorehira" panose="02000000000000000000" pitchFamily="2" charset="-78"/>
              </a:rPr>
              <a:t>وَلَا تَلْمِزُوۡۤا اَنۡفُسَكُمْ </a:t>
            </a:r>
            <a:r>
              <a:rPr lang="en-US" sz="3200" spc="-20" dirty="0">
                <a:solidFill>
                  <a:srgbClr val="1A3F6D"/>
                </a:solidFill>
                <a:latin typeface="Times New Roman" panose="02020603050405020304" pitchFamily="18" charset="0"/>
                <a:ea typeface="Calibri" panose="020F0502020204030204" pitchFamily="34" charset="0"/>
              </a:rPr>
              <a:t>…</a:t>
            </a:r>
            <a:r>
              <a:rPr lang="ar-SA" sz="3200" dirty="0">
                <a:solidFill>
                  <a:srgbClr val="1A3F6D"/>
                </a:solidFill>
                <a:ea typeface="Calibri" panose="020F0502020204030204" pitchFamily="34" charset="0"/>
                <a:cs typeface="Jameel Noori Nastaleeq" panose="02000503000000020004" pitchFamily="2" charset="-78"/>
              </a:rPr>
              <a:t> اور اپنے مسلمان بھائی کو طعنہ نہ دو </a:t>
            </a:r>
            <a:r>
              <a:rPr lang="en-US" sz="3200" spc="-20" dirty="0">
                <a:solidFill>
                  <a:srgbClr val="1A3F6D"/>
                </a:solidFill>
                <a:latin typeface="Times New Roman" panose="02020603050405020304" pitchFamily="18" charset="0"/>
                <a:ea typeface="Calibri" panose="020F0502020204030204" pitchFamily="34" charset="0"/>
              </a:rPr>
              <a:t>…</a:t>
            </a:r>
            <a:r>
              <a:rPr lang="ur-PK" sz="3200" spc="-20" dirty="0">
                <a:solidFill>
                  <a:srgbClr val="1A3F6D"/>
                </a:solidFill>
                <a:ea typeface="Calibri" panose="020F0502020204030204" pitchFamily="34" charset="0"/>
                <a:cs typeface="noorehira" panose="02000000000000000000" pitchFamily="2" charset="-78"/>
              </a:rPr>
              <a:t>وَلَا تَنَابَزُوۡا بِالْاَلْقَابِ ؕ </a:t>
            </a:r>
            <a:r>
              <a:rPr lang="en-US" sz="3200" spc="-20" dirty="0">
                <a:solidFill>
                  <a:srgbClr val="1A3F6D"/>
                </a:solidFill>
                <a:latin typeface="Times New Roman" panose="02020603050405020304" pitchFamily="18" charset="0"/>
                <a:ea typeface="Calibri" panose="020F0502020204030204" pitchFamily="34" charset="0"/>
              </a:rPr>
              <a:t>…</a:t>
            </a:r>
            <a:r>
              <a:rPr lang="ar-SA" sz="3200" dirty="0">
                <a:solidFill>
                  <a:srgbClr val="1A3F6D"/>
                </a:solidFill>
                <a:ea typeface="Calibri" panose="020F0502020204030204" pitchFamily="34" charset="0"/>
                <a:cs typeface="Jameel Noori Nastaleeq" panose="02000503000000020004" pitchFamily="2" charset="-78"/>
              </a:rPr>
              <a:t> اور نہ ایک دوسرے کا بُرا نام رکھو </a:t>
            </a:r>
            <a:r>
              <a:rPr lang="en-US" sz="3200" spc="-20" dirty="0" smtClean="0">
                <a:solidFill>
                  <a:srgbClr val="1A3F6D"/>
                </a:solidFill>
                <a:latin typeface="Times New Roman" panose="02020603050405020304" pitchFamily="18" charset="0"/>
                <a:ea typeface="Calibri" panose="020F0502020204030204" pitchFamily="34" charset="0"/>
              </a:rPr>
              <a:t>…</a:t>
            </a:r>
            <a:endParaRPr lang="ur-PK" sz="3200" spc="-20" dirty="0" smtClean="0">
              <a:solidFill>
                <a:srgbClr val="1A3F6D"/>
              </a:solidFill>
              <a:latin typeface="Times New Roman" panose="02020603050405020304" pitchFamily="18" charset="0"/>
              <a:ea typeface="Calibri" panose="020F0502020204030204" pitchFamily="34" charset="0"/>
            </a:endParaRPr>
          </a:p>
          <a:p>
            <a:pPr algn="ctr" rtl="1">
              <a:lnSpc>
                <a:spcPct val="120000"/>
              </a:lnSpc>
            </a:pPr>
            <a:r>
              <a:rPr lang="ur-PK" sz="3200" spc="-20" dirty="0" smtClean="0">
                <a:solidFill>
                  <a:srgbClr val="1A3F6D"/>
                </a:solidFill>
                <a:ea typeface="Calibri" panose="020F0502020204030204" pitchFamily="34" charset="0"/>
                <a:cs typeface="noorehira" panose="02000000000000000000" pitchFamily="2" charset="-78"/>
              </a:rPr>
              <a:t>بِئْسَ </a:t>
            </a:r>
            <a:r>
              <a:rPr lang="ur-PK" sz="3200" spc="-20" dirty="0">
                <a:solidFill>
                  <a:srgbClr val="1A3F6D"/>
                </a:solidFill>
                <a:ea typeface="Calibri" panose="020F0502020204030204" pitchFamily="34" charset="0"/>
                <a:cs typeface="noorehira" panose="02000000000000000000" pitchFamily="2" charset="-78"/>
              </a:rPr>
              <a:t>الِاسْمُ الْفُسُوۡقُ بَعْدَ الْاِیۡمَانِ ۚ </a:t>
            </a:r>
            <a:r>
              <a:rPr lang="en-US" sz="3200" spc="-20" dirty="0">
                <a:solidFill>
                  <a:srgbClr val="1A3F6D"/>
                </a:solidFill>
                <a:latin typeface="Times New Roman" panose="02020603050405020304" pitchFamily="18" charset="0"/>
                <a:ea typeface="Calibri" panose="020F0502020204030204" pitchFamily="34" charset="0"/>
              </a:rPr>
              <a:t>…</a:t>
            </a:r>
            <a:r>
              <a:rPr lang="ar-SA" sz="3200" dirty="0">
                <a:solidFill>
                  <a:srgbClr val="1A3F6D"/>
                </a:solidFill>
                <a:ea typeface="Calibri" panose="020F0502020204030204" pitchFamily="34" charset="0"/>
                <a:cs typeface="Jameel Noori Nastaleeq" panose="02000503000000020004" pitchFamily="2" charset="-78"/>
              </a:rPr>
              <a:t> ایمان لانے کے بعد بُرا نام رکھنا برا عمل ہے </a:t>
            </a:r>
            <a:r>
              <a:rPr lang="en-US" sz="3200" spc="-20" dirty="0" smtClean="0">
                <a:solidFill>
                  <a:srgbClr val="1A3F6D"/>
                </a:solidFill>
                <a:latin typeface="Times New Roman" panose="02020603050405020304" pitchFamily="18" charset="0"/>
                <a:ea typeface="Calibri" panose="020F0502020204030204" pitchFamily="34" charset="0"/>
              </a:rPr>
              <a:t>…</a:t>
            </a:r>
            <a:endParaRPr lang="ur-PK" sz="3200" spc="-20" dirty="0" smtClean="0">
              <a:solidFill>
                <a:srgbClr val="1A3F6D"/>
              </a:solidFill>
              <a:latin typeface="Times New Roman" panose="02020603050405020304" pitchFamily="18" charset="0"/>
              <a:ea typeface="Calibri" panose="020F0502020204030204" pitchFamily="34" charset="0"/>
            </a:endParaRPr>
          </a:p>
          <a:p>
            <a:pPr algn="ctr" rtl="1">
              <a:lnSpc>
                <a:spcPct val="120000"/>
              </a:lnSpc>
            </a:pPr>
            <a:r>
              <a:rPr lang="ur-PK" sz="3200" spc="-20" dirty="0" smtClean="0">
                <a:solidFill>
                  <a:srgbClr val="1A3F6D"/>
                </a:solidFill>
                <a:ea typeface="Calibri" panose="020F0502020204030204" pitchFamily="34" charset="0"/>
                <a:cs typeface="noorehira" panose="02000000000000000000" pitchFamily="2" charset="-78"/>
              </a:rPr>
              <a:t>وَمَنۡ </a:t>
            </a:r>
            <a:r>
              <a:rPr lang="ur-PK" sz="3200" spc="-20" dirty="0">
                <a:solidFill>
                  <a:srgbClr val="1A3F6D"/>
                </a:solidFill>
                <a:ea typeface="Calibri" panose="020F0502020204030204" pitchFamily="34" charset="0"/>
                <a:cs typeface="noorehira" panose="02000000000000000000" pitchFamily="2" charset="-78"/>
              </a:rPr>
              <a:t>لَّمْ یَتُبْ </a:t>
            </a:r>
            <a:r>
              <a:rPr lang="en-US" sz="3200" spc="-20" dirty="0">
                <a:solidFill>
                  <a:srgbClr val="1A3F6D"/>
                </a:solidFill>
                <a:latin typeface="Times New Roman" panose="02020603050405020304" pitchFamily="18" charset="0"/>
                <a:ea typeface="Calibri" panose="020F0502020204030204" pitchFamily="34" charset="0"/>
              </a:rPr>
              <a:t>…</a:t>
            </a:r>
            <a:r>
              <a:rPr lang="ar-SA" sz="3200" dirty="0">
                <a:solidFill>
                  <a:srgbClr val="1A3F6D"/>
                </a:solidFill>
                <a:ea typeface="Calibri" panose="020F0502020204030204" pitchFamily="34" charset="0"/>
                <a:cs typeface="Jameel Noori Nastaleeq" panose="02000503000000020004" pitchFamily="2" charset="-78"/>
              </a:rPr>
              <a:t> اور جو توبہ نہ کریں </a:t>
            </a:r>
            <a:r>
              <a:rPr lang="en-US" sz="3200" spc="-20" dirty="0">
                <a:solidFill>
                  <a:srgbClr val="1A3F6D"/>
                </a:solidFill>
                <a:latin typeface="Times New Roman" panose="02020603050405020304" pitchFamily="18" charset="0"/>
                <a:ea typeface="Calibri" panose="020F0502020204030204" pitchFamily="34" charset="0"/>
              </a:rPr>
              <a:t>…</a:t>
            </a:r>
            <a:r>
              <a:rPr lang="ur-PK" sz="3200" spc="-20" dirty="0">
                <a:solidFill>
                  <a:srgbClr val="1A3F6D"/>
                </a:solidFill>
                <a:ea typeface="Calibri" panose="020F0502020204030204" pitchFamily="34" charset="0"/>
                <a:cs typeface="noorehira" panose="02000000000000000000" pitchFamily="2" charset="-78"/>
              </a:rPr>
              <a:t>فَاُولٰٓئِکَ ہُمُ الظّٰلِمُوۡنَ ﴿۱۱﴾  </a:t>
            </a:r>
            <a:r>
              <a:rPr lang="ar-SA" sz="3200" dirty="0">
                <a:solidFill>
                  <a:srgbClr val="1A3F6D"/>
                </a:solidFill>
                <a:ea typeface="Calibri" panose="020F0502020204030204" pitchFamily="34" charset="0"/>
                <a:cs typeface="Jameel Noori Nastaleeq" panose="02000503000000020004" pitchFamily="2" charset="-78"/>
              </a:rPr>
              <a:t>پس وہی تو ظالم ہیں۔</a:t>
            </a:r>
            <a:endParaRPr lang="ur-PK" sz="3200" spc="-20" dirty="0">
              <a:solidFill>
                <a:srgbClr val="1A3F6D"/>
              </a:solidFill>
              <a:ea typeface="Calibri" panose="020F0502020204030204" pitchFamily="34" charset="0"/>
              <a:cs typeface="noorehira" panose="02000000000000000000" pitchFamily="2" charset="-78"/>
            </a:endParaRPr>
          </a:p>
        </p:txBody>
      </p:sp>
    </p:spTree>
    <p:extLst>
      <p:ext uri="{BB962C8B-B14F-4D97-AF65-F5344CB8AC3E}">
        <p14:creationId xmlns:p14="http://schemas.microsoft.com/office/powerpoint/2010/main" val="1849583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1"/>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35630"/>
            <a:ext cx="12192000"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آیت12</a:t>
            </a:r>
          </a:p>
        </p:txBody>
      </p:sp>
      <p:sp>
        <p:nvSpPr>
          <p:cNvPr id="2" name="Rectangle 1"/>
          <p:cNvSpPr/>
          <p:nvPr/>
        </p:nvSpPr>
        <p:spPr>
          <a:xfrm>
            <a:off x="1096780" y="1933583"/>
            <a:ext cx="9998439" cy="3613297"/>
          </a:xfrm>
          <a:prstGeom prst="rect">
            <a:avLst/>
          </a:prstGeom>
        </p:spPr>
        <p:txBody>
          <a:bodyPr wrap="square">
            <a:spAutoFit/>
          </a:bodyPr>
          <a:lstStyle/>
          <a:p>
            <a:pPr algn="ctr" rtl="1">
              <a:lnSpc>
                <a:spcPct val="120000"/>
              </a:lnSpc>
            </a:pPr>
            <a:r>
              <a:rPr lang="ur-PK" sz="3200" spc="-20" dirty="0" smtClean="0">
                <a:solidFill>
                  <a:srgbClr val="1A3F6D"/>
                </a:solidFill>
                <a:ea typeface="Calibri" panose="020F0502020204030204" pitchFamily="34" charset="0"/>
                <a:cs typeface="noorehira" panose="02000000000000000000" pitchFamily="2" charset="-78"/>
              </a:rPr>
              <a:t>یٰۤاَیُّہَا </a:t>
            </a:r>
            <a:r>
              <a:rPr lang="ur-PK" sz="3200" spc="-20" dirty="0">
                <a:solidFill>
                  <a:srgbClr val="1A3F6D"/>
                </a:solidFill>
                <a:ea typeface="Calibri" panose="020F0502020204030204" pitchFamily="34" charset="0"/>
                <a:cs typeface="noorehira" panose="02000000000000000000" pitchFamily="2" charset="-78"/>
              </a:rPr>
              <a:t>الَّذِیۡنَ  اٰمَنُوا </a:t>
            </a:r>
            <a:r>
              <a:rPr lang="en-US" sz="3200" spc="-20" dirty="0">
                <a:solidFill>
                  <a:srgbClr val="1A3F6D"/>
                </a:solidFill>
                <a:latin typeface="Times New Roman" panose="02020603050405020304" pitchFamily="18" charset="0"/>
                <a:ea typeface="Calibri" panose="020F0502020204030204" pitchFamily="34" charset="0"/>
              </a:rPr>
              <a:t>…</a:t>
            </a:r>
            <a:r>
              <a:rPr lang="ar-SA" sz="3200" dirty="0">
                <a:solidFill>
                  <a:srgbClr val="1A3F6D"/>
                </a:solidFill>
                <a:ea typeface="Calibri" panose="020F0502020204030204" pitchFamily="34" charset="0"/>
                <a:cs typeface="Jameel Noori Nastaleeq" panose="02000503000000020004" pitchFamily="2" charset="-78"/>
              </a:rPr>
              <a:t> اے مومنو!  </a:t>
            </a:r>
            <a:r>
              <a:rPr lang="en-US" sz="3200" spc="-20" dirty="0">
                <a:solidFill>
                  <a:srgbClr val="1A3F6D"/>
                </a:solidFill>
                <a:latin typeface="Times New Roman" panose="02020603050405020304" pitchFamily="18" charset="0"/>
                <a:ea typeface="Calibri" panose="020F0502020204030204" pitchFamily="34" charset="0"/>
              </a:rPr>
              <a:t>…</a:t>
            </a:r>
            <a:r>
              <a:rPr lang="ur-PK" sz="3200" spc="-20" dirty="0">
                <a:solidFill>
                  <a:srgbClr val="1A3F6D"/>
                </a:solidFill>
                <a:ea typeface="Calibri" panose="020F0502020204030204" pitchFamily="34" charset="0"/>
                <a:cs typeface="noorehira" panose="02000000000000000000" pitchFamily="2" charset="-78"/>
              </a:rPr>
              <a:t>اجْتَنِبُوۡا کَثِیۡرًا مِّنَ الظَّنِّ ۫ </a:t>
            </a:r>
            <a:r>
              <a:rPr lang="en-US" sz="3200" spc="-20" dirty="0">
                <a:solidFill>
                  <a:srgbClr val="1A3F6D"/>
                </a:solidFill>
                <a:latin typeface="Times New Roman" panose="02020603050405020304" pitchFamily="18" charset="0"/>
                <a:ea typeface="Calibri" panose="020F0502020204030204" pitchFamily="34" charset="0"/>
              </a:rPr>
              <a:t>…</a:t>
            </a:r>
            <a:r>
              <a:rPr lang="ar-SA" sz="3200" dirty="0">
                <a:solidFill>
                  <a:srgbClr val="1A3F6D"/>
                </a:solidFill>
                <a:ea typeface="Calibri" panose="020F0502020204030204" pitchFamily="34" charset="0"/>
                <a:cs typeface="Jameel Noori Nastaleeq" panose="02000503000000020004" pitchFamily="2" charset="-78"/>
              </a:rPr>
              <a:t> بہت گمان کرنے سے بچو </a:t>
            </a:r>
            <a:r>
              <a:rPr lang="en-US" sz="3200" spc="-20" dirty="0">
                <a:solidFill>
                  <a:srgbClr val="1A3F6D"/>
                </a:solidFill>
                <a:latin typeface="Times New Roman" panose="02020603050405020304" pitchFamily="18" charset="0"/>
                <a:ea typeface="Calibri" panose="020F0502020204030204" pitchFamily="34" charset="0"/>
              </a:rPr>
              <a:t>…</a:t>
            </a:r>
            <a:r>
              <a:rPr lang="ur-PK" sz="3200" spc="-20" dirty="0">
                <a:solidFill>
                  <a:srgbClr val="1A3F6D"/>
                </a:solidFill>
                <a:ea typeface="Calibri" panose="020F0502020204030204" pitchFamily="34" charset="0"/>
                <a:cs typeface="noorehira" panose="02000000000000000000" pitchFamily="2" charset="-78"/>
              </a:rPr>
              <a:t>اِنَّ  بَعْضَ الظَّنِّ  اِثْمٌ </a:t>
            </a:r>
            <a:r>
              <a:rPr lang="en-US" sz="3200" spc="-20" dirty="0">
                <a:solidFill>
                  <a:srgbClr val="1A3F6D"/>
                </a:solidFill>
                <a:latin typeface="Times New Roman" panose="02020603050405020304" pitchFamily="18" charset="0"/>
                <a:ea typeface="Calibri" panose="020F0502020204030204" pitchFamily="34" charset="0"/>
              </a:rPr>
              <a:t>…</a:t>
            </a:r>
            <a:r>
              <a:rPr lang="ar-SA" sz="3200" dirty="0">
                <a:solidFill>
                  <a:srgbClr val="1A3F6D"/>
                </a:solidFill>
                <a:ea typeface="Calibri" panose="020F0502020204030204" pitchFamily="34" charset="0"/>
                <a:cs typeface="Jameel Noori Nastaleeq" panose="02000503000000020004" pitchFamily="2" charset="-78"/>
              </a:rPr>
              <a:t> بے شک بعض گمان گناہ ہیں </a:t>
            </a:r>
            <a:r>
              <a:rPr lang="en-US" sz="3200" spc="-20" dirty="0">
                <a:solidFill>
                  <a:srgbClr val="1A3F6D"/>
                </a:solidFill>
                <a:latin typeface="Times New Roman" panose="02020603050405020304" pitchFamily="18" charset="0"/>
                <a:ea typeface="Calibri" panose="020F0502020204030204" pitchFamily="34" charset="0"/>
              </a:rPr>
              <a:t>…</a:t>
            </a:r>
            <a:r>
              <a:rPr lang="ur-PK" sz="3200" spc="-20" dirty="0">
                <a:solidFill>
                  <a:srgbClr val="1A3F6D"/>
                </a:solidFill>
                <a:ea typeface="Calibri" panose="020F0502020204030204" pitchFamily="34" charset="0"/>
                <a:cs typeface="noorehira" panose="02000000000000000000" pitchFamily="2" charset="-78"/>
              </a:rPr>
              <a:t>وَّ لَا تَجَسَّسُوۡا</a:t>
            </a:r>
            <a:r>
              <a:rPr lang="en-US" sz="3200" spc="-20" dirty="0">
                <a:solidFill>
                  <a:srgbClr val="1A3F6D"/>
                </a:solidFill>
                <a:latin typeface="Times New Roman" panose="02020603050405020304" pitchFamily="18" charset="0"/>
                <a:ea typeface="Calibri" panose="020F0502020204030204" pitchFamily="34" charset="0"/>
              </a:rPr>
              <a:t>…</a:t>
            </a:r>
            <a:r>
              <a:rPr lang="ar-SA" sz="3200" dirty="0">
                <a:solidFill>
                  <a:srgbClr val="1A3F6D"/>
                </a:solidFill>
                <a:ea typeface="Calibri" panose="020F0502020204030204" pitchFamily="34" charset="0"/>
                <a:cs typeface="Jameel Noori Nastaleeq" panose="02000503000000020004" pitchFamily="2" charset="-78"/>
              </a:rPr>
              <a:t> اور کسی کے بارے میں تجسس نہ کرو </a:t>
            </a:r>
            <a:r>
              <a:rPr lang="en-US" sz="3200" spc="-20" dirty="0">
                <a:solidFill>
                  <a:srgbClr val="1A3F6D"/>
                </a:solidFill>
                <a:latin typeface="Times New Roman" panose="02020603050405020304" pitchFamily="18" charset="0"/>
                <a:ea typeface="Calibri" panose="020F0502020204030204" pitchFamily="34" charset="0"/>
              </a:rPr>
              <a:t>…</a:t>
            </a:r>
            <a:r>
              <a:rPr lang="ur-PK" sz="3200" spc="-20" dirty="0">
                <a:solidFill>
                  <a:srgbClr val="1A3F6D"/>
                </a:solidFill>
                <a:ea typeface="Calibri" panose="020F0502020204030204" pitchFamily="34" charset="0"/>
                <a:cs typeface="noorehira" panose="02000000000000000000" pitchFamily="2" charset="-78"/>
              </a:rPr>
              <a:t>وَلَا یَغْتَبۡ بَّعْضُكُمۡ بَعْضًا ؕ </a:t>
            </a:r>
            <a:r>
              <a:rPr lang="en-US" sz="3200" spc="-20" dirty="0">
                <a:solidFill>
                  <a:srgbClr val="1A3F6D"/>
                </a:solidFill>
                <a:latin typeface="Times New Roman" panose="02020603050405020304" pitchFamily="18" charset="0"/>
                <a:ea typeface="Calibri" panose="020F0502020204030204" pitchFamily="34" charset="0"/>
              </a:rPr>
              <a:t>…</a:t>
            </a:r>
            <a:r>
              <a:rPr lang="ar-SA" sz="3200" dirty="0">
                <a:solidFill>
                  <a:srgbClr val="1A3F6D"/>
                </a:solidFill>
                <a:ea typeface="Calibri" panose="020F0502020204030204" pitchFamily="34" charset="0"/>
                <a:cs typeface="Jameel Noori Nastaleeq" panose="02000503000000020004" pitchFamily="2" charset="-78"/>
              </a:rPr>
              <a:t> اور نہ تم میں سے کوئی کسی کی غیبت کرے  </a:t>
            </a:r>
            <a:r>
              <a:rPr lang="en-US" sz="3200" spc="-20" dirty="0">
                <a:solidFill>
                  <a:srgbClr val="1A3F6D"/>
                </a:solidFill>
                <a:latin typeface="Times New Roman" panose="02020603050405020304" pitchFamily="18" charset="0"/>
                <a:ea typeface="Calibri" panose="020F0502020204030204" pitchFamily="34" charset="0"/>
              </a:rPr>
              <a:t>…</a:t>
            </a:r>
            <a:r>
              <a:rPr lang="ur-PK" sz="3200" spc="-20" dirty="0">
                <a:solidFill>
                  <a:srgbClr val="1A3F6D"/>
                </a:solidFill>
                <a:ea typeface="Calibri" panose="020F0502020204030204" pitchFamily="34" charset="0"/>
                <a:cs typeface="noorehira" panose="02000000000000000000" pitchFamily="2" charset="-78"/>
              </a:rPr>
              <a:t>اَیُحِبُّ  اَحَدُكُمْ  </a:t>
            </a:r>
            <a:r>
              <a:rPr lang="en-US" sz="3200" spc="-20" dirty="0">
                <a:solidFill>
                  <a:srgbClr val="1A3F6D"/>
                </a:solidFill>
                <a:latin typeface="Times New Roman" panose="02020603050405020304" pitchFamily="18" charset="0"/>
                <a:ea typeface="Calibri" panose="020F0502020204030204" pitchFamily="34" charset="0"/>
              </a:rPr>
              <a:t>…</a:t>
            </a:r>
            <a:r>
              <a:rPr lang="ar-SA" sz="3200" dirty="0">
                <a:solidFill>
                  <a:srgbClr val="1A3F6D"/>
                </a:solidFill>
                <a:ea typeface="Calibri" panose="020F0502020204030204" pitchFamily="34" charset="0"/>
                <a:cs typeface="Jameel Noori Nastaleeq" panose="02000503000000020004" pitchFamily="2" charset="-78"/>
              </a:rPr>
              <a:t> کیا تم میں سے کوئی پسند کرے گا </a:t>
            </a:r>
            <a:r>
              <a:rPr lang="en-US" sz="3200" spc="-20" dirty="0">
                <a:solidFill>
                  <a:srgbClr val="1A3F6D"/>
                </a:solidFill>
                <a:latin typeface="Times New Roman" panose="02020603050405020304" pitchFamily="18" charset="0"/>
                <a:ea typeface="Calibri" panose="020F0502020204030204" pitchFamily="34" charset="0"/>
              </a:rPr>
              <a:t>…</a:t>
            </a:r>
            <a:r>
              <a:rPr lang="ur-PK" sz="3200" spc="-20" dirty="0">
                <a:solidFill>
                  <a:srgbClr val="1A3F6D"/>
                </a:solidFill>
                <a:ea typeface="Calibri" panose="020F0502020204030204" pitchFamily="34" charset="0"/>
                <a:cs typeface="noorehira" panose="02000000000000000000" pitchFamily="2" charset="-78"/>
              </a:rPr>
              <a:t>اَنۡ یَّاۡكُلَ  لَحْمَ اَخِیۡہِ  مَیۡتًا</a:t>
            </a:r>
            <a:r>
              <a:rPr lang="en-US" sz="3200" spc="-20" dirty="0">
                <a:solidFill>
                  <a:srgbClr val="1A3F6D"/>
                </a:solidFill>
                <a:latin typeface="Times New Roman" panose="02020603050405020304" pitchFamily="18" charset="0"/>
                <a:ea typeface="Calibri" panose="020F0502020204030204" pitchFamily="34" charset="0"/>
              </a:rPr>
              <a:t>…</a:t>
            </a:r>
            <a:r>
              <a:rPr lang="ar-SA" sz="3200" dirty="0">
                <a:solidFill>
                  <a:srgbClr val="1A3F6D"/>
                </a:solidFill>
                <a:ea typeface="Calibri" panose="020F0502020204030204" pitchFamily="34" charset="0"/>
                <a:cs typeface="Jameel Noori Nastaleeq" panose="02000503000000020004" pitchFamily="2" charset="-78"/>
              </a:rPr>
              <a:t> کہ اپنے مرے ہوئے بھائی کا گوشت کھائے؟ </a:t>
            </a:r>
            <a:r>
              <a:rPr lang="en-US" sz="3200" spc="-20" dirty="0">
                <a:solidFill>
                  <a:srgbClr val="1A3F6D"/>
                </a:solidFill>
                <a:latin typeface="Times New Roman" panose="02020603050405020304" pitchFamily="18" charset="0"/>
                <a:ea typeface="Calibri" panose="020F0502020204030204" pitchFamily="34" charset="0"/>
              </a:rPr>
              <a:t>…</a:t>
            </a:r>
            <a:r>
              <a:rPr lang="ur-PK" sz="3200" spc="-20" dirty="0">
                <a:solidFill>
                  <a:srgbClr val="1A3F6D"/>
                </a:solidFill>
                <a:ea typeface="Calibri" panose="020F0502020204030204" pitchFamily="34" charset="0"/>
                <a:cs typeface="noorehira" panose="02000000000000000000" pitchFamily="2" charset="-78"/>
              </a:rPr>
              <a:t>فَکَرِہۡتُمُوۡہُ ؕ  </a:t>
            </a:r>
            <a:r>
              <a:rPr lang="en-US" sz="3200" spc="-20" dirty="0">
                <a:solidFill>
                  <a:srgbClr val="1A3F6D"/>
                </a:solidFill>
                <a:latin typeface="Times New Roman" panose="02020603050405020304" pitchFamily="18" charset="0"/>
                <a:ea typeface="Calibri" panose="020F0502020204030204" pitchFamily="34" charset="0"/>
              </a:rPr>
              <a:t>…</a:t>
            </a:r>
            <a:r>
              <a:rPr lang="ar-SA" sz="3200" dirty="0">
                <a:solidFill>
                  <a:srgbClr val="1A3F6D"/>
                </a:solidFill>
                <a:ea typeface="Calibri" panose="020F0502020204030204" pitchFamily="34" charset="0"/>
                <a:cs typeface="Jameel Noori Nastaleeq" panose="02000503000000020004" pitchFamily="2" charset="-78"/>
              </a:rPr>
              <a:t> تو یہ تو تمہیں بہت برا لگا  </a:t>
            </a:r>
            <a:r>
              <a:rPr lang="en-US" sz="3200" spc="-20" dirty="0">
                <a:solidFill>
                  <a:srgbClr val="1A3F6D"/>
                </a:solidFill>
                <a:latin typeface="Times New Roman" panose="02020603050405020304" pitchFamily="18" charset="0"/>
                <a:ea typeface="Calibri" panose="020F0502020204030204" pitchFamily="34" charset="0"/>
              </a:rPr>
              <a:t>…</a:t>
            </a:r>
            <a:r>
              <a:rPr lang="ur-PK" sz="3200" spc="-20" dirty="0">
                <a:solidFill>
                  <a:srgbClr val="1A3F6D"/>
                </a:solidFill>
                <a:ea typeface="Calibri" panose="020F0502020204030204" pitchFamily="34" charset="0"/>
                <a:cs typeface="noorehira" panose="02000000000000000000" pitchFamily="2" charset="-78"/>
              </a:rPr>
              <a:t>وَاتَّقُوا اللہَ ؕ </a:t>
            </a:r>
            <a:r>
              <a:rPr lang="en-US" sz="3200" spc="-20" dirty="0">
                <a:solidFill>
                  <a:srgbClr val="1A3F6D"/>
                </a:solidFill>
                <a:latin typeface="Times New Roman" panose="02020603050405020304" pitchFamily="18" charset="0"/>
                <a:ea typeface="Calibri" panose="020F0502020204030204" pitchFamily="34" charset="0"/>
              </a:rPr>
              <a:t>…</a:t>
            </a:r>
            <a:r>
              <a:rPr lang="ar-SA" sz="3200" dirty="0">
                <a:solidFill>
                  <a:srgbClr val="1A3F6D"/>
                </a:solidFill>
                <a:ea typeface="Calibri" panose="020F0502020204030204" pitchFamily="34" charset="0"/>
                <a:cs typeface="Jameel Noori Nastaleeq" panose="02000503000000020004" pitchFamily="2" charset="-78"/>
              </a:rPr>
              <a:t> اور اللہ کی نافرمانی سے بچو </a:t>
            </a:r>
            <a:r>
              <a:rPr lang="en-US" sz="3200" spc="-20" dirty="0">
                <a:solidFill>
                  <a:srgbClr val="1A3F6D"/>
                </a:solidFill>
                <a:latin typeface="Times New Roman" panose="02020603050405020304" pitchFamily="18" charset="0"/>
                <a:ea typeface="Calibri" panose="020F0502020204030204" pitchFamily="34" charset="0"/>
              </a:rPr>
              <a:t>…</a:t>
            </a:r>
            <a:r>
              <a:rPr lang="ur-PK" sz="3200" spc="-20" dirty="0">
                <a:solidFill>
                  <a:srgbClr val="1A3F6D"/>
                </a:solidFill>
                <a:ea typeface="Calibri" panose="020F0502020204030204" pitchFamily="34" charset="0"/>
                <a:cs typeface="noorehira" panose="02000000000000000000" pitchFamily="2" charset="-78"/>
              </a:rPr>
              <a:t>اِنَّ  اللہَ  تَوَّابٌ رَّحِیۡمٌ ﴿۱۲﴾  </a:t>
            </a:r>
            <a:r>
              <a:rPr lang="ar-SA" sz="3200" dirty="0">
                <a:solidFill>
                  <a:srgbClr val="1A3F6D"/>
                </a:solidFill>
                <a:ea typeface="Calibri" panose="020F0502020204030204" pitchFamily="34" charset="0"/>
                <a:cs typeface="Jameel Noori Nastaleeq" panose="02000503000000020004" pitchFamily="2" charset="-78"/>
              </a:rPr>
              <a:t>بے شک اللہ توبہ قبول کرنے والا مہربان ہے۔</a:t>
            </a:r>
            <a:endParaRPr lang="ur-PK" sz="3200" spc="-20" dirty="0">
              <a:solidFill>
                <a:srgbClr val="1A3F6D"/>
              </a:solidFill>
              <a:ea typeface="Calibri" panose="020F0502020204030204" pitchFamily="34" charset="0"/>
              <a:cs typeface="noorehira" panose="02000000000000000000" pitchFamily="2" charset="-78"/>
            </a:endParaRPr>
          </a:p>
        </p:txBody>
      </p:sp>
    </p:spTree>
    <p:extLst>
      <p:ext uri="{BB962C8B-B14F-4D97-AF65-F5344CB8AC3E}">
        <p14:creationId xmlns:p14="http://schemas.microsoft.com/office/powerpoint/2010/main" val="2455088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1"/>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35630"/>
            <a:ext cx="12192000"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آیات11-12</a:t>
            </a:r>
          </a:p>
        </p:txBody>
      </p:sp>
      <p:graphicFrame>
        <p:nvGraphicFramePr>
          <p:cNvPr id="8" name="Content Placeholder 5"/>
          <p:cNvGraphicFramePr>
            <a:graphicFrameLocks/>
          </p:cNvGraphicFramePr>
          <p:nvPr>
            <p:extLst>
              <p:ext uri="{D42A27DB-BD31-4B8C-83A1-F6EECF244321}">
                <p14:modId xmlns:p14="http://schemas.microsoft.com/office/powerpoint/2010/main" val="3403342987"/>
              </p:ext>
            </p:extLst>
          </p:nvPr>
        </p:nvGraphicFramePr>
        <p:xfrm>
          <a:off x="1705553" y="2269798"/>
          <a:ext cx="8774806" cy="280447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931476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8">
                                            <p:graphicEl>
                                              <a:dgm id="{D2B49F6D-4100-42FB-82A8-1CFAA91AE96A}"/>
                                            </p:graphicEl>
                                          </p:spTgt>
                                        </p:tgtEl>
                                        <p:attrNameLst>
                                          <p:attrName>style.visibility</p:attrName>
                                        </p:attrNameLst>
                                      </p:cBhvr>
                                      <p:to>
                                        <p:strVal val="visible"/>
                                      </p:to>
                                    </p:set>
                                    <p:animEffect transition="in" filter="barn(inVertical)">
                                      <p:cBhvr>
                                        <p:cTn id="11" dur="500"/>
                                        <p:tgtEl>
                                          <p:spTgt spid="8">
                                            <p:graphicEl>
                                              <a:dgm id="{D2B49F6D-4100-42FB-82A8-1CFAA91AE96A}"/>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8">
                                            <p:graphicEl>
                                              <a:dgm id="{17F36406-BC96-49D1-9ECB-E418070F97BB}"/>
                                            </p:graphicEl>
                                          </p:spTgt>
                                        </p:tgtEl>
                                        <p:attrNameLst>
                                          <p:attrName>style.visibility</p:attrName>
                                        </p:attrNameLst>
                                      </p:cBhvr>
                                      <p:to>
                                        <p:strVal val="visible"/>
                                      </p:to>
                                    </p:set>
                                    <p:animEffect transition="in" filter="barn(inVertical)">
                                      <p:cBhvr>
                                        <p:cTn id="16" dur="500"/>
                                        <p:tgtEl>
                                          <p:spTgt spid="8">
                                            <p:graphicEl>
                                              <a:dgm id="{17F36406-BC96-49D1-9ECB-E418070F97BB}"/>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8">
                                            <p:graphicEl>
                                              <a:dgm id="{92A3E716-DF46-45A1-8B50-37038741E5FE}"/>
                                            </p:graphicEl>
                                          </p:spTgt>
                                        </p:tgtEl>
                                        <p:attrNameLst>
                                          <p:attrName>style.visibility</p:attrName>
                                        </p:attrNameLst>
                                      </p:cBhvr>
                                      <p:to>
                                        <p:strVal val="visible"/>
                                      </p:to>
                                    </p:set>
                                    <p:animEffect transition="in" filter="barn(inVertical)">
                                      <p:cBhvr>
                                        <p:cTn id="21" dur="500"/>
                                        <p:tgtEl>
                                          <p:spTgt spid="8">
                                            <p:graphicEl>
                                              <a:dgm id="{92A3E716-DF46-45A1-8B50-37038741E5F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repeatCount="indefinite" fill="hold" display="0">
                  <p:stCondLst>
                    <p:cond delay="indefinite"/>
                  </p:stCondLst>
                </p:cTn>
                <p:tgtEl>
                  <p:spTgt spid="71"/>
                </p:tgtEl>
              </p:cMediaNode>
            </p:video>
          </p:childTnLst>
        </p:cTn>
      </p:par>
    </p:tnLst>
    <p:bldLst>
      <p:bldGraphic spid="8" grpId="0">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35630"/>
            <a:ext cx="12192000" cy="8679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a:t>
            </a:r>
            <a:r>
              <a:rPr lang="en-US"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11</a:t>
            </a:r>
            <a:endPar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graphicFrame>
        <p:nvGraphicFramePr>
          <p:cNvPr id="7" name="Content Placeholder 5"/>
          <p:cNvGraphicFramePr>
            <a:graphicFrameLocks/>
          </p:cNvGraphicFramePr>
          <p:nvPr>
            <p:extLst>
              <p:ext uri="{D42A27DB-BD31-4B8C-83A1-F6EECF244321}">
                <p14:modId xmlns:p14="http://schemas.microsoft.com/office/powerpoint/2010/main" val="4241434423"/>
              </p:ext>
            </p:extLst>
          </p:nvPr>
        </p:nvGraphicFramePr>
        <p:xfrm>
          <a:off x="4816260" y="2812620"/>
          <a:ext cx="2547066" cy="70915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9" name="Diagram 8"/>
          <p:cNvGraphicFramePr/>
          <p:nvPr>
            <p:extLst>
              <p:ext uri="{D42A27DB-BD31-4B8C-83A1-F6EECF244321}">
                <p14:modId xmlns:p14="http://schemas.microsoft.com/office/powerpoint/2010/main" val="1606566742"/>
              </p:ext>
            </p:extLst>
          </p:nvPr>
        </p:nvGraphicFramePr>
        <p:xfrm>
          <a:off x="2169313" y="3541554"/>
          <a:ext cx="7840962" cy="258063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13" name="Rectangle 12"/>
          <p:cNvSpPr/>
          <p:nvPr/>
        </p:nvSpPr>
        <p:spPr>
          <a:xfrm>
            <a:off x="1064302" y="1904909"/>
            <a:ext cx="9998439" cy="887935"/>
          </a:xfrm>
          <a:prstGeom prst="rect">
            <a:avLst/>
          </a:prstGeom>
        </p:spPr>
        <p:txBody>
          <a:bodyPr wrap="square">
            <a:spAutoFit/>
          </a:bodyPr>
          <a:lstStyle/>
          <a:p>
            <a:pPr algn="ctr" rtl="1">
              <a:lnSpc>
                <a:spcPct val="110000"/>
              </a:lnSpc>
            </a:pPr>
            <a:r>
              <a:rPr lang="ur-PK" sz="2350" spc="-20" dirty="0">
                <a:solidFill>
                  <a:srgbClr val="1A3F6D"/>
                </a:solidFill>
                <a:ea typeface="Calibri" panose="020F0502020204030204" pitchFamily="34" charset="0"/>
                <a:cs typeface="noorehira" panose="02000000000000000000" pitchFamily="2" charset="-78"/>
              </a:rPr>
              <a:t>یٰۤاَیُّہَا  الَّذِیۡنَ اٰمَنُوۡا </a:t>
            </a:r>
            <a:r>
              <a:rPr lang="ur-PK" sz="2350" spc="-20" dirty="0" smtClean="0">
                <a:solidFill>
                  <a:srgbClr val="1A3F6D"/>
                </a:solidFill>
                <a:ea typeface="Calibri" panose="020F0502020204030204" pitchFamily="34" charset="0"/>
                <a:cs typeface="noorehira" panose="02000000000000000000" pitchFamily="2" charset="-78"/>
              </a:rPr>
              <a:t>لَا </a:t>
            </a:r>
            <a:r>
              <a:rPr lang="ur-PK" sz="2350" spc="-20" dirty="0">
                <a:solidFill>
                  <a:srgbClr val="1A3F6D"/>
                </a:solidFill>
                <a:ea typeface="Calibri" panose="020F0502020204030204" pitchFamily="34" charset="0"/>
                <a:cs typeface="noorehira" panose="02000000000000000000" pitchFamily="2" charset="-78"/>
              </a:rPr>
              <a:t>یَسْخَرْ قَوۡمٌ مِّنۡ قَوْمٍ </a:t>
            </a:r>
            <a:r>
              <a:rPr lang="ur-PK" sz="2350" spc="-20" dirty="0" smtClean="0">
                <a:solidFill>
                  <a:srgbClr val="1A3F6D"/>
                </a:solidFill>
                <a:ea typeface="Calibri" panose="020F0502020204030204" pitchFamily="34" charset="0"/>
                <a:cs typeface="noorehira" panose="02000000000000000000" pitchFamily="2" charset="-78"/>
              </a:rPr>
              <a:t>عَسٰۤی </a:t>
            </a:r>
            <a:r>
              <a:rPr lang="ur-PK" sz="2350" spc="-20" dirty="0">
                <a:solidFill>
                  <a:srgbClr val="1A3F6D"/>
                </a:solidFill>
                <a:ea typeface="Calibri" panose="020F0502020204030204" pitchFamily="34" charset="0"/>
                <a:cs typeface="noorehira" panose="02000000000000000000" pitchFamily="2" charset="-78"/>
              </a:rPr>
              <a:t>اَنۡ یَّكُوۡنُوۡا خَیۡرًا مِّنْہُمْ </a:t>
            </a:r>
            <a:r>
              <a:rPr lang="ur-PK" sz="2350" spc="-20" dirty="0" smtClean="0">
                <a:solidFill>
                  <a:srgbClr val="1A3F6D"/>
                </a:solidFill>
                <a:ea typeface="Calibri" panose="020F0502020204030204" pitchFamily="34" charset="0"/>
                <a:cs typeface="noorehira" panose="02000000000000000000" pitchFamily="2" charset="-78"/>
              </a:rPr>
              <a:t>وَلَا </a:t>
            </a:r>
            <a:r>
              <a:rPr lang="ur-PK" sz="2350" spc="-20" dirty="0">
                <a:solidFill>
                  <a:srgbClr val="1A3F6D"/>
                </a:solidFill>
                <a:ea typeface="Calibri" panose="020F0502020204030204" pitchFamily="34" charset="0"/>
                <a:cs typeface="noorehira" panose="02000000000000000000" pitchFamily="2" charset="-78"/>
              </a:rPr>
              <a:t>نِسَآءٌ  مِّنۡ  نِّسَآءٍ </a:t>
            </a:r>
            <a:r>
              <a:rPr lang="ur-PK" sz="2350" spc="-20" dirty="0" smtClean="0">
                <a:solidFill>
                  <a:srgbClr val="1A3F6D"/>
                </a:solidFill>
                <a:ea typeface="Calibri" panose="020F0502020204030204" pitchFamily="34" charset="0"/>
                <a:cs typeface="noorehira" panose="02000000000000000000" pitchFamily="2" charset="-78"/>
              </a:rPr>
              <a:t>عَسٰۤی </a:t>
            </a:r>
            <a:r>
              <a:rPr lang="ur-PK" sz="2350" spc="-20" dirty="0">
                <a:solidFill>
                  <a:srgbClr val="1A3F6D"/>
                </a:solidFill>
                <a:ea typeface="Calibri" panose="020F0502020204030204" pitchFamily="34" charset="0"/>
                <a:cs typeface="noorehira" panose="02000000000000000000" pitchFamily="2" charset="-78"/>
              </a:rPr>
              <a:t>اَنۡ یَّكُنَّ خَیۡرًا مِّنْہُنَّ ۚ </a:t>
            </a:r>
            <a:r>
              <a:rPr lang="ur-PK" sz="2350" spc="-20" dirty="0" smtClean="0">
                <a:solidFill>
                  <a:srgbClr val="1A3F6D"/>
                </a:solidFill>
                <a:ea typeface="Calibri" panose="020F0502020204030204" pitchFamily="34" charset="0"/>
                <a:cs typeface="noorehira" panose="02000000000000000000" pitchFamily="2" charset="-78"/>
              </a:rPr>
              <a:t>وَلَا </a:t>
            </a:r>
            <a:r>
              <a:rPr lang="ur-PK" sz="2350" spc="-20" dirty="0">
                <a:solidFill>
                  <a:srgbClr val="1A3F6D"/>
                </a:solidFill>
                <a:ea typeface="Calibri" panose="020F0502020204030204" pitchFamily="34" charset="0"/>
                <a:cs typeface="noorehira" panose="02000000000000000000" pitchFamily="2" charset="-78"/>
              </a:rPr>
              <a:t>تَلْمِزُوۡۤا اَنۡفُسَكُمْ </a:t>
            </a:r>
            <a:r>
              <a:rPr lang="ur-PK" sz="2350" spc="-20" dirty="0" smtClean="0">
                <a:solidFill>
                  <a:srgbClr val="1A3F6D"/>
                </a:solidFill>
                <a:ea typeface="Calibri" panose="020F0502020204030204" pitchFamily="34" charset="0"/>
                <a:cs typeface="noorehira" panose="02000000000000000000" pitchFamily="2" charset="-78"/>
              </a:rPr>
              <a:t>وَلَا </a:t>
            </a:r>
            <a:r>
              <a:rPr lang="ur-PK" sz="2350" spc="-20" dirty="0">
                <a:solidFill>
                  <a:srgbClr val="1A3F6D"/>
                </a:solidFill>
                <a:ea typeface="Calibri" panose="020F0502020204030204" pitchFamily="34" charset="0"/>
                <a:cs typeface="noorehira" panose="02000000000000000000" pitchFamily="2" charset="-78"/>
              </a:rPr>
              <a:t>تَنَابَزُوۡا بِالْاَلْقَابِ </a:t>
            </a:r>
            <a:r>
              <a:rPr lang="ur-PK" sz="2350" spc="-20" dirty="0" smtClean="0">
                <a:solidFill>
                  <a:srgbClr val="1A3F6D"/>
                </a:solidFill>
                <a:ea typeface="Calibri" panose="020F0502020204030204" pitchFamily="34" charset="0"/>
                <a:cs typeface="noorehira" panose="02000000000000000000" pitchFamily="2" charset="-78"/>
              </a:rPr>
              <a:t>ؕبِئْسَ </a:t>
            </a:r>
            <a:r>
              <a:rPr lang="ur-PK" sz="2350" spc="-20" dirty="0">
                <a:solidFill>
                  <a:srgbClr val="1A3F6D"/>
                </a:solidFill>
                <a:ea typeface="Calibri" panose="020F0502020204030204" pitchFamily="34" charset="0"/>
                <a:cs typeface="noorehira" panose="02000000000000000000" pitchFamily="2" charset="-78"/>
              </a:rPr>
              <a:t>الِاسْمُ الْفُسُوۡقُ بَعْدَ الْاِیۡمَانِ ۚ </a:t>
            </a:r>
            <a:r>
              <a:rPr lang="ur-PK" sz="2350" spc="-20" dirty="0" smtClean="0">
                <a:solidFill>
                  <a:srgbClr val="1A3F6D"/>
                </a:solidFill>
                <a:ea typeface="Calibri" panose="020F0502020204030204" pitchFamily="34" charset="0"/>
                <a:cs typeface="noorehira" panose="02000000000000000000" pitchFamily="2" charset="-78"/>
              </a:rPr>
              <a:t>وَمَنۡ </a:t>
            </a:r>
            <a:r>
              <a:rPr lang="ur-PK" sz="2350" spc="-20" dirty="0">
                <a:solidFill>
                  <a:srgbClr val="1A3F6D"/>
                </a:solidFill>
                <a:ea typeface="Calibri" panose="020F0502020204030204" pitchFamily="34" charset="0"/>
                <a:cs typeface="noorehira" panose="02000000000000000000" pitchFamily="2" charset="-78"/>
              </a:rPr>
              <a:t>لَّمْ یَتُبْ </a:t>
            </a:r>
            <a:r>
              <a:rPr lang="ur-PK" sz="2350" spc="-20" dirty="0" smtClean="0">
                <a:solidFill>
                  <a:srgbClr val="1A3F6D"/>
                </a:solidFill>
                <a:ea typeface="Calibri" panose="020F0502020204030204" pitchFamily="34" charset="0"/>
                <a:cs typeface="noorehira" panose="02000000000000000000" pitchFamily="2" charset="-78"/>
              </a:rPr>
              <a:t>فَاُولٰٓئِکَ </a:t>
            </a:r>
            <a:r>
              <a:rPr lang="ur-PK" sz="2350" spc="-20" dirty="0">
                <a:solidFill>
                  <a:srgbClr val="1A3F6D"/>
                </a:solidFill>
                <a:ea typeface="Calibri" panose="020F0502020204030204" pitchFamily="34" charset="0"/>
                <a:cs typeface="noorehira" panose="02000000000000000000" pitchFamily="2" charset="-78"/>
              </a:rPr>
              <a:t>ہُمُ الظّٰلِمُوۡنَ ﴿۱۱</a:t>
            </a:r>
            <a:r>
              <a:rPr lang="ur-PK" sz="2350" spc="-20" dirty="0" smtClean="0">
                <a:solidFill>
                  <a:srgbClr val="1A3F6D"/>
                </a:solidFill>
                <a:ea typeface="Calibri" panose="020F0502020204030204" pitchFamily="34" charset="0"/>
                <a:cs typeface="noorehira" panose="02000000000000000000" pitchFamily="2" charset="-78"/>
              </a:rPr>
              <a:t>﴾</a:t>
            </a:r>
            <a:endParaRPr lang="ur-PK" sz="2350" spc="-20" dirty="0">
              <a:solidFill>
                <a:srgbClr val="1A3F6D"/>
              </a:solidFill>
              <a:ea typeface="Calibri" panose="020F0502020204030204" pitchFamily="34" charset="0"/>
              <a:cs typeface="noorehira" panose="02000000000000000000" pitchFamily="2" charset="-78"/>
            </a:endParaRPr>
          </a:p>
        </p:txBody>
      </p:sp>
      <p:sp>
        <p:nvSpPr>
          <p:cNvPr id="10" name="Rounded Rectangle 9"/>
          <p:cNvSpPr/>
          <p:nvPr/>
        </p:nvSpPr>
        <p:spPr>
          <a:xfrm>
            <a:off x="2685793" y="3730986"/>
            <a:ext cx="6554196" cy="2096479"/>
          </a:xfrm>
          <a:prstGeom prst="round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14" name="Rectangle 13"/>
          <p:cNvSpPr/>
          <p:nvPr/>
        </p:nvSpPr>
        <p:spPr>
          <a:xfrm>
            <a:off x="2614386" y="3851539"/>
            <a:ext cx="6963228" cy="1975926"/>
          </a:xfrm>
          <a:prstGeom prst="rect">
            <a:avLst/>
          </a:prstGeom>
        </p:spPr>
        <p:txBody>
          <a:bodyPr wrap="square" lIns="91440">
            <a:spAutoFit/>
          </a:bodyPr>
          <a:lstStyle/>
          <a:p>
            <a:pPr marL="457200" marR="228600" algn="ctr" rtl="1">
              <a:lnSpc>
                <a:spcPct val="120000"/>
              </a:lnSpc>
            </a:pPr>
            <a:r>
              <a:rPr lang="ar-SA" sz="2200" dirty="0">
                <a:solidFill>
                  <a:srgbClr val="1A3F6D"/>
                </a:solidFill>
                <a:latin typeface="noorehidayat" panose="02060603050605020204" pitchFamily="18" charset="-78"/>
                <a:ea typeface="Calibri" panose="020F0502020204030204" pitchFamily="34" charset="0"/>
                <a:cs typeface="noorehidayat" panose="02060603050605020204" pitchFamily="18" charset="-78"/>
              </a:rPr>
              <a:t>إِنَّ اللہَ لَا یَنْظُرُ إِلٰى صُوَرِكُمْ وَأَمْوَالِكُمْ وَلَكِنْ یَنْظُرُ إِلٰى قُلُوبِكُمْ وَأَعْمَالِكُمْ </a:t>
            </a:r>
            <a:r>
              <a:rPr lang="ar-SA" sz="2400" spc="-3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a:t>
            </a:r>
            <a:r>
              <a:rPr lang="ur-PK" sz="240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صحیح مسلم</a:t>
            </a:r>
            <a:r>
              <a:rPr lang="ar-SA" sz="2400" spc="-3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a:t>
            </a:r>
            <a:endParaRPr lang="en-US" sz="2800" dirty="0">
              <a:solidFill>
                <a:srgbClr val="1A3F6D"/>
              </a:solidFill>
              <a:latin typeface="noorehira" panose="02000000000000000000" pitchFamily="2" charset="-78"/>
              <a:ea typeface="Calibri" panose="020F0502020204030204" pitchFamily="34" charset="0"/>
              <a:cs typeface="noorehira" panose="02000000000000000000" pitchFamily="2" charset="-78"/>
            </a:endParaRPr>
          </a:p>
          <a:p>
            <a:pPr marL="457200" marR="228600" algn="ctr" rtl="1">
              <a:lnSpc>
                <a:spcPct val="120000"/>
              </a:lnSpc>
            </a:pPr>
            <a:r>
              <a:rPr lang="ar-SA" sz="2800" dirty="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rPr>
              <a:t>"بے شک اللہ نہ تمہاری صورتیں دیکھتا ہے نہ مال ، البتہ  وہ تمہارے دل دیکھتا ہے اور اعمال"۔</a:t>
            </a:r>
            <a:endParaRPr lang="en-US" sz="2800" dirty="0">
              <a:solidFill>
                <a:srgbClr val="1A3F6D"/>
              </a:solidFill>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1811573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9">
                                            <p:graphicEl>
                                              <a:dgm id="{36010CB3-69C6-414D-BF7C-5DC00E40DC7C}"/>
                                            </p:graphicEl>
                                          </p:spTgt>
                                        </p:tgtEl>
                                        <p:attrNameLst>
                                          <p:attrName>style.visibility</p:attrName>
                                        </p:attrNameLst>
                                      </p:cBhvr>
                                      <p:to>
                                        <p:strVal val="visible"/>
                                      </p:to>
                                    </p:set>
                                    <p:animEffect transition="in" filter="barn(inVertical)">
                                      <p:cBhvr>
                                        <p:cTn id="11" dur="500"/>
                                        <p:tgtEl>
                                          <p:spTgt spid="9">
                                            <p:graphicEl>
                                              <a:dgm id="{36010CB3-69C6-414D-BF7C-5DC00E40DC7C}"/>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graphicEl>
                                              <a:dgm id="{4D4E3EF4-FE49-4208-AA63-01FAEB2F5245}"/>
                                            </p:graphicEl>
                                          </p:spTgt>
                                        </p:tgtEl>
                                        <p:attrNameLst>
                                          <p:attrName>style.visibility</p:attrName>
                                        </p:attrNameLst>
                                      </p:cBhvr>
                                      <p:to>
                                        <p:strVal val="visible"/>
                                      </p:to>
                                    </p:set>
                                    <p:animEffect transition="in" filter="barn(inVertical)">
                                      <p:cBhvr>
                                        <p:cTn id="16" dur="500"/>
                                        <p:tgtEl>
                                          <p:spTgt spid="9">
                                            <p:graphicEl>
                                              <a:dgm id="{4D4E3EF4-FE49-4208-AA63-01FAEB2F5245}"/>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graphicEl>
                                              <a:dgm id="{A5C9E1AC-9C67-45A9-B9C4-777CECEB678F}"/>
                                            </p:graphicEl>
                                          </p:spTgt>
                                        </p:tgtEl>
                                        <p:attrNameLst>
                                          <p:attrName>style.visibility</p:attrName>
                                        </p:attrNameLst>
                                      </p:cBhvr>
                                      <p:to>
                                        <p:strVal val="visible"/>
                                      </p:to>
                                    </p:set>
                                    <p:animEffect transition="in" filter="barn(inVertical)">
                                      <p:cBhvr>
                                        <p:cTn id="21" dur="500"/>
                                        <p:tgtEl>
                                          <p:spTgt spid="9">
                                            <p:graphicEl>
                                              <a:dgm id="{A5C9E1AC-9C67-45A9-B9C4-777CECEB678F}"/>
                                            </p:graphicEl>
                                          </p:spTgt>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9">
                                            <p:graphicEl>
                                              <a:dgm id="{4BD59710-1814-4C00-A041-8117170EDD88}"/>
                                            </p:graphicEl>
                                          </p:spTgt>
                                        </p:tgtEl>
                                        <p:attrNameLst>
                                          <p:attrName>style.visibility</p:attrName>
                                        </p:attrNameLst>
                                      </p:cBhvr>
                                      <p:to>
                                        <p:strVal val="visible"/>
                                      </p:to>
                                    </p:set>
                                    <p:animEffect transition="in" filter="barn(inVertical)">
                                      <p:cBhvr>
                                        <p:cTn id="25" dur="500"/>
                                        <p:tgtEl>
                                          <p:spTgt spid="9">
                                            <p:graphicEl>
                                              <a:dgm id="{4BD59710-1814-4C00-A041-8117170EDD88}"/>
                                            </p:graphic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xit" presetSubtype="21" fill="hold" grpId="1" nodeType="clickEffect">
                                  <p:stCondLst>
                                    <p:cond delay="0"/>
                                  </p:stCondLst>
                                  <p:childTnLst>
                                    <p:animEffect transition="out" filter="barn(inVertical)">
                                      <p:cBhvr>
                                        <p:cTn id="38" dur="500"/>
                                        <p:tgtEl>
                                          <p:spTgt spid="10"/>
                                        </p:tgtEl>
                                      </p:cBhvr>
                                    </p:animEffect>
                                    <p:set>
                                      <p:cBhvr>
                                        <p:cTn id="39" dur="1" fill="hold">
                                          <p:stCondLst>
                                            <p:cond delay="499"/>
                                          </p:stCondLst>
                                        </p:cTn>
                                        <p:tgtEl>
                                          <p:spTgt spid="10"/>
                                        </p:tgtEl>
                                        <p:attrNameLst>
                                          <p:attrName>style.visibility</p:attrName>
                                        </p:attrNameLst>
                                      </p:cBhvr>
                                      <p:to>
                                        <p:strVal val="hidden"/>
                                      </p:to>
                                    </p:set>
                                  </p:childTnLst>
                                </p:cTn>
                              </p:par>
                              <p:par>
                                <p:cTn id="40" presetID="16" presetClass="exit" presetSubtype="21" fill="hold" grpId="1" nodeType="withEffect">
                                  <p:stCondLst>
                                    <p:cond delay="0"/>
                                  </p:stCondLst>
                                  <p:childTnLst>
                                    <p:animEffect transition="out" filter="barn(inVertical)">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3" repeatCount="indefinite" fill="hold" display="0">
                  <p:stCondLst>
                    <p:cond delay="indefinite"/>
                  </p:stCondLst>
                </p:cTn>
                <p:tgtEl>
                  <p:spTgt spid="71"/>
                </p:tgtEl>
              </p:cMediaNode>
            </p:video>
          </p:childTnLst>
        </p:cTn>
      </p:par>
    </p:tnLst>
    <p:bldLst>
      <p:bldGraphic spid="9" grpId="0" uiExpand="1">
        <p:bldSub>
          <a:bldDgm bld="one"/>
        </p:bldSub>
      </p:bldGraphic>
      <p:bldP spid="10" grpId="0" animBg="1"/>
      <p:bldP spid="10" grpId="1" animBg="1"/>
      <p:bldP spid="14" grpId="0"/>
      <p:bldP spid="14"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16844</TotalTime>
  <Words>3135</Words>
  <Application>Microsoft Office PowerPoint</Application>
  <PresentationFormat>Custom</PresentationFormat>
  <Paragraphs>214</Paragraphs>
  <Slides>38</Slides>
  <Notes>26</Notes>
  <HiddenSlides>0</HiddenSlides>
  <MMClips>38</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38</vt:i4>
      </vt:variant>
    </vt:vector>
  </HeadingPairs>
  <TitlesOfParts>
    <vt:vector size="49" baseType="lpstr">
      <vt:lpstr>Arial</vt:lpstr>
      <vt:lpstr>Al Qalam Quran Publisher</vt:lpstr>
      <vt:lpstr>Cambria</vt:lpstr>
      <vt:lpstr>Calibri Light</vt:lpstr>
      <vt:lpstr>Times New Roman</vt:lpstr>
      <vt:lpstr>Calibri</vt:lpstr>
      <vt:lpstr>Bombay Black Unicode</vt:lpstr>
      <vt:lpstr>noorehidayat</vt:lpstr>
      <vt:lpstr>noorehira</vt:lpstr>
      <vt:lpstr>Jameel Noori Nastaleeq</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Super Laptop</dc:creator>
  <cp:lastModifiedBy>SAMOBASR</cp:lastModifiedBy>
  <cp:revision>711</cp:revision>
  <dcterms:created xsi:type="dcterms:W3CDTF">2015-07-28T15:13:29Z</dcterms:created>
  <dcterms:modified xsi:type="dcterms:W3CDTF">2018-10-16T11:07:58Z</dcterms:modified>
</cp:coreProperties>
</file>