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6.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21.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6"/>
  </p:notesMasterIdLst>
  <p:sldIdLst>
    <p:sldId id="257" r:id="rId2"/>
    <p:sldId id="335" r:id="rId3"/>
    <p:sldId id="336" r:id="rId4"/>
    <p:sldId id="261" r:id="rId5"/>
    <p:sldId id="537" r:id="rId6"/>
    <p:sldId id="538" r:id="rId7"/>
    <p:sldId id="539" r:id="rId8"/>
    <p:sldId id="299" r:id="rId9"/>
    <p:sldId id="462" r:id="rId10"/>
    <p:sldId id="541" r:id="rId11"/>
    <p:sldId id="542" r:id="rId12"/>
    <p:sldId id="543" r:id="rId13"/>
    <p:sldId id="544" r:id="rId14"/>
    <p:sldId id="545" r:id="rId15"/>
    <p:sldId id="546" r:id="rId16"/>
    <p:sldId id="547" r:id="rId17"/>
    <p:sldId id="548" r:id="rId18"/>
    <p:sldId id="549" r:id="rId19"/>
    <p:sldId id="550" r:id="rId20"/>
    <p:sldId id="552" r:id="rId21"/>
    <p:sldId id="551" r:id="rId22"/>
    <p:sldId id="553" r:id="rId23"/>
    <p:sldId id="554" r:id="rId24"/>
    <p:sldId id="556" r:id="rId25"/>
    <p:sldId id="557" r:id="rId26"/>
    <p:sldId id="558" r:id="rId27"/>
    <p:sldId id="559" r:id="rId28"/>
    <p:sldId id="560" r:id="rId29"/>
    <p:sldId id="328" r:id="rId30"/>
    <p:sldId id="329" r:id="rId31"/>
    <p:sldId id="331" r:id="rId32"/>
    <p:sldId id="330" r:id="rId33"/>
    <p:sldId id="332" r:id="rId34"/>
    <p:sldId id="291" r:id="rId35"/>
  </p:sldIdLst>
  <p:sldSz cx="12192000" cy="6858000"/>
  <p:notesSz cx="6858000" cy="9144000"/>
  <p:embeddedFontLst>
    <p:embeddedFont>
      <p:font typeface="Al Qalam Quran Publisher" pitchFamily="18" charset="-78"/>
      <p:regular r:id="rId37"/>
    </p:embeddedFont>
    <p:embeddedFont>
      <p:font typeface="Jameel Noori Nastaleeq" pitchFamily="2" charset="-78"/>
      <p:regular r:id="rId38"/>
      <p:italic r:id="rId39"/>
    </p:embeddedFont>
    <p:embeddedFont>
      <p:font typeface="Cambria" pitchFamily="18" charset="0"/>
      <p:regular r:id="rId40"/>
      <p:bold r:id="rId41"/>
      <p:italic r:id="rId42"/>
      <p:boldItalic r:id="rId43"/>
    </p:embeddedFont>
    <p:embeddedFont>
      <p:font typeface="Jameel Noori Kasheeda" pitchFamily="2" charset="-78"/>
      <p:italic r:id="rId44"/>
    </p:embeddedFont>
    <p:embeddedFont>
      <p:font typeface="noorehidayat" pitchFamily="18" charset="-78"/>
      <p:regular r:id="rId45"/>
    </p:embeddedFont>
    <p:embeddedFont>
      <p:font typeface="noorehira" pitchFamily="2" charset="-78"/>
      <p:regular r:id="rId46"/>
    </p:embeddedFont>
    <p:embeddedFont>
      <p:font typeface="Calibri" pitchFamily="34" charset="0"/>
      <p:regular r:id="rId47"/>
      <p:bold r:id="rId48"/>
      <p:italic r:id="rId49"/>
      <p:boldItalic r:id="rId50"/>
    </p:embeddedFont>
    <p:embeddedFont>
      <p:font typeface="UL Sajid Heading" pitchFamily="2" charset="-78"/>
      <p:regular r:id="rId51"/>
    </p:embeddedFont>
    <p:embeddedFont>
      <p:font typeface="Bombay Black Unicode" pitchFamily="2" charset="-78"/>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F6D"/>
    <a:srgbClr val="1D508F"/>
    <a:srgbClr val="36639C"/>
    <a:srgbClr val="3A68BC"/>
    <a:srgbClr val="D2DEEF"/>
    <a:srgbClr val="1355A5"/>
    <a:srgbClr val="ACAE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3910" autoAdjust="0"/>
  </p:normalViewPr>
  <p:slideViewPr>
    <p:cSldViewPr snapToGrid="0">
      <p:cViewPr>
        <p:scale>
          <a:sx n="76" d="100"/>
          <a:sy n="76" d="100"/>
        </p:scale>
        <p:origin x="-90" y="-810"/>
      </p:cViewPr>
      <p:guideLst>
        <p:guide orient="horz" pos="2160"/>
        <p:guide pos="3840"/>
      </p:guideLst>
    </p:cSldViewPr>
  </p:slideViewPr>
  <p:notesTextViewPr>
    <p:cViewPr>
      <p:scale>
        <a:sx n="1" d="1"/>
        <a:sy n="1" d="1"/>
      </p:scale>
      <p:origin x="0" y="0"/>
    </p:cViewPr>
  </p:notesTextViewPr>
  <p:sorterViewPr>
    <p:cViewPr>
      <p:scale>
        <a:sx n="150" d="100"/>
        <a:sy n="150" d="100"/>
      </p:scale>
      <p:origin x="0" y="-153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(۱۲) بندۂ مومن کے بنیادی اوصاف</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sz="1400">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sz="1400">
            <a:latin typeface="Jameel Noori Nastaleeq" pitchFamily="2" charset="-78"/>
            <a:cs typeface="Jameel Noori Nastaleeq" pitchFamily="2" charset="-78"/>
          </a:endParaRPr>
        </a:p>
      </dgm:t>
    </dgm:pt>
    <dgm:pt modelId="{88D0FC1A-7669-4237-9E0A-9BA9CBBE627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(۱۳) بندۂ مومن کے تکمیلی اوصاف</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sz="1400">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sz="1400">
            <a:latin typeface="Jameel Noori Nastaleeq" pitchFamily="2" charset="-78"/>
            <a:cs typeface="Jameel Noori Nastaleeq" pitchFamily="2" charset="-78"/>
          </a:endParaRPr>
        </a:p>
      </dgm:t>
    </dgm:pt>
    <dgm:pt modelId="{D8EACAFA-908F-4B41-B929-48F074817F1B}">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التحریم</a:t>
          </a:r>
        </a:p>
      </dgm:t>
    </dgm:pt>
    <dgm:pt modelId="{B552770D-74AC-4DC1-B69A-78D0A9F7E052}" type="parTrans" cxnId="{53A77E71-A01B-4A46-A6E7-52D6C0E114B9}">
      <dgm:prSet/>
      <dgm:spPr/>
      <dgm:t>
        <a:bodyPr/>
        <a:lstStyle/>
        <a:p>
          <a:endParaRPr lang="en-US" sz="1400">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sz="1400">
            <a:latin typeface="Jameel Noori Nastaleeq" pitchFamily="2" charset="-78"/>
            <a:cs typeface="Jameel Noori Nastaleeq" pitchFamily="2" charset="-78"/>
          </a:endParaRPr>
        </a:p>
      </dgm:t>
    </dgm:pt>
    <dgm:pt modelId="{C0A4B61F-FEDA-4368-8243-B32E98A9C202}">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بنی اسرائیل رکوع 3-4</a:t>
          </a:r>
        </a:p>
      </dgm:t>
    </dgm:pt>
    <dgm:pt modelId="{7AF7AF30-BC15-4C3B-B02F-776656E3D4F2}" type="parTrans" cxnId="{450074BD-A10B-4688-AE0C-808E7E40087D}">
      <dgm:prSet/>
      <dgm:spPr/>
      <dgm:t>
        <a:bodyPr/>
        <a:lstStyle/>
        <a:p>
          <a:endParaRPr lang="en-US" sz="1400">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sz="1400">
            <a:latin typeface="Jameel Noori Nastaleeq" pitchFamily="2" charset="-78"/>
            <a:cs typeface="Jameel Noori Nastaleeq" pitchFamily="2" charset="-78"/>
          </a:endParaRPr>
        </a:p>
      </dgm:t>
    </dgm:pt>
    <dgm:pt modelId="{72AB03C1-8C03-4C7E-A90C-4F7A5FEFECB6}">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المؤمنون: 1-11، المعارج: 19-35</a:t>
          </a:r>
          <a:endParaRPr lang="en-US" sz="1800" dirty="0">
            <a:latin typeface="Jameel Noori Nastaleeq" pitchFamily="2" charset="-78"/>
            <a:cs typeface="Jameel Noori Nastaleeq" pitchFamily="2" charset="-78"/>
          </a:endParaRPr>
        </a:p>
      </dgm:t>
    </dgm:pt>
    <dgm:pt modelId="{2E6294B2-7503-4E2D-BF29-280FE7C97E65}" type="parTrans" cxnId="{250CBDB2-5DFA-477D-AD4A-10B68F737CF2}">
      <dgm:prSet/>
      <dgm:spPr/>
      <dgm:t>
        <a:bodyPr/>
        <a:lstStyle/>
        <a:p>
          <a:endParaRPr lang="en-US" sz="1400">
            <a:latin typeface="Jameel Noori Nastaleeq" pitchFamily="2" charset="-78"/>
            <a:cs typeface="Jameel Noori Nastaleeq" pitchFamily="2" charset="-78"/>
          </a:endParaRPr>
        </a:p>
      </dgm:t>
    </dgm:pt>
    <dgm:pt modelId="{F78F0EC0-4E50-41D3-960C-B8973C821408}" type="sibTrans" cxnId="{250CBDB2-5DFA-477D-AD4A-10B68F737CF2}">
      <dgm:prSet/>
      <dgm:spPr/>
      <dgm:t>
        <a:bodyPr/>
        <a:lstStyle/>
        <a:p>
          <a:endParaRPr lang="en-US" sz="1400">
            <a:latin typeface="Jameel Noori Nastaleeq" pitchFamily="2" charset="-78"/>
            <a:cs typeface="Jameel Noori Nastaleeq" pitchFamily="2" charset="-78"/>
          </a:endParaRPr>
        </a:p>
      </dgm:t>
    </dgm:pt>
    <dgm:pt modelId="{EFB59917-76AA-4DB0-93F5-CF8AE34BDE3D}">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الفرقان آخری رکوع</a:t>
          </a:r>
          <a:endParaRPr lang="en-US" sz="1800"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sz="1400">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sz="1400">
            <a:latin typeface="Jameel Noori Nastaleeq" pitchFamily="2" charset="-78"/>
            <a:cs typeface="Jameel Noori Nastaleeq" pitchFamily="2" charset="-78"/>
          </a:endParaRPr>
        </a:p>
      </dgm:t>
    </dgm:pt>
    <dgm:pt modelId="{312C3F98-3618-45C6-87C2-C84B819190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(۱۴) خاندانی زندگی کے بنیادی اصول</a:t>
          </a:r>
        </a:p>
      </dgm:t>
    </dgm:pt>
    <dgm:pt modelId="{83D8E016-52B4-4303-90A8-6B5F301161E1}" type="parTrans" cxnId="{E22BDC0F-847A-4A90-A4A0-FE3485EF9D95}">
      <dgm:prSet/>
      <dgm:spPr/>
      <dgm:t>
        <a:bodyPr/>
        <a:lstStyle/>
        <a:p>
          <a:endParaRPr lang="en-US" sz="1400">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sz="1400">
            <a:latin typeface="Jameel Noori Nastaleeq" pitchFamily="2" charset="-78"/>
            <a:cs typeface="Jameel Noori Nastaleeq" pitchFamily="2" charset="-78"/>
          </a:endParaRPr>
        </a:p>
      </dgm:t>
    </dgm:pt>
    <dgm:pt modelId="{D974C1AA-9DCA-465F-B5D6-F8DCC3177D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سماجی اور معاشرتی اقدار</a:t>
          </a:r>
        </a:p>
      </dgm:t>
    </dgm:pt>
    <dgm:pt modelId="{4C565DD1-F062-4B43-BDFD-928D922EF19F}" type="parTrans" cxnId="{9DA05B52-BCC2-4380-A633-25B847B74326}">
      <dgm:prSet/>
      <dgm:spPr/>
      <dgm:t>
        <a:bodyPr/>
        <a:lstStyle/>
        <a:p>
          <a:endParaRPr lang="en-US" sz="1400">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sz="1400">
            <a:latin typeface="Jameel Noori Nastaleeq" pitchFamily="2" charset="-78"/>
            <a:cs typeface="Jameel Noori Nastaleeq" pitchFamily="2" charset="-78"/>
          </a:endParaRPr>
        </a:p>
      </dgm:t>
    </dgm:pt>
    <dgm:pt modelId="{5F7AC649-1D67-4A14-BB52-BE4C9376FE6C}">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سیاسی و ملّی زندگی کے رہنما اصول</a:t>
          </a:r>
        </a:p>
      </dgm:t>
    </dgm:pt>
    <dgm:pt modelId="{DDEF7F33-4DCB-4A97-B64E-FDD5968187CE}" type="parTrans" cxnId="{7125C34C-A80D-4B66-A07D-AE1B8B6626AE}">
      <dgm:prSet/>
      <dgm:spPr/>
      <dgm:t>
        <a:bodyPr/>
        <a:lstStyle/>
        <a:p>
          <a:endParaRPr lang="en-US" sz="1400">
            <a:latin typeface="Jameel Noori Nastaleeq" pitchFamily="2" charset="-78"/>
            <a:cs typeface="Jameel Noori Nastaleeq" pitchFamily="2" charset="-78"/>
          </a:endParaRPr>
        </a:p>
      </dgm:t>
    </dgm:pt>
    <dgm:pt modelId="{0C856329-5BC8-4A4A-BC21-C6016CD97995}" type="sibTrans" cxnId="{7125C34C-A80D-4B66-A07D-AE1B8B6626AE}">
      <dgm:prSet/>
      <dgm:spPr/>
      <dgm:t>
        <a:bodyPr/>
        <a:lstStyle/>
        <a:p>
          <a:endParaRPr lang="en-US" sz="1400">
            <a:latin typeface="Jameel Noori Nastaleeq" pitchFamily="2" charset="-78"/>
            <a:cs typeface="Jameel Noori Nastaleeq" pitchFamily="2" charset="-78"/>
          </a:endParaRPr>
        </a:p>
      </dgm:t>
    </dgm:pt>
    <dgm:pt modelId="{7C6BB2F9-AB25-4399-8FA2-00EC0B403279}">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الحجرات</a:t>
          </a:r>
        </a:p>
      </dgm:t>
    </dgm:pt>
    <dgm:pt modelId="{4F8A3268-1AF1-47B8-AACC-20296ADC9650}" type="parTrans" cxnId="{F747D3FF-B2D3-4026-A197-E40EE2FA5594}">
      <dgm:prSet/>
      <dgm:spPr/>
      <dgm:t>
        <a:bodyPr/>
        <a:lstStyle/>
        <a:p>
          <a:endParaRPr lang="en-US" sz="1400">
            <a:latin typeface="Jameel Noori Nastaleeq" pitchFamily="2" charset="-78"/>
            <a:cs typeface="Jameel Noori Nastaleeq" pitchFamily="2" charset="-78"/>
          </a:endParaRPr>
        </a:p>
      </dgm:t>
    </dgm:pt>
    <dgm:pt modelId="{A46398EA-A5C0-4FEA-BDC6-3E10A12B4E2B}" type="sibTrans" cxnId="{F747D3FF-B2D3-4026-A197-E40EE2FA5594}">
      <dgm:prSet/>
      <dgm:spPr/>
      <dgm:t>
        <a:bodyPr/>
        <a:lstStyle/>
        <a:p>
          <a:endParaRPr lang="en-US" sz="1400">
            <a:latin typeface="Jameel Noori Nastaleeq" pitchFamily="2" charset="-78"/>
            <a:cs typeface="Jameel Noori Nastaleeq" pitchFamily="2" charset="-78"/>
          </a:endParaRPr>
        </a:p>
      </dgm:t>
    </dgm:pt>
    <dgm:pt modelId="{A14B1532-7971-458C-A4FD-33F994BA301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i="1"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a:t>
          </a:r>
        </a:p>
      </dgm:t>
    </dgm:pt>
    <dgm:pt modelId="{24AA02A3-89EF-4068-9F35-78D8C92B9650}" type="parTrans" cxnId="{8184352E-B463-4FCB-B125-0DD10EBECE25}">
      <dgm:prSet/>
      <dgm:spPr/>
      <dgm:t>
        <a:bodyPr/>
        <a:lstStyle/>
        <a:p>
          <a:endParaRPr lang="en-US" sz="1400"/>
        </a:p>
      </dgm:t>
    </dgm:pt>
    <dgm:pt modelId="{239A6631-5666-4564-9C5C-41211BCBF3F5}" type="sibTrans" cxnId="{8184352E-B463-4FCB-B125-0DD10EBECE25}">
      <dgm:prSet/>
      <dgm:spPr/>
      <dgm:t>
        <a:bodyPr/>
        <a:lstStyle/>
        <a:p>
          <a:endParaRPr lang="en-US" sz="1400"/>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6" custScaleX="228987"/>
      <dgm:spPr/>
      <dgm:t>
        <a:bodyPr/>
        <a:lstStyle/>
        <a:p>
          <a:endParaRPr lang="en-US"/>
        </a:p>
      </dgm:t>
    </dgm:pt>
    <dgm:pt modelId="{71868DBC-8E90-4918-A166-6D920E63F8A4}" type="pres">
      <dgm:prSet presAssocID="{2E6294B2-7503-4E2D-BF29-280FE7C97E65}" presName="parTrans" presStyleCnt="0"/>
      <dgm:spPr/>
      <dgm:t>
        <a:bodyPr/>
        <a:lstStyle/>
        <a:p>
          <a:endParaRPr lang="en-US"/>
        </a:p>
      </dgm:t>
    </dgm:pt>
    <dgm:pt modelId="{FE8363C5-272F-4652-9371-B4A53CBDBB54}" type="pres">
      <dgm:prSet presAssocID="{72AB03C1-8C03-4C7E-A90C-4F7A5FEFECB6}" presName="node" presStyleLbl="alignAccFollowNode1" presStyleIdx="0" presStyleCnt="5" custScaleX="228987">
        <dgm:presLayoutVars>
          <dgm:bulletEnabled val="1"/>
        </dgm:presLayoutVars>
      </dgm:prSet>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6" custScaleX="228987"/>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1" presStyleCnt="5" custScaleX="228987">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6" custScaleX="228987"/>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2" presStyleCnt="5" custScaleX="228987">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3" presStyleCnt="6" custScaleX="228987"/>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5" custScaleX="228987">
        <dgm:presLayoutVars>
          <dgm:bulletEnabled val="1"/>
        </dgm:presLayoutVars>
      </dgm:prSet>
      <dgm:spPr/>
      <dgm:t>
        <a:bodyPr/>
        <a:lstStyle/>
        <a:p>
          <a:endParaRPr lang="en-US"/>
        </a:p>
      </dgm:t>
    </dgm:pt>
    <dgm:pt modelId="{92103CD1-42AE-4905-B8E9-BC5ED763AAF1}" type="pres">
      <dgm:prSet presAssocID="{D974C1AA-9DCA-465F-B5D6-F8DCC3177D8E}" presName="vSp" presStyleCnt="0"/>
      <dgm:spPr/>
      <dgm:t>
        <a:bodyPr/>
        <a:lstStyle/>
        <a:p>
          <a:endParaRPr lang="en-US"/>
        </a:p>
      </dgm:t>
    </dgm:pt>
    <dgm:pt modelId="{668B74AF-5494-4A4D-8DE7-6B20C8A5C83F}" type="pres">
      <dgm:prSet presAssocID="{5F7AC649-1D67-4A14-BB52-BE4C9376FE6C}" presName="horFlow" presStyleCnt="0"/>
      <dgm:spPr/>
      <dgm:t>
        <a:bodyPr/>
        <a:lstStyle/>
        <a:p>
          <a:endParaRPr lang="en-US"/>
        </a:p>
      </dgm:t>
    </dgm:pt>
    <dgm:pt modelId="{F942E1B5-7A46-4370-B61D-75B7DB373EAF}" type="pres">
      <dgm:prSet presAssocID="{5F7AC649-1D67-4A14-BB52-BE4C9376FE6C}" presName="bigChev" presStyleLbl="node1" presStyleIdx="4" presStyleCnt="6" custScaleX="228987"/>
      <dgm:spPr/>
      <dgm:t>
        <a:bodyPr/>
        <a:lstStyle/>
        <a:p>
          <a:endParaRPr lang="en-US"/>
        </a:p>
      </dgm:t>
    </dgm:pt>
    <dgm:pt modelId="{E37681F9-DEC0-4F15-83A5-CDAF98DE98AA}" type="pres">
      <dgm:prSet presAssocID="{4F8A3268-1AF1-47B8-AACC-20296ADC9650}" presName="parTrans" presStyleCnt="0"/>
      <dgm:spPr/>
      <dgm:t>
        <a:bodyPr/>
        <a:lstStyle/>
        <a:p>
          <a:endParaRPr lang="en-US"/>
        </a:p>
      </dgm:t>
    </dgm:pt>
    <dgm:pt modelId="{27C32174-0740-4362-8EE3-5F21619528FA}" type="pres">
      <dgm:prSet presAssocID="{7C6BB2F9-AB25-4399-8FA2-00EC0B403279}" presName="node" presStyleLbl="alignAccFollowNode1" presStyleIdx="4" presStyleCnt="5" custScaleX="228987">
        <dgm:presLayoutVars>
          <dgm:bulletEnabled val="1"/>
        </dgm:presLayoutVars>
      </dgm:prSet>
      <dgm:spPr/>
      <dgm:t>
        <a:bodyPr/>
        <a:lstStyle/>
        <a:p>
          <a:endParaRPr lang="en-US"/>
        </a:p>
      </dgm:t>
    </dgm:pt>
    <dgm:pt modelId="{A80410DA-7058-4E9C-A6EF-1885ACD27B5D}" type="pres">
      <dgm:prSet presAssocID="{5F7AC649-1D67-4A14-BB52-BE4C9376FE6C}" presName="vSp" presStyleCnt="0"/>
      <dgm:spPr/>
    </dgm:pt>
    <dgm:pt modelId="{094B4ABD-77EC-4F31-A11B-AAC5BA7870A0}" type="pres">
      <dgm:prSet presAssocID="{A14B1532-7971-458C-A4FD-33F994BA3017}" presName="horFlow" presStyleCnt="0"/>
      <dgm:spPr/>
    </dgm:pt>
    <dgm:pt modelId="{C37DC2FA-CB51-4BE8-B28E-BE7CBBCC56FA}" type="pres">
      <dgm:prSet presAssocID="{A14B1532-7971-458C-A4FD-33F994BA3017}" presName="bigChev" presStyleLbl="node1" presStyleIdx="5" presStyleCnt="6" custScaleX="406571"/>
      <dgm:spPr/>
      <dgm:t>
        <a:bodyPr/>
        <a:lstStyle/>
        <a:p>
          <a:endParaRPr lang="en-US"/>
        </a:p>
      </dgm:t>
    </dgm:pt>
  </dgm:ptLst>
  <dgm:cxnLst>
    <dgm:cxn modelId="{7125C34C-A80D-4B66-A07D-AE1B8B6626AE}" srcId="{417CD2D6-C29E-49AC-9A27-829C82AE2773}" destId="{5F7AC649-1D67-4A14-BB52-BE4C9376FE6C}" srcOrd="4" destOrd="0" parTransId="{DDEF7F33-4DCB-4A97-B64E-FDD5968187CE}" sibTransId="{0C856329-5BC8-4A4A-BC21-C6016CD97995}"/>
    <dgm:cxn modelId="{29AAD51F-3A85-4C4E-AE52-2CF145913098}" type="presOf" srcId="{EFB59917-76AA-4DB0-93F5-CF8AE34BDE3D}" destId="{71F9798A-EF2A-454A-B9CD-A44B256DC1EA}" srcOrd="0" destOrd="0" presId="urn:microsoft.com/office/officeart/2005/8/layout/lProcess3"/>
    <dgm:cxn modelId="{87F88B55-DB49-46EF-9070-CCF4D2E77301}" type="presOf" srcId="{88D0FC1A-7669-4237-9E0A-9BA9CBBE627D}" destId="{92AA1496-1A9D-4127-9074-5B287A06C5F1}" srcOrd="0" destOrd="0" presId="urn:microsoft.com/office/officeart/2005/8/layout/lProcess3"/>
    <dgm:cxn modelId="{F747D3FF-B2D3-4026-A197-E40EE2FA5594}" srcId="{5F7AC649-1D67-4A14-BB52-BE4C9376FE6C}" destId="{7C6BB2F9-AB25-4399-8FA2-00EC0B403279}" srcOrd="0" destOrd="0" parTransId="{4F8A3268-1AF1-47B8-AACC-20296ADC9650}" sibTransId="{A46398EA-A5C0-4FEA-BDC6-3E10A12B4E2B}"/>
    <dgm:cxn modelId="{67156280-32F0-4226-9984-BBD8BFF4173B}" srcId="{417CD2D6-C29E-49AC-9A27-829C82AE2773}" destId="{D5272905-D666-48D7-8CF4-7B30A90B22B5}" srcOrd="0" destOrd="0" parTransId="{E9AB0B45-7CE2-4410-BE55-158E39EA228C}" sibTransId="{B7B6C7AC-39E2-4BDE-B334-8DC5EE6F5E0D}"/>
    <dgm:cxn modelId="{450074BD-A10B-4688-AE0C-808E7E40087D}" srcId="{D974C1AA-9DCA-465F-B5D6-F8DCC3177D8E}" destId="{C0A4B61F-FEDA-4368-8243-B32E98A9C202}" srcOrd="0" destOrd="0" parTransId="{7AF7AF30-BC15-4C3B-B02F-776656E3D4F2}" sibTransId="{12B26AC8-C5FE-44F6-B1B1-2B3B451DF819}"/>
    <dgm:cxn modelId="{9DA05B52-BCC2-4380-A633-25B847B74326}" srcId="{417CD2D6-C29E-49AC-9A27-829C82AE2773}" destId="{D974C1AA-9DCA-465F-B5D6-F8DCC3177D8E}" srcOrd="3" destOrd="0" parTransId="{4C565DD1-F062-4B43-BDFD-928D922EF19F}" sibTransId="{E7720E69-B774-4F87-A571-6F8AAE6D2C7C}"/>
    <dgm:cxn modelId="{0023DE20-4C5F-4F30-8E9D-72E398791A51}" type="presOf" srcId="{417CD2D6-C29E-49AC-9A27-829C82AE2773}" destId="{F0FCB771-FCA3-4403-B3FF-D66ABD8C7757}" srcOrd="0" destOrd="0" presId="urn:microsoft.com/office/officeart/2005/8/layout/lProcess3"/>
    <dgm:cxn modelId="{295FA30E-5E6B-4758-862A-58621E99A0E3}" type="presOf" srcId="{7C6BB2F9-AB25-4399-8FA2-00EC0B403279}" destId="{27C32174-0740-4362-8EE3-5F21619528FA}" srcOrd="0" destOrd="0" presId="urn:microsoft.com/office/officeart/2005/8/layout/lProcess3"/>
    <dgm:cxn modelId="{572FD0AB-40D0-4549-B697-C1EE4150B339}" srcId="{88D0FC1A-7669-4237-9E0A-9BA9CBBE627D}" destId="{EFB59917-76AA-4DB0-93F5-CF8AE34BDE3D}" srcOrd="0" destOrd="0" parTransId="{3CC0B3F3-299F-4F8F-B885-EC285D4EB44E}" sibTransId="{EFE52F5C-1ACF-4EB4-9C14-1CFE26568ABA}"/>
    <dgm:cxn modelId="{064359CC-4ED6-4E02-93AC-6850FDC19B69}" type="presOf" srcId="{A14B1532-7971-458C-A4FD-33F994BA3017}" destId="{C37DC2FA-CB51-4BE8-B28E-BE7CBBCC56FA}" srcOrd="0" destOrd="0" presId="urn:microsoft.com/office/officeart/2005/8/layout/lProcess3"/>
    <dgm:cxn modelId="{1F4AE51B-26E2-4CDC-99CC-C8B1386E2399}" type="presOf" srcId="{D8EACAFA-908F-4B41-B929-48F074817F1B}" destId="{ACE2A377-0506-4ED5-B0D6-68213B77C015}" srcOrd="0" destOrd="0" presId="urn:microsoft.com/office/officeart/2005/8/layout/lProcess3"/>
    <dgm:cxn modelId="{AD7DE018-13B8-4E53-8974-C59B7173CBD9}" type="presOf" srcId="{72AB03C1-8C03-4C7E-A90C-4F7A5FEFECB6}" destId="{FE8363C5-272F-4652-9371-B4A53CBDBB54}" srcOrd="0" destOrd="0" presId="urn:microsoft.com/office/officeart/2005/8/layout/lProcess3"/>
    <dgm:cxn modelId="{250CBDB2-5DFA-477D-AD4A-10B68F737CF2}" srcId="{D5272905-D666-48D7-8CF4-7B30A90B22B5}" destId="{72AB03C1-8C03-4C7E-A90C-4F7A5FEFECB6}" srcOrd="0" destOrd="0" parTransId="{2E6294B2-7503-4E2D-BF29-280FE7C97E65}" sibTransId="{F78F0EC0-4E50-41D3-960C-B8973C821408}"/>
    <dgm:cxn modelId="{8184352E-B463-4FCB-B125-0DD10EBECE25}" srcId="{417CD2D6-C29E-49AC-9A27-829C82AE2773}" destId="{A14B1532-7971-458C-A4FD-33F994BA3017}" srcOrd="5" destOrd="0" parTransId="{24AA02A3-89EF-4068-9F35-78D8C92B9650}" sibTransId="{239A6631-5666-4564-9C5C-41211BCBF3F5}"/>
    <dgm:cxn modelId="{A22CECBA-BB45-4EA6-8381-ACD372737C65}" type="presOf" srcId="{312C3F98-3618-45C6-87C2-C84B8191908E}" destId="{4126A610-2CCE-4B06-A29F-0223994C73EF}"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82C89116-0CFD-434F-AC3E-4E87A359E27D}" type="presOf" srcId="{D5272905-D666-48D7-8CF4-7B30A90B22B5}" destId="{427F0D4D-B7B9-4BBB-8BB4-FEBF2E2276D9}" srcOrd="0" destOrd="0" presId="urn:microsoft.com/office/officeart/2005/8/layout/lProcess3"/>
    <dgm:cxn modelId="{7032A74B-4A99-4ECD-A717-D684884DAD0C}" type="presOf" srcId="{D974C1AA-9DCA-465F-B5D6-F8DCC3177D8E}" destId="{0D93DD93-DD0D-478D-A5EF-03D4D39780DC}" srcOrd="0" destOrd="0" presId="urn:microsoft.com/office/officeart/2005/8/layout/lProcess3"/>
    <dgm:cxn modelId="{BB03B297-FDEA-4D63-A239-95D513BA14CA}" type="presOf" srcId="{5F7AC649-1D67-4A14-BB52-BE4C9376FE6C}" destId="{F942E1B5-7A46-4370-B61D-75B7DB373EAF}" srcOrd="0" destOrd="0" presId="urn:microsoft.com/office/officeart/2005/8/layout/lProcess3"/>
    <dgm:cxn modelId="{E22BDC0F-847A-4A90-A4A0-FE3485EF9D95}" srcId="{417CD2D6-C29E-49AC-9A27-829C82AE2773}" destId="{312C3F98-3618-45C6-87C2-C84B8191908E}" srcOrd="2" destOrd="0" parTransId="{83D8E016-52B4-4303-90A8-6B5F301161E1}" sibTransId="{8082D625-6DD3-4F75-8398-77AE7741F12F}"/>
    <dgm:cxn modelId="{136EE006-680E-4EF6-A9D2-35D79FC776B5}" srcId="{417CD2D6-C29E-49AC-9A27-829C82AE2773}" destId="{88D0FC1A-7669-4237-9E0A-9BA9CBBE627D}" srcOrd="1" destOrd="0" parTransId="{35F685B7-6F9C-46DD-A000-752956C5287E}" sibTransId="{8DD4110A-AAB0-4F3A-9629-1D391895FD2D}"/>
    <dgm:cxn modelId="{03B0B8B9-CA32-4BEC-AEC9-21A8454B93C3}" type="presOf" srcId="{C0A4B61F-FEDA-4368-8243-B32E98A9C202}" destId="{37900F7A-BA6B-45F1-AC4D-5C79E61058E6}" srcOrd="0" destOrd="0" presId="urn:microsoft.com/office/officeart/2005/8/layout/lProcess3"/>
    <dgm:cxn modelId="{9B90D7AD-D596-461C-AAB2-4133EE6EAA33}" type="presParOf" srcId="{F0FCB771-FCA3-4403-B3FF-D66ABD8C7757}" destId="{EE15CEB6-F32B-4539-9164-DBDEE97433FB}" srcOrd="0" destOrd="0" presId="urn:microsoft.com/office/officeart/2005/8/layout/lProcess3"/>
    <dgm:cxn modelId="{B5562F5C-C5B6-4A3C-9305-C42685C460CC}" type="presParOf" srcId="{EE15CEB6-F32B-4539-9164-DBDEE97433FB}" destId="{427F0D4D-B7B9-4BBB-8BB4-FEBF2E2276D9}" srcOrd="0" destOrd="0" presId="urn:microsoft.com/office/officeart/2005/8/layout/lProcess3"/>
    <dgm:cxn modelId="{3EB20953-ED6F-4422-8BBC-B77E9AB7C27A}" type="presParOf" srcId="{EE15CEB6-F32B-4539-9164-DBDEE97433FB}" destId="{71868DBC-8E90-4918-A166-6D920E63F8A4}" srcOrd="1" destOrd="0" presId="urn:microsoft.com/office/officeart/2005/8/layout/lProcess3"/>
    <dgm:cxn modelId="{B594CD09-C6E1-4C61-9CF2-424AF646B8A0}" type="presParOf" srcId="{EE15CEB6-F32B-4539-9164-DBDEE97433FB}" destId="{FE8363C5-272F-4652-9371-B4A53CBDBB54}" srcOrd="2" destOrd="0" presId="urn:microsoft.com/office/officeart/2005/8/layout/lProcess3"/>
    <dgm:cxn modelId="{98BE4919-1AC3-43C2-BE85-14F660411FF0}" type="presParOf" srcId="{F0FCB771-FCA3-4403-B3FF-D66ABD8C7757}" destId="{CFBC8134-F293-4ACE-831F-0F8D04ADD1DE}" srcOrd="1" destOrd="0" presId="urn:microsoft.com/office/officeart/2005/8/layout/lProcess3"/>
    <dgm:cxn modelId="{19D7D233-5850-4F74-81FE-B3A3CF6C2A3D}" type="presParOf" srcId="{F0FCB771-FCA3-4403-B3FF-D66ABD8C7757}" destId="{44A7A681-7ECB-4C35-BDAF-B16F693871E1}" srcOrd="2" destOrd="0" presId="urn:microsoft.com/office/officeart/2005/8/layout/lProcess3"/>
    <dgm:cxn modelId="{A7B560FA-74E8-4D05-AD66-1959F1E75CFC}" type="presParOf" srcId="{44A7A681-7ECB-4C35-BDAF-B16F693871E1}" destId="{92AA1496-1A9D-4127-9074-5B287A06C5F1}" srcOrd="0" destOrd="0" presId="urn:microsoft.com/office/officeart/2005/8/layout/lProcess3"/>
    <dgm:cxn modelId="{CA48AFAE-9368-4EB7-9581-116EBD1385AD}" type="presParOf" srcId="{44A7A681-7ECB-4C35-BDAF-B16F693871E1}" destId="{C34077B3-5151-4A39-9707-14C0CC92477B}" srcOrd="1" destOrd="0" presId="urn:microsoft.com/office/officeart/2005/8/layout/lProcess3"/>
    <dgm:cxn modelId="{2F9A4AEE-D28A-4E3B-A9CA-3631B24C7CEB}" type="presParOf" srcId="{44A7A681-7ECB-4C35-BDAF-B16F693871E1}" destId="{71F9798A-EF2A-454A-B9CD-A44B256DC1EA}" srcOrd="2" destOrd="0" presId="urn:microsoft.com/office/officeart/2005/8/layout/lProcess3"/>
    <dgm:cxn modelId="{931B95BD-377B-45AA-B5EA-8B7912A41798}" type="presParOf" srcId="{F0FCB771-FCA3-4403-B3FF-D66ABD8C7757}" destId="{6B5805C7-A036-4608-8186-A8E5BC1580EE}" srcOrd="3" destOrd="0" presId="urn:microsoft.com/office/officeart/2005/8/layout/lProcess3"/>
    <dgm:cxn modelId="{BB0A9BB4-392A-4456-9F90-68C78A8069D9}" type="presParOf" srcId="{F0FCB771-FCA3-4403-B3FF-D66ABD8C7757}" destId="{1EB49BC3-BA2D-49CB-8D7A-3D2561464D80}" srcOrd="4" destOrd="0" presId="urn:microsoft.com/office/officeart/2005/8/layout/lProcess3"/>
    <dgm:cxn modelId="{5DC3144B-98BA-4E47-A904-A5B71CCE98F0}" type="presParOf" srcId="{1EB49BC3-BA2D-49CB-8D7A-3D2561464D80}" destId="{4126A610-2CCE-4B06-A29F-0223994C73EF}" srcOrd="0" destOrd="0" presId="urn:microsoft.com/office/officeart/2005/8/layout/lProcess3"/>
    <dgm:cxn modelId="{E0623862-BC05-4479-B9C4-F1B5C4F94A70}" type="presParOf" srcId="{1EB49BC3-BA2D-49CB-8D7A-3D2561464D80}" destId="{DB656B91-BB6C-4BBB-AD97-9EA220C48A5E}" srcOrd="1" destOrd="0" presId="urn:microsoft.com/office/officeart/2005/8/layout/lProcess3"/>
    <dgm:cxn modelId="{7767A88F-9EE8-43AD-B604-1625874A13BA}" type="presParOf" srcId="{1EB49BC3-BA2D-49CB-8D7A-3D2561464D80}" destId="{ACE2A377-0506-4ED5-B0D6-68213B77C015}" srcOrd="2" destOrd="0" presId="urn:microsoft.com/office/officeart/2005/8/layout/lProcess3"/>
    <dgm:cxn modelId="{E3286964-B964-40F4-9A10-BA6260560F26}" type="presParOf" srcId="{F0FCB771-FCA3-4403-B3FF-D66ABD8C7757}" destId="{F453FEA8-7CFD-4F53-81F1-51A06BD72051}" srcOrd="5" destOrd="0" presId="urn:microsoft.com/office/officeart/2005/8/layout/lProcess3"/>
    <dgm:cxn modelId="{643B3970-3EE0-49E9-80D3-B3A5D38B3199}" type="presParOf" srcId="{F0FCB771-FCA3-4403-B3FF-D66ABD8C7757}" destId="{29382A42-C48B-4D75-A2DB-B9F35EC19A6D}" srcOrd="6" destOrd="0" presId="urn:microsoft.com/office/officeart/2005/8/layout/lProcess3"/>
    <dgm:cxn modelId="{6C1E8159-AFAB-42A6-9836-F5F206B11B52}" type="presParOf" srcId="{29382A42-C48B-4D75-A2DB-B9F35EC19A6D}" destId="{0D93DD93-DD0D-478D-A5EF-03D4D39780DC}" srcOrd="0" destOrd="0" presId="urn:microsoft.com/office/officeart/2005/8/layout/lProcess3"/>
    <dgm:cxn modelId="{9C4E50D4-5E16-4ED7-96B9-64D6143510CE}" type="presParOf" srcId="{29382A42-C48B-4D75-A2DB-B9F35EC19A6D}" destId="{D3479434-4748-415E-929C-F4828F19ECF2}" srcOrd="1" destOrd="0" presId="urn:microsoft.com/office/officeart/2005/8/layout/lProcess3"/>
    <dgm:cxn modelId="{8AF91C3E-C155-423B-8DBA-1D880A9FA46A}" type="presParOf" srcId="{29382A42-C48B-4D75-A2DB-B9F35EC19A6D}" destId="{37900F7A-BA6B-45F1-AC4D-5C79E61058E6}" srcOrd="2" destOrd="0" presId="urn:microsoft.com/office/officeart/2005/8/layout/lProcess3"/>
    <dgm:cxn modelId="{94845B16-91A8-422B-9BBE-F8DC001EB61C}" type="presParOf" srcId="{F0FCB771-FCA3-4403-B3FF-D66ABD8C7757}" destId="{92103CD1-42AE-4905-B8E9-BC5ED763AAF1}" srcOrd="7" destOrd="0" presId="urn:microsoft.com/office/officeart/2005/8/layout/lProcess3"/>
    <dgm:cxn modelId="{C3242B84-A1E4-44E7-B950-AAA5CB3B1B3B}" type="presParOf" srcId="{F0FCB771-FCA3-4403-B3FF-D66ABD8C7757}" destId="{668B74AF-5494-4A4D-8DE7-6B20C8A5C83F}" srcOrd="8" destOrd="0" presId="urn:microsoft.com/office/officeart/2005/8/layout/lProcess3"/>
    <dgm:cxn modelId="{48A6DA7B-43BF-4CE4-90B3-6B8CB5DD64F0}" type="presParOf" srcId="{668B74AF-5494-4A4D-8DE7-6B20C8A5C83F}" destId="{F942E1B5-7A46-4370-B61D-75B7DB373EAF}" srcOrd="0" destOrd="0" presId="urn:microsoft.com/office/officeart/2005/8/layout/lProcess3"/>
    <dgm:cxn modelId="{067551B3-5B7F-4E79-B522-8F7CEF74A960}" type="presParOf" srcId="{668B74AF-5494-4A4D-8DE7-6B20C8A5C83F}" destId="{E37681F9-DEC0-4F15-83A5-CDAF98DE98AA}" srcOrd="1" destOrd="0" presId="urn:microsoft.com/office/officeart/2005/8/layout/lProcess3"/>
    <dgm:cxn modelId="{2563D2AE-C0E8-4008-85BC-962F7EA3A3A4}" type="presParOf" srcId="{668B74AF-5494-4A4D-8DE7-6B20C8A5C83F}" destId="{27C32174-0740-4362-8EE3-5F21619528FA}" srcOrd="2" destOrd="0" presId="urn:microsoft.com/office/officeart/2005/8/layout/lProcess3"/>
    <dgm:cxn modelId="{1988650B-22D4-4510-80EA-873C7F25F3EE}" type="presParOf" srcId="{F0FCB771-FCA3-4403-B3FF-D66ABD8C7757}" destId="{A80410DA-7058-4E9C-A6EF-1885ACD27B5D}" srcOrd="9" destOrd="0" presId="urn:microsoft.com/office/officeart/2005/8/layout/lProcess3"/>
    <dgm:cxn modelId="{545E5BE3-376B-419C-9F96-126112C19F80}" type="presParOf" srcId="{F0FCB771-FCA3-4403-B3FF-D66ABD8C7757}" destId="{094B4ABD-77EC-4F31-A11B-AAC5BA7870A0}" srcOrd="10" destOrd="0" presId="urn:microsoft.com/office/officeart/2005/8/layout/lProcess3"/>
    <dgm:cxn modelId="{825EC8EF-9462-45CA-B15A-5B540929AEC6}" type="presParOf" srcId="{094B4ABD-77EC-4F31-A11B-AAC5BA7870A0}" destId="{C37DC2FA-CB51-4BE8-B28E-BE7CBBCC56FA}" srcOrd="0"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dgm:spPr>
      <dgm:t>
        <a:bodyPr/>
        <a:lstStyle/>
        <a:p>
          <a:pPr algn="ctr" rtl="1">
            <a:spcAft>
              <a:spcPts val="0"/>
            </a:spcAft>
          </a:pP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پارلیمنٹ یا شوریٰ کا رکن منتخب ہونے کے لئے مسلمان ہونا اور ایک خاص   علمی و اخلاقی معیار کاحامل ہونا لازم ہوگا</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a:endParaRPr lang="en-US" sz="2400">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a:endParaRPr lang="en-US" sz="2400">
            <a:latin typeface="Jameel Noori Nastaleeq" panose="02000503000000020004" pitchFamily="2" charset="-78"/>
            <a:cs typeface="Jameel Noori Nastaleeq" panose="02000503000000020004" pitchFamily="2" charset="-78"/>
          </a:endParaRPr>
        </a:p>
      </dgm:t>
    </dgm:pt>
    <dgm:pt modelId="{89949104-99E0-4051-BAFB-D5F55DF8E25C}">
      <dgm:prSet custT="1"/>
      <dgm:spPr>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dgm:spPr>
      <dgm:t>
        <a:bodyPr/>
        <a:lstStyle/>
        <a:p>
          <a:pPr algn="ctr" rtl="1">
            <a:spcAft>
              <a:spcPts val="0"/>
            </a:spcAft>
          </a:pP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منتخب پارلیمنٹ یا شورٰی قانون سازی کرے گی لیکن اِس بات کو سامنے رکھتے ہوئے کہ یہ قرآن وسنت سے متصادم نہ ہو</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570CF04-17FC-4722-B04E-BA285192569D}" type="parTrans" cxnId="{E0261740-AC7F-49BF-8931-BE368D2A2827}">
      <dgm:prSet/>
      <dgm:spPr/>
      <dgm:t>
        <a:bodyPr/>
        <a:lstStyle/>
        <a:p>
          <a:pPr algn="ctr"/>
          <a:endParaRPr lang="en-US" sz="2400">
            <a:latin typeface="Jameel Noori Nastaleeq" panose="02000503000000020004" pitchFamily="2" charset="-78"/>
            <a:cs typeface="Jameel Noori Nastaleeq" panose="02000503000000020004" pitchFamily="2" charset="-78"/>
          </a:endParaRPr>
        </a:p>
      </dgm:t>
    </dgm:pt>
    <dgm:pt modelId="{A2B246DA-8954-45DA-8E2E-2C42080B227D}" type="sibTrans" cxnId="{E0261740-AC7F-49BF-8931-BE368D2A2827}">
      <dgm:prSet/>
      <dgm:spPr/>
      <dgm:t>
        <a:bodyPr/>
        <a:lstStyle/>
        <a:p>
          <a:pPr algn="ctr"/>
          <a:endParaRPr lang="en-US" sz="2400">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9B5233B-F366-46C9-BBC6-5E9D6552B3E2}" type="pres">
      <dgm:prSet presAssocID="{89949104-99E0-4051-BAFB-D5F55DF8E25C}"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BDB116F4-12CC-4AFC-A675-749CA6E2FFC3}" type="presOf" srcId="{0967F7E4-F678-4578-8600-1B83ACEB6BBB}" destId="{D2B49F6D-4100-42FB-82A8-1CFAA91AE96A}" srcOrd="0" destOrd="0" presId="urn:microsoft.com/office/officeart/2005/8/layout/vList2"/>
    <dgm:cxn modelId="{E0261740-AC7F-49BF-8931-BE368D2A2827}" srcId="{724361B4-9B9F-4084-A10C-F167166253CF}" destId="{89949104-99E0-4051-BAFB-D5F55DF8E25C}" srcOrd="1" destOrd="0" parTransId="{3570CF04-17FC-4722-B04E-BA285192569D}" sibTransId="{A2B246DA-8954-45DA-8E2E-2C42080B227D}"/>
    <dgm:cxn modelId="{0BEA930C-F09A-464E-8989-7EB4815BD9DD}" type="presOf" srcId="{724361B4-9B9F-4084-A10C-F167166253CF}" destId="{D76713C3-888F-4971-B388-C389CB2342AF}" srcOrd="0" destOrd="0" presId="urn:microsoft.com/office/officeart/2005/8/layout/vList2"/>
    <dgm:cxn modelId="{BC50B056-9020-4B3F-9A61-0570375BF4A5}" type="presOf" srcId="{89949104-99E0-4051-BAFB-D5F55DF8E25C}" destId="{89B5233B-F366-46C9-BBC6-5E9D6552B3E2}" srcOrd="0" destOrd="0" presId="urn:microsoft.com/office/officeart/2005/8/layout/vList2"/>
    <dgm:cxn modelId="{B7493255-A8E7-491E-8659-A25659BA3C99}" type="presParOf" srcId="{D76713C3-888F-4971-B388-C389CB2342AF}" destId="{D2B49F6D-4100-42FB-82A8-1CFAA91AE96A}" srcOrd="0" destOrd="0" presId="urn:microsoft.com/office/officeart/2005/8/layout/vList2"/>
    <dgm:cxn modelId="{41B4171A-1B71-45CA-9A1F-5D74DA3A7FA6}" type="presParOf" srcId="{D76713C3-888F-4971-B388-C389CB2342AF}" destId="{D99EA9DA-C9F7-4727-A441-90BBA7544EE0}" srcOrd="1" destOrd="0" presId="urn:microsoft.com/office/officeart/2005/8/layout/vList2"/>
    <dgm:cxn modelId="{4D1FE15E-1A0B-48C9-8832-D3B1BE16C344}" type="presParOf" srcId="{D76713C3-888F-4971-B388-C389CB2342AF}" destId="{89B5233B-F366-46C9-BBC6-5E9D6552B3E2}" srcOrd="2"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000" dirty="0" smtClean="0">
              <a:effectLst>
                <a:outerShdw blurRad="38100" dist="38100" dir="2700000" algn="tl">
                  <a:srgbClr val="000000">
                    <a:alpha val="43137"/>
                  </a:srgbClr>
                </a:outerShdw>
              </a:effectLst>
              <a:latin typeface="noorehira" panose="02000000000000000000" pitchFamily="2" charset="-78"/>
              <a:cs typeface="noorehira" panose="02000000000000000000" pitchFamily="2" charset="-78"/>
            </a:rPr>
            <a:t>اَمْرُھُمْ شُوْرٰی بَیْنَھُمْ </a:t>
          </a:r>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یعنی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باہمی مشاورت </a:t>
          </a:r>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کی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مجوزہ صورت </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2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z="32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F5531DED-FDE4-4A79-8A8B-9359FED9F03D}" type="presOf" srcId="{0967F7E4-F678-4578-8600-1B83ACEB6BBB}" destId="{D2B49F6D-4100-42FB-82A8-1CFAA91AE96A}" srcOrd="0" destOrd="0" presId="urn:microsoft.com/office/officeart/2005/8/layout/vList2"/>
    <dgm:cxn modelId="{2315BC56-7480-4F25-8E6B-A1E4EC4BFE5A}" type="presOf" srcId="{724361B4-9B9F-4084-A10C-F167166253CF}" destId="{D76713C3-888F-4971-B388-C389CB2342AF}" srcOrd="0" destOrd="0" presId="urn:microsoft.com/office/officeart/2005/8/layout/vList2"/>
    <dgm:cxn modelId="{A95468E9-E82B-497F-A9C6-A569BB6CE54E}"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78A9F61-214A-4FA4-94E9-6F29CA603F15}">
      <dgm:prSet custT="1"/>
      <dgm:spPr>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dgm:spPr>
      <dgm:t>
        <a:bodyPr/>
        <a:lstStyle/>
        <a:p>
          <a:pPr algn="ctr" rtl="1">
            <a:lnSpc>
              <a:spcPct val="90000"/>
            </a:lnSpc>
            <a:spcBef>
              <a:spcPts val="0"/>
            </a:spcBef>
            <a:spcAft>
              <a:spcPts val="0"/>
            </a:spcAft>
          </a:pP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 ریاست کا کوئی فرد سمجھتا ہے کہ پارلیمنٹ یا شورٰی کا بنایا ہوا قانون          قرآن و سنت سے متصادم ہے تو وہ عدالت سے رجوع کرے گا</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D10417B-94C9-46D1-9422-78D8BC3C5720}" type="parTrans" cxnId="{2BEB3285-C3AC-431F-B86E-DCAC02C9CBA7}">
      <dgm:prSet/>
      <dgm:spPr/>
      <dgm:t>
        <a:bodyPr/>
        <a:lstStyle/>
        <a:p>
          <a:pPr algn="ctr">
            <a:lnSpc>
              <a:spcPct val="90000"/>
            </a:lnSpc>
            <a:spcBef>
              <a:spcPts val="0"/>
            </a:spcBef>
          </a:pPr>
          <a:endParaRPr lang="en-US" sz="24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080360A-6AD7-42C7-8C36-AD4B28FADDE8}" type="sibTrans" cxnId="{2BEB3285-C3AC-431F-B86E-DCAC02C9CBA7}">
      <dgm:prSet/>
      <dgm:spPr/>
      <dgm:t>
        <a:bodyPr/>
        <a:lstStyle/>
        <a:p>
          <a:pPr algn="ctr">
            <a:lnSpc>
              <a:spcPct val="90000"/>
            </a:lnSpc>
            <a:spcBef>
              <a:spcPts val="0"/>
            </a:spcBef>
          </a:pPr>
          <a:endParaRPr lang="en-US" sz="24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9BBC455-9686-4014-8B10-D71B9E6AD3F2}">
      <dgm:prSet custT="1"/>
      <dgm:spPr>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dgm:spPr>
      <dgm:t>
        <a:bodyPr/>
        <a:lstStyle/>
        <a:p>
          <a:pPr algn="ctr" rtl="1">
            <a:lnSpc>
              <a:spcPct val="90000"/>
            </a:lnSpc>
            <a:spcBef>
              <a:spcPts val="0"/>
            </a:spcBef>
            <a:spcAft>
              <a:spcPts val="0"/>
            </a:spcAft>
          </a:pP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عدالت علماء اورماہرین کی آراء سے اِستفادہ کرکے فیصلہ کرے گی کہ آیا قانون سازی میں قرآن وسنت کی خلاف ورزی ہوئی کہ نہیں</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8EB56E0-61B3-4932-822B-077096FA2ED4}" type="parTrans" cxnId="{46764BA5-D71B-409A-B8F5-445EDD6A2563}">
      <dgm:prSet/>
      <dgm:spPr/>
      <dgm:t>
        <a:bodyPr/>
        <a:lstStyle/>
        <a:p>
          <a:pPr algn="ctr">
            <a:lnSpc>
              <a:spcPct val="90000"/>
            </a:lnSpc>
            <a:spcBef>
              <a:spcPts val="0"/>
            </a:spcBef>
          </a:pPr>
          <a:endParaRPr lang="en-US" sz="24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BDB9CAA-67D1-46C4-A889-787914915BE0}" type="sibTrans" cxnId="{46764BA5-D71B-409A-B8F5-445EDD6A2563}">
      <dgm:prSet/>
      <dgm:spPr/>
      <dgm:t>
        <a:bodyPr/>
        <a:lstStyle/>
        <a:p>
          <a:pPr algn="ctr">
            <a:lnSpc>
              <a:spcPct val="90000"/>
            </a:lnSpc>
            <a:spcBef>
              <a:spcPts val="0"/>
            </a:spcBef>
          </a:pPr>
          <a:endParaRPr lang="en-US" sz="24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D302C1C-D80F-4C73-B611-3B74458695FB}">
      <dgm:prSet custT="1"/>
      <dgm:spPr>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dgm:spPr>
      <dgm:t>
        <a:bodyPr/>
        <a:lstStyle/>
        <a:p>
          <a:pPr algn="ctr" rtl="1">
            <a:lnSpc>
              <a:spcPct val="90000"/>
            </a:lnSpc>
            <a:spcBef>
              <a:spcPts val="0"/>
            </a:spcBef>
            <a:spcAft>
              <a:spcPts val="0"/>
            </a:spcAft>
          </a:pP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 ایسا ہوا ہے تو عدالت قانون کو کالعدم قرار دے کر پارلیمنٹ یا شورٰی کونیا قانون بنانے کاحکم دے گی</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9093916-F389-4391-95CD-9A3D64742433}" type="parTrans" cxnId="{57443060-BDFD-4375-B730-AF6AD0DE48DB}">
      <dgm:prSet/>
      <dgm:spPr/>
      <dgm:t>
        <a:bodyPr/>
        <a:lstStyle/>
        <a:p>
          <a:pPr algn="ctr">
            <a:lnSpc>
              <a:spcPct val="90000"/>
            </a:lnSpc>
            <a:spcBef>
              <a:spcPts val="0"/>
            </a:spcBef>
          </a:pPr>
          <a:endParaRPr lang="en-US" sz="24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59F12DF-61BA-4DA9-9E61-BDA96240379F}" type="sibTrans" cxnId="{57443060-BDFD-4375-B730-AF6AD0DE48DB}">
      <dgm:prSet/>
      <dgm:spPr/>
      <dgm:t>
        <a:bodyPr/>
        <a:lstStyle/>
        <a:p>
          <a:pPr algn="ctr">
            <a:lnSpc>
              <a:spcPct val="90000"/>
            </a:lnSpc>
            <a:spcBef>
              <a:spcPts val="0"/>
            </a:spcBef>
          </a:pPr>
          <a:endParaRPr lang="en-US" sz="24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1BAE96A-8230-4EDD-AB8C-F2E923BA4D74}" type="pres">
      <dgm:prSet presAssocID="{F78A9F61-214A-4FA4-94E9-6F29CA603F15}" presName="parentText" presStyleLbl="node1" presStyleIdx="0" presStyleCnt="3">
        <dgm:presLayoutVars>
          <dgm:chMax val="0"/>
          <dgm:bulletEnabled val="1"/>
        </dgm:presLayoutVars>
      </dgm:prSet>
      <dgm:spPr/>
      <dgm:t>
        <a:bodyPr/>
        <a:lstStyle/>
        <a:p>
          <a:endParaRPr lang="en-US"/>
        </a:p>
      </dgm:t>
    </dgm:pt>
    <dgm:pt modelId="{EC6920A8-E572-416D-AD34-DEEE80366BA9}" type="pres">
      <dgm:prSet presAssocID="{6080360A-6AD7-42C7-8C36-AD4B28FADDE8}" presName="spacer" presStyleCnt="0"/>
      <dgm:spPr/>
    </dgm:pt>
    <dgm:pt modelId="{84500392-03EB-443D-89E3-AFF5F75FD0CF}" type="pres">
      <dgm:prSet presAssocID="{79BBC455-9686-4014-8B10-D71B9E6AD3F2}" presName="parentText" presStyleLbl="node1" presStyleIdx="1" presStyleCnt="3">
        <dgm:presLayoutVars>
          <dgm:chMax val="0"/>
          <dgm:bulletEnabled val="1"/>
        </dgm:presLayoutVars>
      </dgm:prSet>
      <dgm:spPr/>
      <dgm:t>
        <a:bodyPr/>
        <a:lstStyle/>
        <a:p>
          <a:endParaRPr lang="en-US"/>
        </a:p>
      </dgm:t>
    </dgm:pt>
    <dgm:pt modelId="{735CA3F5-D8F7-4A89-9A17-D9311A5C148E}" type="pres">
      <dgm:prSet presAssocID="{BBDB9CAA-67D1-46C4-A889-787914915BE0}" presName="spacer" presStyleCnt="0"/>
      <dgm:spPr/>
    </dgm:pt>
    <dgm:pt modelId="{8EEA413E-7393-45BC-9D23-666048395C5C}" type="pres">
      <dgm:prSet presAssocID="{4D302C1C-D80F-4C73-B611-3B74458695FB}" presName="parentText" presStyleLbl="node1" presStyleIdx="2" presStyleCnt="3">
        <dgm:presLayoutVars>
          <dgm:chMax val="0"/>
          <dgm:bulletEnabled val="1"/>
        </dgm:presLayoutVars>
      </dgm:prSet>
      <dgm:spPr/>
      <dgm:t>
        <a:bodyPr/>
        <a:lstStyle/>
        <a:p>
          <a:endParaRPr lang="en-US"/>
        </a:p>
      </dgm:t>
    </dgm:pt>
  </dgm:ptLst>
  <dgm:cxnLst>
    <dgm:cxn modelId="{212C5157-CC29-4123-B56E-307111282013}" type="presOf" srcId="{79BBC455-9686-4014-8B10-D71B9E6AD3F2}" destId="{84500392-03EB-443D-89E3-AFF5F75FD0CF}" srcOrd="0" destOrd="0" presId="urn:microsoft.com/office/officeart/2005/8/layout/vList2"/>
    <dgm:cxn modelId="{57443060-BDFD-4375-B730-AF6AD0DE48DB}" srcId="{724361B4-9B9F-4084-A10C-F167166253CF}" destId="{4D302C1C-D80F-4C73-B611-3B74458695FB}" srcOrd="2" destOrd="0" parTransId="{69093916-F389-4391-95CD-9A3D64742433}" sibTransId="{459F12DF-61BA-4DA9-9E61-BDA96240379F}"/>
    <dgm:cxn modelId="{46764BA5-D71B-409A-B8F5-445EDD6A2563}" srcId="{724361B4-9B9F-4084-A10C-F167166253CF}" destId="{79BBC455-9686-4014-8B10-D71B9E6AD3F2}" srcOrd="1" destOrd="0" parTransId="{68EB56E0-61B3-4932-822B-077096FA2ED4}" sibTransId="{BBDB9CAA-67D1-46C4-A889-787914915BE0}"/>
    <dgm:cxn modelId="{C4DAAEA5-35B0-4829-995F-F67B947BCA16}" type="presOf" srcId="{724361B4-9B9F-4084-A10C-F167166253CF}" destId="{D76713C3-888F-4971-B388-C389CB2342AF}" srcOrd="0" destOrd="0" presId="urn:microsoft.com/office/officeart/2005/8/layout/vList2"/>
    <dgm:cxn modelId="{8D6430A3-AB36-4A31-8B62-C370C696E616}" type="presOf" srcId="{F78A9F61-214A-4FA4-94E9-6F29CA603F15}" destId="{D1BAE96A-8230-4EDD-AB8C-F2E923BA4D74}" srcOrd="0" destOrd="0" presId="urn:microsoft.com/office/officeart/2005/8/layout/vList2"/>
    <dgm:cxn modelId="{D26C8B50-5922-4518-9418-0D8FBD59903F}" type="presOf" srcId="{4D302C1C-D80F-4C73-B611-3B74458695FB}" destId="{8EEA413E-7393-45BC-9D23-666048395C5C}" srcOrd="0" destOrd="0" presId="urn:microsoft.com/office/officeart/2005/8/layout/vList2"/>
    <dgm:cxn modelId="{2BEB3285-C3AC-431F-B86E-DCAC02C9CBA7}" srcId="{724361B4-9B9F-4084-A10C-F167166253CF}" destId="{F78A9F61-214A-4FA4-94E9-6F29CA603F15}" srcOrd="0" destOrd="0" parTransId="{6D10417B-94C9-46D1-9422-78D8BC3C5720}" sibTransId="{6080360A-6AD7-42C7-8C36-AD4B28FADDE8}"/>
    <dgm:cxn modelId="{FDDC787E-A83C-4D65-92AA-D5681731B1F8}" type="presParOf" srcId="{D76713C3-888F-4971-B388-C389CB2342AF}" destId="{D1BAE96A-8230-4EDD-AB8C-F2E923BA4D74}" srcOrd="0" destOrd="0" presId="urn:microsoft.com/office/officeart/2005/8/layout/vList2"/>
    <dgm:cxn modelId="{5B4510E3-5AD8-47D0-8758-85DE1B4F98D7}" type="presParOf" srcId="{D76713C3-888F-4971-B388-C389CB2342AF}" destId="{EC6920A8-E572-416D-AD34-DEEE80366BA9}" srcOrd="1" destOrd="0" presId="urn:microsoft.com/office/officeart/2005/8/layout/vList2"/>
    <dgm:cxn modelId="{41B6BA1C-BF0C-4239-8452-4A40CF5F9D90}" type="presParOf" srcId="{D76713C3-888F-4971-B388-C389CB2342AF}" destId="{84500392-03EB-443D-89E3-AFF5F75FD0CF}" srcOrd="2" destOrd="0" presId="urn:microsoft.com/office/officeart/2005/8/layout/vList2"/>
    <dgm:cxn modelId="{09EDBE78-2251-4673-B310-D412242180E9}" type="presParOf" srcId="{D76713C3-888F-4971-B388-C389CB2342AF}" destId="{735CA3F5-D8F7-4A89-9A17-D9311A5C148E}" srcOrd="3" destOrd="0" presId="urn:microsoft.com/office/officeart/2005/8/layout/vList2"/>
    <dgm:cxn modelId="{2C793684-E55D-4257-BBA8-110DAF0151CE}" type="presParOf" srcId="{D76713C3-888F-4971-B388-C389CB2342AF}" destId="{8EEA413E-7393-45BC-9D23-666048395C5C}" srcOrd="4"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9DAEB90-3C44-415E-839B-55876C892F66}" type="doc">
      <dgm:prSet loTypeId="urn:microsoft.com/office/officeart/2005/8/layout/lProcess3" loCatId="process" qsTypeId="urn:microsoft.com/office/officeart/2005/8/quickstyle/simple4" qsCatId="simple" csTypeId="urn:microsoft.com/office/officeart/2005/8/colors/accent1_2" csCatId="accent1" phldr="1"/>
      <dgm:spPr/>
      <dgm:t>
        <a:bodyPr/>
        <a:lstStyle/>
        <a:p>
          <a:endParaRPr lang="en-US"/>
        </a:p>
      </dgm:t>
    </dgm:pt>
    <dgm:pt modelId="{720C5FC1-1B5C-4E16-A6F5-FD1D33E007DA}">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0"/>
          <a:r>
            <a:rPr lang="ur-PK" sz="4000" i="0" dirty="0" smtClean="0">
              <a:effectLst>
                <a:outerShdw blurRad="38100" dist="38100" dir="2700000" algn="tl">
                  <a:srgbClr val="000000">
                    <a:alpha val="43137"/>
                  </a:srgbClr>
                </a:outerShdw>
              </a:effectLst>
              <a:latin typeface="Jameel Noori Nastaleeq" pitchFamily="2" charset="-78"/>
              <a:cs typeface="Jameel Noori Nastaleeq" pitchFamily="2" charset="-78"/>
            </a:rPr>
            <a:t>تقوٰی</a:t>
          </a:r>
          <a:endParaRPr lang="en-US" sz="4000" i="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A484020-7876-4E17-9F9A-93681ED9D746}" type="parTrans" cxnId="{061AA5F1-DF8C-4A13-A975-E260D5DE0792}">
      <dgm:prSet/>
      <dgm:spPr/>
      <dgm:t>
        <a:bodyPr/>
        <a:lstStyle/>
        <a:p>
          <a:pPr rtl="0"/>
          <a:endParaRPr lang="en-US" sz="1600">
            <a:latin typeface="Jameel Noori Nastaleeq" pitchFamily="2" charset="-78"/>
            <a:cs typeface="Jameel Noori Nastaleeq" pitchFamily="2" charset="-78"/>
          </a:endParaRPr>
        </a:p>
      </dgm:t>
    </dgm:pt>
    <dgm:pt modelId="{1A5A3450-FC44-4129-A94E-81B7B690D936}" type="sibTrans" cxnId="{061AA5F1-DF8C-4A13-A975-E260D5DE0792}">
      <dgm:prSet/>
      <dgm:spPr/>
      <dgm:t>
        <a:bodyPr/>
        <a:lstStyle/>
        <a:p>
          <a:pPr rtl="0"/>
          <a:endParaRPr lang="en-US" sz="1600">
            <a:latin typeface="Jameel Noori Nastaleeq" pitchFamily="2" charset="-78"/>
            <a:cs typeface="Jameel Noori Nastaleeq" pitchFamily="2" charset="-78"/>
          </a:endParaRPr>
        </a:p>
      </dgm:t>
    </dgm:pt>
    <dgm:pt modelId="{A9368323-C714-446A-9715-8AAF848C6E18}">
      <dgm:prSet phldrT="[Text]" custT="1"/>
      <dgm:spPr>
        <a:ln>
          <a:solidFill>
            <a:srgbClr val="1A3F6D">
              <a:alpha val="90000"/>
            </a:srgbClr>
          </a:solidFill>
        </a:ln>
      </dgm:spPr>
      <dgm:t>
        <a:bodyPr/>
        <a:lstStyle/>
        <a:p>
          <a:pPr rtl="0"/>
          <a:r>
            <a:rPr lang="ur-PK" sz="2800" smtClean="0">
              <a:latin typeface="Jameel Noori Nastaleeq" pitchFamily="2" charset="-78"/>
              <a:cs typeface="Jameel Noori Nastaleeq" pitchFamily="2" charset="-78"/>
            </a:rPr>
            <a:t>اطاعت کی روح</a:t>
          </a:r>
          <a:endParaRPr lang="en-US" sz="2800" dirty="0">
            <a:latin typeface="Jameel Noori Nastaleeq" pitchFamily="2" charset="-78"/>
            <a:cs typeface="Jameel Noori Nastaleeq" pitchFamily="2" charset="-78"/>
          </a:endParaRPr>
        </a:p>
      </dgm:t>
    </dgm:pt>
    <dgm:pt modelId="{C2490B5E-D681-4B8D-B8C7-6C9070112054}" type="parTrans" cxnId="{FE51C1DB-7CC7-44D5-A262-5DE0400B4656}">
      <dgm:prSet/>
      <dgm:spPr/>
      <dgm:t>
        <a:bodyPr/>
        <a:lstStyle/>
        <a:p>
          <a:pPr rtl="0"/>
          <a:endParaRPr lang="en-US" sz="1600">
            <a:latin typeface="Jameel Noori Nastaleeq" pitchFamily="2" charset="-78"/>
            <a:cs typeface="Jameel Noori Nastaleeq" pitchFamily="2" charset="-78"/>
          </a:endParaRPr>
        </a:p>
      </dgm:t>
    </dgm:pt>
    <dgm:pt modelId="{85FB001D-750B-40A8-9812-054F047EB62A}" type="sibTrans" cxnId="{FE51C1DB-7CC7-44D5-A262-5DE0400B4656}">
      <dgm:prSet/>
      <dgm:spPr/>
      <dgm:t>
        <a:bodyPr/>
        <a:lstStyle/>
        <a:p>
          <a:pPr rtl="0"/>
          <a:endParaRPr lang="en-US" sz="1600">
            <a:latin typeface="Jameel Noori Nastaleeq" pitchFamily="2" charset="-78"/>
            <a:cs typeface="Jameel Noori Nastaleeq" pitchFamily="2" charset="-78"/>
          </a:endParaRPr>
        </a:p>
      </dgm:t>
    </dgm:pt>
    <dgm:pt modelId="{0B41CBAD-43C5-447A-97D9-1746CDF159A0}" type="pres">
      <dgm:prSet presAssocID="{39DAEB90-3C44-415E-839B-55876C892F66}" presName="Name0" presStyleCnt="0">
        <dgm:presLayoutVars>
          <dgm:chPref val="3"/>
          <dgm:dir val="rev"/>
          <dgm:animLvl val="lvl"/>
          <dgm:resizeHandles/>
        </dgm:presLayoutVars>
      </dgm:prSet>
      <dgm:spPr/>
      <dgm:t>
        <a:bodyPr/>
        <a:lstStyle/>
        <a:p>
          <a:endParaRPr lang="en-US"/>
        </a:p>
      </dgm:t>
    </dgm:pt>
    <dgm:pt modelId="{063E4DF4-3D4E-4DFE-9488-7227DE66F151}" type="pres">
      <dgm:prSet presAssocID="{720C5FC1-1B5C-4E16-A6F5-FD1D33E007DA}" presName="horFlow" presStyleCnt="0"/>
      <dgm:spPr/>
      <dgm:t>
        <a:bodyPr/>
        <a:lstStyle/>
        <a:p>
          <a:endParaRPr lang="en-US"/>
        </a:p>
      </dgm:t>
    </dgm:pt>
    <dgm:pt modelId="{EE487FF6-6F0A-4769-A149-C6E60F0C1FC5}" type="pres">
      <dgm:prSet presAssocID="{720C5FC1-1B5C-4E16-A6F5-FD1D33E007DA}" presName="bigChev" presStyleLbl="node1" presStyleIdx="0" presStyleCnt="1" custScaleX="112622"/>
      <dgm:spPr/>
      <dgm:t>
        <a:bodyPr/>
        <a:lstStyle/>
        <a:p>
          <a:endParaRPr lang="en-US"/>
        </a:p>
      </dgm:t>
    </dgm:pt>
    <dgm:pt modelId="{E2C40281-1E7B-4A5B-87A7-0E6682B935BC}" type="pres">
      <dgm:prSet presAssocID="{C2490B5E-D681-4B8D-B8C7-6C9070112054}" presName="parTrans" presStyleCnt="0"/>
      <dgm:spPr/>
      <dgm:t>
        <a:bodyPr/>
        <a:lstStyle/>
        <a:p>
          <a:endParaRPr lang="en-US"/>
        </a:p>
      </dgm:t>
    </dgm:pt>
    <dgm:pt modelId="{CAFB9C3E-0258-44BF-B172-D508CF55783A}" type="pres">
      <dgm:prSet presAssocID="{A9368323-C714-446A-9715-8AAF848C6E18}" presName="node" presStyleLbl="alignAccFollowNode1" presStyleIdx="0" presStyleCnt="1" custScaleX="173065">
        <dgm:presLayoutVars>
          <dgm:bulletEnabled val="1"/>
        </dgm:presLayoutVars>
      </dgm:prSet>
      <dgm:spPr/>
      <dgm:t>
        <a:bodyPr/>
        <a:lstStyle/>
        <a:p>
          <a:endParaRPr lang="en-US"/>
        </a:p>
      </dgm:t>
    </dgm:pt>
  </dgm:ptLst>
  <dgm:cxnLst>
    <dgm:cxn modelId="{5713679C-49A5-4903-855B-8352B61819EE}" type="presOf" srcId="{A9368323-C714-446A-9715-8AAF848C6E18}" destId="{CAFB9C3E-0258-44BF-B172-D508CF55783A}" srcOrd="0" destOrd="0" presId="urn:microsoft.com/office/officeart/2005/8/layout/lProcess3"/>
    <dgm:cxn modelId="{B37C0720-B1BF-4FDC-98B4-E1D09E582C62}" type="presOf" srcId="{720C5FC1-1B5C-4E16-A6F5-FD1D33E007DA}" destId="{EE487FF6-6F0A-4769-A149-C6E60F0C1FC5}" srcOrd="0" destOrd="0" presId="urn:microsoft.com/office/officeart/2005/8/layout/lProcess3"/>
    <dgm:cxn modelId="{FE51C1DB-7CC7-44D5-A262-5DE0400B4656}" srcId="{720C5FC1-1B5C-4E16-A6F5-FD1D33E007DA}" destId="{A9368323-C714-446A-9715-8AAF848C6E18}" srcOrd="0" destOrd="0" parTransId="{C2490B5E-D681-4B8D-B8C7-6C9070112054}" sibTransId="{85FB001D-750B-40A8-9812-054F047EB62A}"/>
    <dgm:cxn modelId="{061AA5F1-DF8C-4A13-A975-E260D5DE0792}" srcId="{39DAEB90-3C44-415E-839B-55876C892F66}" destId="{720C5FC1-1B5C-4E16-A6F5-FD1D33E007DA}" srcOrd="0" destOrd="0" parTransId="{8A484020-7876-4E17-9F9A-93681ED9D746}" sibTransId="{1A5A3450-FC44-4129-A94E-81B7B690D936}"/>
    <dgm:cxn modelId="{B544F683-0857-49A3-94F0-1997D96A9638}" type="presOf" srcId="{39DAEB90-3C44-415E-839B-55876C892F66}" destId="{0B41CBAD-43C5-447A-97D9-1746CDF159A0}" srcOrd="0" destOrd="0" presId="urn:microsoft.com/office/officeart/2005/8/layout/lProcess3"/>
    <dgm:cxn modelId="{398ECDB7-FCA9-4635-995B-C6B4A1AA094E}" type="presParOf" srcId="{0B41CBAD-43C5-447A-97D9-1746CDF159A0}" destId="{063E4DF4-3D4E-4DFE-9488-7227DE66F151}" srcOrd="0" destOrd="0" presId="urn:microsoft.com/office/officeart/2005/8/layout/lProcess3"/>
    <dgm:cxn modelId="{0CB23E69-4ADB-41CD-AC3B-B8D89B6F1085}" type="presParOf" srcId="{063E4DF4-3D4E-4DFE-9488-7227DE66F151}" destId="{EE487FF6-6F0A-4769-A149-C6E60F0C1FC5}" srcOrd="0" destOrd="0" presId="urn:microsoft.com/office/officeart/2005/8/layout/lProcess3"/>
    <dgm:cxn modelId="{305D7CDC-685C-41F2-8F6B-DA387F805BE9}" type="presParOf" srcId="{063E4DF4-3D4E-4DFE-9488-7227DE66F151}" destId="{E2C40281-1E7B-4A5B-87A7-0E6682B935BC}" srcOrd="1" destOrd="0" presId="urn:microsoft.com/office/officeart/2005/8/layout/lProcess3"/>
    <dgm:cxn modelId="{9F956B08-B26F-40D0-B9D8-94B9DFE6CF18}" type="presParOf" srcId="{063E4DF4-3D4E-4DFE-9488-7227DE66F151}" destId="{CAFB9C3E-0258-44BF-B172-D508CF55783A}" srcOrd="2" destOrd="0" presId="urn:microsoft.com/office/officeart/2005/8/layout/lProcess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itchFamily="2" charset="-78"/>
              <a:cs typeface="Jameel Noori Nastaleeq" pitchFamily="2" charset="-78"/>
            </a:rPr>
            <a:t>تقوٰی کے بغیر بڑے بڑے احکامات کو حیلہ سازی کے ذریعہ کھیل بنالیا جاتا ہے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16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16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فرمایا "اللہ سننے والا اور جاننے و الا ہے"</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16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16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886ABA6-7502-4898-9E6F-8BAD418FAFA9}">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اہلِ تقو ٰی کے لئے سامانِ تسکین اور قرآن وسنت سے روگردانی کرنے والوں کے لئے دھمکی </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DB27D74-7DD0-45E5-8C83-7AE039676EA8}" type="parTrans" cxnId="{0F0483DB-6ADC-4C47-B706-068D852B3BE2}">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495726-2F68-4431-AD37-FCEC41CD80E0}" type="sibTrans" cxnId="{0F0483DB-6ADC-4C47-B706-068D852B3BE2}">
      <dgm:prSet/>
      <dgm:spPr/>
      <dgm:t>
        <a:bodyPr/>
        <a:lstStyle/>
        <a:p>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3">
        <dgm:presLayoutVars>
          <dgm:chMax val="0"/>
          <dgm:bulletEnabled val="1"/>
        </dgm:presLayoutVars>
      </dgm:prSet>
      <dgm:spPr/>
      <dgm:t>
        <a:bodyPr/>
        <a:lstStyle/>
        <a:p>
          <a:endParaRPr lang="en-US"/>
        </a:p>
      </dgm:t>
    </dgm:pt>
    <dgm:pt modelId="{E5313BFD-AA04-4C02-A03E-B425359EE9CE}" type="pres">
      <dgm:prSet presAssocID="{B5A745D1-B89C-4CF9-B1CB-A0314B47C7BC}" presName="spacer" presStyleCnt="0"/>
      <dgm:spPr/>
    </dgm:pt>
    <dgm:pt modelId="{D09A0B24-5816-4B45-BF82-7871D8E986FE}" type="pres">
      <dgm:prSet presAssocID="{D886ABA6-7502-4898-9E6F-8BAD418FAFA9}" presName="parentText" presStyleLbl="node1" presStyleIdx="2" presStyleCnt="3">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2A33A414-6875-4101-ABB7-DF152DE82ADF}" type="presOf" srcId="{724361B4-9B9F-4084-A10C-F167166253CF}" destId="{D76713C3-888F-4971-B388-C389CB2342AF}" srcOrd="0" destOrd="0" presId="urn:microsoft.com/office/officeart/2005/8/layout/vList2"/>
    <dgm:cxn modelId="{C8755B25-951E-43BB-8531-867A95DB3B08}" type="presOf" srcId="{0967F7E4-F678-4578-8600-1B83ACEB6BBB}" destId="{D2B49F6D-4100-42FB-82A8-1CFAA91AE96A}" srcOrd="0" destOrd="0" presId="urn:microsoft.com/office/officeart/2005/8/layout/vList2"/>
    <dgm:cxn modelId="{E3BB4B04-F458-42CD-A669-DF6324580DE9}" type="presOf" srcId="{93095CFE-338C-4DE2-BEE1-C5798B24C8AD}" destId="{8160EAE7-75B1-40CC-8765-BEF41E203B77}" srcOrd="0" destOrd="0" presId="urn:microsoft.com/office/officeart/2005/8/layout/vList2"/>
    <dgm:cxn modelId="{0F0483DB-6ADC-4C47-B706-068D852B3BE2}" srcId="{724361B4-9B9F-4084-A10C-F167166253CF}" destId="{D886ABA6-7502-4898-9E6F-8BAD418FAFA9}" srcOrd="2" destOrd="0" parTransId="{8DB27D74-7DD0-45E5-8C83-7AE039676EA8}" sibTransId="{ED495726-2F68-4431-AD37-FCEC41CD80E0}"/>
    <dgm:cxn modelId="{625DE746-B693-4C10-96C2-647736023D22}" srcId="{724361B4-9B9F-4084-A10C-F167166253CF}" destId="{93095CFE-338C-4DE2-BEE1-C5798B24C8AD}" srcOrd="1" destOrd="0" parTransId="{524481DF-93F4-4A8C-8566-1096E6447FB8}" sibTransId="{B5A745D1-B89C-4CF9-B1CB-A0314B47C7BC}"/>
    <dgm:cxn modelId="{1BE09FDA-3C9C-45F2-9260-07EC3A567D18}" type="presOf" srcId="{D886ABA6-7502-4898-9E6F-8BAD418FAFA9}" destId="{D09A0B24-5816-4B45-BF82-7871D8E986FE}" srcOrd="0" destOrd="0" presId="urn:microsoft.com/office/officeart/2005/8/layout/vList2"/>
    <dgm:cxn modelId="{E647F58C-8032-4AC5-9C31-8EEC166524F6}" type="presParOf" srcId="{D76713C3-888F-4971-B388-C389CB2342AF}" destId="{D2B49F6D-4100-42FB-82A8-1CFAA91AE96A}" srcOrd="0" destOrd="0" presId="urn:microsoft.com/office/officeart/2005/8/layout/vList2"/>
    <dgm:cxn modelId="{ED311073-9012-45E5-9FB9-37A566C6DDB1}" type="presParOf" srcId="{D76713C3-888F-4971-B388-C389CB2342AF}" destId="{D99EA9DA-C9F7-4727-A441-90BBA7544EE0}" srcOrd="1" destOrd="0" presId="urn:microsoft.com/office/officeart/2005/8/layout/vList2"/>
    <dgm:cxn modelId="{D34DBCDA-2244-45CC-9C98-E0F1673C897B}" type="presParOf" srcId="{D76713C3-888F-4971-B388-C389CB2342AF}" destId="{8160EAE7-75B1-40CC-8765-BEF41E203B77}" srcOrd="2" destOrd="0" presId="urn:microsoft.com/office/officeart/2005/8/layout/vList2"/>
    <dgm:cxn modelId="{DA425DD5-8C15-4E08-A9E4-60773A8FDBE4}" type="presParOf" srcId="{D76713C3-888F-4971-B388-C389CB2342AF}" destId="{E5313BFD-AA04-4C02-A03E-B425359EE9CE}" srcOrd="3" destOrd="0" presId="urn:microsoft.com/office/officeart/2005/8/layout/vList2"/>
    <dgm:cxn modelId="{E2F29600-6B75-4F91-A98C-ECA6D2D85A09}" type="presParOf" srcId="{D76713C3-888F-4971-B388-C389CB2342AF}" destId="{D09A0B24-5816-4B45-BF82-7871D8E986FE}" srcOrd="4"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اِسلامی ریاست کے  دستورکی </a:t>
          </a:r>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دوسری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دفعہ </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01AD3658-28B9-4FF6-8520-2B25E1015E5A}" type="presOf" srcId="{0967F7E4-F678-4578-8600-1B83ACEB6BBB}" destId="{D2B49F6D-4100-42FB-82A8-1CFAA91AE96A}" srcOrd="0" destOrd="0" presId="urn:microsoft.com/office/officeart/2005/8/layout/vList2"/>
    <dgm:cxn modelId="{1D7C4DC1-004B-4A04-ACFD-8587A4D532C5}" type="presOf" srcId="{724361B4-9B9F-4084-A10C-F167166253CF}" destId="{D76713C3-888F-4971-B388-C389CB2342AF}" srcOrd="0" destOrd="0" presId="urn:microsoft.com/office/officeart/2005/8/layout/vList2"/>
    <dgm:cxn modelId="{38FD7216-8F15-4A9F-9F2A-CCAE360DAA6D}"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dgm:spPr>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dgm:spPr>
      <dgm:t>
        <a:bodyPr/>
        <a:lstStyle/>
        <a:p>
          <a:pPr algn="ctr" rtl="1"/>
          <a:r>
            <a:rPr lang="ar-SA"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پہلی بنیاد  دستوری و قانونی دوسری بنیاد جذباتی و ثقافتی </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a:endParaRPr lang="en-US"/>
        </a:p>
      </dgm:t>
    </dgm:pt>
    <dgm:pt modelId="{99D09C75-CF2B-439D-B311-7F3BDBD8EA47}" type="sibTrans" cxnId="{4A7A59C9-17A6-426B-AEF5-4F4F61E09184}">
      <dgm:prSet/>
      <dgm:spPr/>
      <dgm:t>
        <a:bodyPr/>
        <a:lstStyle/>
        <a:p>
          <a:pPr algn="ctr"/>
          <a:endParaRPr lang="en-US"/>
        </a:p>
      </dgm:t>
    </dgm:pt>
    <dgm:pt modelId="{93095CFE-338C-4DE2-BEE1-C5798B24C8AD}">
      <dgm:prSet phldrT="[Text]"/>
      <dgm:spPr>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dgm:spPr>
      <dgm:t>
        <a:bodyPr/>
        <a:lstStyle/>
        <a:p>
          <a:pPr algn="ctr" rtl="1"/>
          <a:r>
            <a:rPr lang="ar-SA"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نبی اکرمﷺ کی ذاتِ مبارکہ وہ مرکزی شخصیت اور قابل اتباع ہستی ہے جو ہرعلاقہ اور ہردور کے لئے رہبر اورنمونہ </a:t>
          </a:r>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ہے</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24481DF-93F4-4A8C-8566-1096E6447FB8}" type="parTrans" cxnId="{625DE746-B693-4C10-96C2-647736023D22}">
      <dgm:prSet/>
      <dgm:spPr/>
      <dgm:t>
        <a:bodyPr/>
        <a:lstStyle/>
        <a:p>
          <a:pPr algn="ctr"/>
          <a:endParaRPr lang="en-US"/>
        </a:p>
      </dgm:t>
    </dgm:pt>
    <dgm:pt modelId="{B5A745D1-B89C-4CF9-B1CB-A0314B47C7BC}" type="sibTrans" cxnId="{625DE746-B693-4C10-96C2-647736023D22}">
      <dgm:prSet/>
      <dgm:spPr/>
      <dgm:t>
        <a:bodyPr/>
        <a:lstStyle/>
        <a:p>
          <a:pPr algn="ctr"/>
          <a:endParaRPr lang="en-US"/>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0D1D89C9-2986-4D44-BC64-15017B21E687}" type="presOf" srcId="{93095CFE-338C-4DE2-BEE1-C5798B24C8AD}" destId="{8160EAE7-75B1-40CC-8765-BEF41E203B77}" srcOrd="0" destOrd="0" presId="urn:microsoft.com/office/officeart/2005/8/layout/vList2"/>
    <dgm:cxn modelId="{065ABB0C-9F8C-46C1-9010-7233E5B6132E}" type="presOf" srcId="{724361B4-9B9F-4084-A10C-F167166253CF}" destId="{D76713C3-888F-4971-B388-C389CB2342AF}" srcOrd="0" destOrd="0" presId="urn:microsoft.com/office/officeart/2005/8/layout/vList2"/>
    <dgm:cxn modelId="{2394E7D9-14FE-492D-B49E-40B080BEBF64}" type="presOf" srcId="{0967F7E4-F678-4578-8600-1B83ACEB6BBB}" destId="{D2B49F6D-4100-42FB-82A8-1CFAA91AE96A}"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19CD4F06-AE6E-4846-9A8C-FC39098997A1}" type="presParOf" srcId="{D76713C3-888F-4971-B388-C389CB2342AF}" destId="{D2B49F6D-4100-42FB-82A8-1CFAA91AE96A}" srcOrd="0" destOrd="0" presId="urn:microsoft.com/office/officeart/2005/8/layout/vList2"/>
    <dgm:cxn modelId="{94CB9A55-FD0E-4D19-9913-2BB756260419}" type="presParOf" srcId="{D76713C3-888F-4971-B388-C389CB2342AF}" destId="{D99EA9DA-C9F7-4727-A441-90BBA7544EE0}" srcOrd="1" destOrd="0" presId="urn:microsoft.com/office/officeart/2005/8/layout/vList2"/>
    <dgm:cxn modelId="{2819D136-3F25-4EFC-8FDB-D4736B23649D}" type="presParOf" srcId="{D76713C3-888F-4971-B388-C389CB2342AF}" destId="{8160EAE7-75B1-40CC-8765-BEF41E203B77}" srcOrd="2"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dgm:spPr>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dgm:spPr>
      <dgm:t>
        <a:bodyPr/>
        <a:lstStyle/>
        <a:p>
          <a:pPr algn="ctr" rtl="1"/>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محض ظاہری آداب میں کوتاہی پر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تمام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اعمال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کے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ضیاع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کا اندیشہ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تو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نبی ﷺ کی حکم عدولی اور </a:t>
          </a:r>
          <a:r>
            <a:rPr lang="ar-SA" dirty="0" smtClean="0">
              <a:effectLst>
                <a:outerShdw blurRad="38100" dist="38100" dir="2700000" algn="tl">
                  <a:srgbClr val="000000">
                    <a:alpha val="43137"/>
                  </a:srgbClr>
                </a:outerShdw>
              </a:effectLst>
              <a:latin typeface="Jameel Noori Nastaleeq" pitchFamily="2" charset="-78"/>
              <a:cs typeface="Jameel Noori Nastaleeq" pitchFamily="2" charset="-78"/>
            </a:rPr>
            <a:t>نافرمانی </a:t>
          </a:r>
          <a:r>
            <a:rPr lang="ur-PK" dirty="0" smtClean="0">
              <a:effectLst>
                <a:outerShdw blurRad="38100" dist="38100" dir="2700000" algn="tl">
                  <a:srgbClr val="000000">
                    <a:alpha val="43137"/>
                  </a:srgbClr>
                </a:outerShdw>
              </a:effectLst>
              <a:latin typeface="Jameel Noori Nastaleeq" pitchFamily="2" charset="-78"/>
              <a:cs typeface="Jameel Noori Nastaleeq" pitchFamily="2" charset="-78"/>
            </a:rPr>
            <a:t>پر کتنا عظیم خسارہ ہوگا</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a:endParaRPr lang="en-US"/>
        </a:p>
      </dgm:t>
    </dgm:pt>
    <dgm:pt modelId="{99D09C75-CF2B-439D-B311-7F3BDBD8EA47}" type="sibTrans" cxnId="{4A7A59C9-17A6-426B-AEF5-4F4F61E09184}">
      <dgm:prSet/>
      <dgm:spPr/>
      <dgm:t>
        <a:bodyPr/>
        <a:lstStyle/>
        <a:p>
          <a:pPr algn="ctr"/>
          <a:endParaRPr lang="en-US"/>
        </a:p>
      </dgm:t>
    </dgm:pt>
    <dgm:pt modelId="{D9F682FF-B898-4166-8DF4-2A8F52D44599}">
      <dgm:prSet phldrT="[Text]"/>
      <dgm:spPr>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dgm:spPr>
      <dgm:t>
        <a:bodyPr/>
        <a:lstStyle/>
        <a:p>
          <a:pPr algn="ctr" rtl="1"/>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نبی ﷺ کے مقام و مرتبہ کی مناسبت سے اُن سے اونچی آواز میں گفتگو کی ممانعت اور صحابہؓ         کا طرزِ عمل</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678EEA5-F1CC-4E56-8E90-4D54C6649121}" type="parTrans" cxnId="{244170B4-46C5-43CB-AF6B-BF5D6DD8AE4A}">
      <dgm:prSet/>
      <dgm:spPr/>
      <dgm:t>
        <a:bodyPr/>
        <a:lstStyle/>
        <a:p>
          <a:endParaRPr lang="en-US"/>
        </a:p>
      </dgm:t>
    </dgm:pt>
    <dgm:pt modelId="{70D5A857-E513-4D29-AF21-C35C5A00D2CD}" type="sibTrans" cxnId="{244170B4-46C5-43CB-AF6B-BF5D6DD8AE4A}">
      <dgm:prSet/>
      <dgm:spPr/>
      <dgm:t>
        <a:bodyPr/>
        <a:lstStyle/>
        <a:p>
          <a:endParaRPr lang="en-US"/>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804D609B-E2A5-4666-82CC-2816D7475378}" type="pres">
      <dgm:prSet presAssocID="{D9F682FF-B898-4166-8DF4-2A8F52D44599}" presName="parentText" presStyleLbl="node1" presStyleIdx="0" presStyleCnt="2">
        <dgm:presLayoutVars>
          <dgm:chMax val="0"/>
          <dgm:bulletEnabled val="1"/>
        </dgm:presLayoutVars>
      </dgm:prSet>
      <dgm:spPr/>
      <dgm:t>
        <a:bodyPr/>
        <a:lstStyle/>
        <a:p>
          <a:endParaRPr lang="en-US"/>
        </a:p>
      </dgm:t>
    </dgm:pt>
    <dgm:pt modelId="{21A688E7-6209-4B13-A9F6-D74C29FCE73D}" type="pres">
      <dgm:prSet presAssocID="{70D5A857-E513-4D29-AF21-C35C5A00D2CD}" presName="spacer" presStyleCnt="0"/>
      <dgm:spPr/>
    </dgm:pt>
    <dgm:pt modelId="{D2B49F6D-4100-42FB-82A8-1CFAA91AE96A}" type="pres">
      <dgm:prSet presAssocID="{0967F7E4-F678-4578-8600-1B83ACEB6BBB}"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1" destOrd="0" parTransId="{E6DCB98A-1613-426E-A30A-48ABE3BBB006}" sibTransId="{99D09C75-CF2B-439D-B311-7F3BDBD8EA47}"/>
    <dgm:cxn modelId="{CD083E40-8EA3-4B5D-B25E-42A414F3BA1F}" type="presOf" srcId="{D9F682FF-B898-4166-8DF4-2A8F52D44599}" destId="{804D609B-E2A5-4666-82CC-2816D7475378}" srcOrd="0" destOrd="0" presId="urn:microsoft.com/office/officeart/2005/8/layout/vList2"/>
    <dgm:cxn modelId="{244170B4-46C5-43CB-AF6B-BF5D6DD8AE4A}" srcId="{724361B4-9B9F-4084-A10C-F167166253CF}" destId="{D9F682FF-B898-4166-8DF4-2A8F52D44599}" srcOrd="0" destOrd="0" parTransId="{B678EEA5-F1CC-4E56-8E90-4D54C6649121}" sibTransId="{70D5A857-E513-4D29-AF21-C35C5A00D2CD}"/>
    <dgm:cxn modelId="{A9867016-A885-4683-9E3D-A5C1C2869781}" type="presOf" srcId="{0967F7E4-F678-4578-8600-1B83ACEB6BBB}" destId="{D2B49F6D-4100-42FB-82A8-1CFAA91AE96A}" srcOrd="0" destOrd="0" presId="urn:microsoft.com/office/officeart/2005/8/layout/vList2"/>
    <dgm:cxn modelId="{885F8FF2-168E-469E-8852-A364668893A7}" type="presOf" srcId="{724361B4-9B9F-4084-A10C-F167166253CF}" destId="{D76713C3-888F-4971-B388-C389CB2342AF}" srcOrd="0" destOrd="0" presId="urn:microsoft.com/office/officeart/2005/8/layout/vList2"/>
    <dgm:cxn modelId="{AA06C933-5FFC-47AC-AA0D-4F0276185BCA}" type="presParOf" srcId="{D76713C3-888F-4971-B388-C389CB2342AF}" destId="{804D609B-E2A5-4666-82CC-2816D7475378}" srcOrd="0" destOrd="0" presId="urn:microsoft.com/office/officeart/2005/8/layout/vList2"/>
    <dgm:cxn modelId="{845C73B1-A87C-4536-A90A-41C79C214384}" type="presParOf" srcId="{D76713C3-888F-4971-B388-C389CB2342AF}" destId="{21A688E7-6209-4B13-A9F6-D74C29FCE73D}" srcOrd="1" destOrd="0" presId="urn:microsoft.com/office/officeart/2005/8/layout/vList2"/>
    <dgm:cxn modelId="{68096730-850C-4D58-BB08-8D5A09CBCC9C}" type="presParOf" srcId="{D76713C3-888F-4971-B388-C389CB2342AF}" destId="{D2B49F6D-4100-42FB-82A8-1CFAA91AE96A}"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اِسلامی ریاست کے  دستورکی </a:t>
          </a:r>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دوسری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دفعہ </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C1AE9DC6-6C95-4DB7-A44E-C4D147360939}" type="presOf" srcId="{0967F7E4-F678-4578-8600-1B83ACEB6BBB}" destId="{D2B49F6D-4100-42FB-82A8-1CFAA91AE96A}" srcOrd="0" destOrd="0" presId="urn:microsoft.com/office/officeart/2005/8/layout/vList2"/>
    <dgm:cxn modelId="{776D38EA-162C-428B-A717-4C1FF6011D86}" type="presOf" srcId="{724361B4-9B9F-4084-A10C-F167166253CF}" destId="{D76713C3-888F-4971-B388-C389CB2342AF}" srcOrd="0" destOrd="0" presId="urn:microsoft.com/office/officeart/2005/8/layout/vList2"/>
    <dgm:cxn modelId="{C2C20FBA-57A2-443D-965B-FA321D478513}"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نبی اکرمﷺ کی توقیر و تعظیم کے حوالے سے ایک کوتاہی کا ذکر </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متوجہ کیا گیا</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کہ نبی اکرم ﷺ کی ذاتی مشغولیت </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en-US" sz="2800" i="1"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Privacy</a:t>
          </a:r>
          <a:r>
            <a:rPr lang="en-US"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آرام کا خیال رکھنا چاہیئے </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280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886ABA6-7502-4898-9E6F-8BAD418FAFA9}">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نبی اکرمﷺ کی توقیر و تعظیم  کے حوالے سے دستور کی جذباتی بنیاد کا بیان بہت اہم </a:t>
          </a:r>
          <a:endParaRPr lang="en-US" sz="28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DB27D74-7DD0-45E5-8C83-7AE039676EA8}" type="parTrans" cxnId="{0F0483DB-6ADC-4C47-B706-068D852B3BE2}">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D495726-2F68-4431-AD37-FCEC41CD80E0}" type="sibTrans" cxnId="{0F0483DB-6ADC-4C47-B706-068D852B3BE2}">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F2F9142-7491-469F-84B6-1DAD44B0A2E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dgm:spPr>
      <dgm:t>
        <a:bodyPr/>
        <a:lstStyle/>
        <a:p>
          <a:pPr algn="ctr" rtl="1"/>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نبی </a:t>
          </a:r>
          <a:r>
            <a:rPr lang="ur-PK"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ﷺ </a:t>
          </a:r>
          <a:r>
            <a:rPr lang="ar-SA" sz="26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کو مرکزِ عقیدت، مرکزِ اطاعت اورمرکزِ اِتباع مانتے ہوئے باہمی اخوت، اتحاد اور     یک جہتی کا عمل بھی بڑھتا جائے گا</a:t>
          </a:r>
          <a:endParaRPr lang="en-US" sz="26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23D38FC2-03E6-4A20-814B-4887619E99F5}" type="parTrans" cxnId="{55BF8008-05D8-4B51-86BC-CA93AD5D2B2F}">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4E3680E-7F22-4CC7-8E86-09EA68A6E82D}" type="sibTrans" cxnId="{55BF8008-05D8-4B51-86BC-CA93AD5D2B2F}">
      <dgm:prSet/>
      <dgm:spPr/>
      <dgm:t>
        <a:bodyPr/>
        <a:lstStyle/>
        <a:p>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4">
        <dgm:presLayoutVars>
          <dgm:chMax val="0"/>
          <dgm:bulletEnabled val="1"/>
        </dgm:presLayoutVars>
      </dgm:prSet>
      <dgm:spPr/>
      <dgm:t>
        <a:bodyPr/>
        <a:lstStyle/>
        <a:p>
          <a:endParaRPr lang="en-US"/>
        </a:p>
      </dgm:t>
    </dgm:pt>
    <dgm:pt modelId="{E5313BFD-AA04-4C02-A03E-B425359EE9CE}" type="pres">
      <dgm:prSet presAssocID="{B5A745D1-B89C-4CF9-B1CB-A0314B47C7BC}" presName="spacer" presStyleCnt="0"/>
      <dgm:spPr/>
    </dgm:pt>
    <dgm:pt modelId="{D09A0B24-5816-4B45-BF82-7871D8E986FE}" type="pres">
      <dgm:prSet presAssocID="{D886ABA6-7502-4898-9E6F-8BAD418FAFA9}" presName="parentText" presStyleLbl="node1" presStyleIdx="2" presStyleCnt="4">
        <dgm:presLayoutVars>
          <dgm:chMax val="0"/>
          <dgm:bulletEnabled val="1"/>
        </dgm:presLayoutVars>
      </dgm:prSet>
      <dgm:spPr/>
      <dgm:t>
        <a:bodyPr/>
        <a:lstStyle/>
        <a:p>
          <a:endParaRPr lang="en-US"/>
        </a:p>
      </dgm:t>
    </dgm:pt>
    <dgm:pt modelId="{6861ED0F-43D5-4101-9DD4-400960EB96AF}" type="pres">
      <dgm:prSet presAssocID="{ED495726-2F68-4431-AD37-FCEC41CD80E0}" presName="spacer" presStyleCnt="0"/>
      <dgm:spPr/>
    </dgm:pt>
    <dgm:pt modelId="{DA5FB9A4-8797-43F0-9598-5990B0D50649}" type="pres">
      <dgm:prSet presAssocID="{3F2F9142-7491-469F-84B6-1DAD44B0A2EE}" presName="parentText" presStyleLbl="node1" presStyleIdx="3" presStyleCnt="4">
        <dgm:presLayoutVars>
          <dgm:chMax val="0"/>
          <dgm:bulletEnabled val="1"/>
        </dgm:presLayoutVars>
      </dgm:prSet>
      <dgm:spPr/>
      <dgm:t>
        <a:bodyPr/>
        <a:lstStyle/>
        <a:p>
          <a:endParaRPr lang="en-US"/>
        </a:p>
      </dgm:t>
    </dgm:pt>
  </dgm:ptLst>
  <dgm:cxnLst>
    <dgm:cxn modelId="{D539A400-03CD-4FA1-81F6-035D9CC5ABFE}" type="presOf" srcId="{3F2F9142-7491-469F-84B6-1DAD44B0A2EE}" destId="{DA5FB9A4-8797-43F0-9598-5990B0D50649}"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981686C7-C5A8-4B7A-96A1-A619938874C1}" type="presOf" srcId="{724361B4-9B9F-4084-A10C-F167166253CF}" destId="{D76713C3-888F-4971-B388-C389CB2342AF}" srcOrd="0" destOrd="0" presId="urn:microsoft.com/office/officeart/2005/8/layout/vList2"/>
    <dgm:cxn modelId="{55BF8008-05D8-4B51-86BC-CA93AD5D2B2F}" srcId="{724361B4-9B9F-4084-A10C-F167166253CF}" destId="{3F2F9142-7491-469F-84B6-1DAD44B0A2EE}" srcOrd="3" destOrd="0" parTransId="{23D38FC2-03E6-4A20-814B-4887619E99F5}" sibTransId="{B4E3680E-7F22-4CC7-8E86-09EA68A6E82D}"/>
    <dgm:cxn modelId="{625DE746-B693-4C10-96C2-647736023D22}" srcId="{724361B4-9B9F-4084-A10C-F167166253CF}" destId="{93095CFE-338C-4DE2-BEE1-C5798B24C8AD}" srcOrd="1" destOrd="0" parTransId="{524481DF-93F4-4A8C-8566-1096E6447FB8}" sibTransId="{B5A745D1-B89C-4CF9-B1CB-A0314B47C7BC}"/>
    <dgm:cxn modelId="{6BAFD11F-C9A6-44AE-9C39-5ECE589F6F66}" type="presOf" srcId="{0967F7E4-F678-4578-8600-1B83ACEB6BBB}" destId="{D2B49F6D-4100-42FB-82A8-1CFAA91AE96A}" srcOrd="0" destOrd="0" presId="urn:microsoft.com/office/officeart/2005/8/layout/vList2"/>
    <dgm:cxn modelId="{0BED044A-DBF6-4F0A-AE3F-AA8975340EE6}" type="presOf" srcId="{93095CFE-338C-4DE2-BEE1-C5798B24C8AD}" destId="{8160EAE7-75B1-40CC-8765-BEF41E203B77}" srcOrd="0" destOrd="0" presId="urn:microsoft.com/office/officeart/2005/8/layout/vList2"/>
    <dgm:cxn modelId="{0F0483DB-6ADC-4C47-B706-068D852B3BE2}" srcId="{724361B4-9B9F-4084-A10C-F167166253CF}" destId="{D886ABA6-7502-4898-9E6F-8BAD418FAFA9}" srcOrd="2" destOrd="0" parTransId="{8DB27D74-7DD0-45E5-8C83-7AE039676EA8}" sibTransId="{ED495726-2F68-4431-AD37-FCEC41CD80E0}"/>
    <dgm:cxn modelId="{63B009B0-2CAD-4979-8A0E-8D09B3D8A692}" type="presOf" srcId="{D886ABA6-7502-4898-9E6F-8BAD418FAFA9}" destId="{D09A0B24-5816-4B45-BF82-7871D8E986FE}" srcOrd="0" destOrd="0" presId="urn:microsoft.com/office/officeart/2005/8/layout/vList2"/>
    <dgm:cxn modelId="{4ED58F45-041A-4F27-8E5B-07CB251A9F04}" type="presParOf" srcId="{D76713C3-888F-4971-B388-C389CB2342AF}" destId="{D2B49F6D-4100-42FB-82A8-1CFAA91AE96A}" srcOrd="0" destOrd="0" presId="urn:microsoft.com/office/officeart/2005/8/layout/vList2"/>
    <dgm:cxn modelId="{8DC6DA35-3396-4DB0-AC52-838E47A9FBAB}" type="presParOf" srcId="{D76713C3-888F-4971-B388-C389CB2342AF}" destId="{D99EA9DA-C9F7-4727-A441-90BBA7544EE0}" srcOrd="1" destOrd="0" presId="urn:microsoft.com/office/officeart/2005/8/layout/vList2"/>
    <dgm:cxn modelId="{560BACAD-E693-4710-A543-88B76808C9BF}" type="presParOf" srcId="{D76713C3-888F-4971-B388-C389CB2342AF}" destId="{8160EAE7-75B1-40CC-8765-BEF41E203B77}" srcOrd="2" destOrd="0" presId="urn:microsoft.com/office/officeart/2005/8/layout/vList2"/>
    <dgm:cxn modelId="{00AA7177-E92A-4E9A-8DAE-23BFFDA7ADD6}" type="presParOf" srcId="{D76713C3-888F-4971-B388-C389CB2342AF}" destId="{E5313BFD-AA04-4C02-A03E-B425359EE9CE}" srcOrd="3" destOrd="0" presId="urn:microsoft.com/office/officeart/2005/8/layout/vList2"/>
    <dgm:cxn modelId="{A318F191-FF8A-4A14-B3EB-285584712427}" type="presParOf" srcId="{D76713C3-888F-4971-B388-C389CB2342AF}" destId="{D09A0B24-5816-4B45-BF82-7871D8E986FE}" srcOrd="4" destOrd="0" presId="urn:microsoft.com/office/officeart/2005/8/layout/vList2"/>
    <dgm:cxn modelId="{582AEC13-3AF3-4DA5-8B52-EFBF99D5FA8D}" type="presParOf" srcId="{D76713C3-888F-4971-B388-C389CB2342AF}" destId="{6861ED0F-43D5-4101-9DD4-400960EB96AF}" srcOrd="5" destOrd="0" presId="urn:microsoft.com/office/officeart/2005/8/layout/vList2"/>
    <dgm:cxn modelId="{A7F0F429-135D-4405-A77D-6D628D6B55FD}" type="presParOf" srcId="{D76713C3-888F-4971-B388-C389CB2342AF}" destId="{DA5FB9A4-8797-43F0-9598-5990B0D50649}"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موضوع: سیاسی اور ملّی زندگی کے رہنما اُصول</a:t>
          </a:r>
          <a:endParaRPr lang="en-US" sz="32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2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z="32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C08B72C-BB0B-4D31-9785-50D7FA88EF4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سیاست و ریاست سے متعلق قومی و ملی امور کا بیان</a:t>
          </a:r>
          <a:endParaRPr lang="en-US" sz="32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13BD8D4-8A23-47CF-BA37-0AFA8B875F56}" type="parTrans" cxnId="{E1D693C6-D8EB-4BD3-9CA7-9712B677CD4B}">
      <dgm:prSet/>
      <dgm:spPr/>
      <dgm:t>
        <a:bodyPr/>
        <a:lstStyle/>
        <a:p>
          <a:endParaRPr lang="en-US" sz="32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EBA8E16-9E9C-445C-BA13-E0CCC6CFE780}" type="sibTrans" cxnId="{E1D693C6-D8EB-4BD3-9CA7-9712B677CD4B}">
      <dgm:prSet/>
      <dgm:spPr/>
      <dgm:t>
        <a:bodyPr/>
        <a:lstStyle/>
        <a:p>
          <a:endParaRPr lang="en-US" sz="32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t>
        <a:bodyPr/>
        <a:lstStyle/>
        <a:p>
          <a:endParaRPr lang="en-US"/>
        </a:p>
      </dgm:t>
    </dgm:pt>
    <dgm:pt modelId="{EDD0589B-EE90-4399-A34B-626A6A085A21}" type="pres">
      <dgm:prSet presAssocID="{AC08B72C-BB0B-4D31-9785-50D7FA88EF43}" presName="parentText" presStyleLbl="node1" presStyleIdx="1" presStyleCnt="2">
        <dgm:presLayoutVars>
          <dgm:chMax val="0"/>
          <dgm:bulletEnabled val="1"/>
        </dgm:presLayoutVars>
      </dgm:prSet>
      <dgm:spPr/>
      <dgm:t>
        <a:bodyPr/>
        <a:lstStyle/>
        <a:p>
          <a:endParaRPr lang="en-US"/>
        </a:p>
      </dgm:t>
    </dgm:pt>
  </dgm:ptLst>
  <dgm:cxnLst>
    <dgm:cxn modelId="{D7AE1662-9B19-47FC-A801-5181331B69BA}" type="presOf" srcId="{724361B4-9B9F-4084-A10C-F167166253CF}" destId="{D76713C3-888F-4971-B388-C389CB2342A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E1D693C6-D8EB-4BD3-9CA7-9712B677CD4B}" srcId="{724361B4-9B9F-4084-A10C-F167166253CF}" destId="{AC08B72C-BB0B-4D31-9785-50D7FA88EF43}" srcOrd="1" destOrd="0" parTransId="{513BD8D4-8A23-47CF-BA37-0AFA8B875F56}" sibTransId="{6EBA8E16-9E9C-445C-BA13-E0CCC6CFE780}"/>
    <dgm:cxn modelId="{727B5FB7-7A93-4FF0-8DD1-87A353809B92}" type="presOf" srcId="{0967F7E4-F678-4578-8600-1B83ACEB6BBB}" destId="{D2B49F6D-4100-42FB-82A8-1CFAA91AE96A}" srcOrd="0" destOrd="0" presId="urn:microsoft.com/office/officeart/2005/8/layout/vList2"/>
    <dgm:cxn modelId="{B723B5E9-2F97-423E-8FBC-357761180537}" type="presOf" srcId="{AC08B72C-BB0B-4D31-9785-50D7FA88EF43}" destId="{EDD0589B-EE90-4399-A34B-626A6A085A21}" srcOrd="0" destOrd="0" presId="urn:microsoft.com/office/officeart/2005/8/layout/vList2"/>
    <dgm:cxn modelId="{91F67308-9E46-4102-B3B4-9B3B8459CA0B}" type="presParOf" srcId="{D76713C3-888F-4971-B388-C389CB2342AF}" destId="{D2B49F6D-4100-42FB-82A8-1CFAA91AE96A}" srcOrd="0" destOrd="0" presId="urn:microsoft.com/office/officeart/2005/8/layout/vList2"/>
    <dgm:cxn modelId="{EF6279EF-2566-42BD-8EF5-CD3B7B5FCD07}" type="presParOf" srcId="{D76713C3-888F-4971-B388-C389CB2342AF}" destId="{E5698743-1B9B-4461-A721-AF6DBCB2A3FC}" srcOrd="1" destOrd="0" presId="urn:microsoft.com/office/officeart/2005/8/layout/vList2"/>
    <dgm:cxn modelId="{46AC278C-34AC-457C-8014-3718B73C3D01}" type="presParOf" srcId="{D76713C3-888F-4971-B388-C389CB2342AF}" destId="{EDD0589B-EE90-4399-A34B-626A6A085A21}"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سورۃ کے پہلے حصہ سے تعلق: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اِسلامی ریاست کے دستور میں نبی اکرمﷺکے فرامین کی بنیادی حیثیت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095CFE-338C-4DE2-BEE1-C5798B24C8A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لہذا حکم دیا گیا کہ نبیﷺ سے منسوب حدیث کے بارے میں پوری تحقیق کرو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24481DF-93F4-4A8C-8566-1096E6447FB8}" type="parTrans" cxnId="{625DE746-B693-4C10-96C2-647736023D22}">
      <dgm:prSet/>
      <dgm:spPr/>
      <dgm:t>
        <a:bodyPr/>
        <a:lstStyle/>
        <a:p>
          <a:pPr algn="ct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5A745D1-B89C-4CF9-B1CB-A0314B47C7BC}" type="sibTrans" cxnId="{625DE746-B693-4C10-96C2-647736023D22}">
      <dgm:prSet/>
      <dgm:spPr/>
      <dgm:t>
        <a:bodyPr/>
        <a:lstStyle/>
        <a:p>
          <a:pPr algn="ct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D7F43709-2429-4A8E-AAEB-B64CE7AC5DF5}" type="presOf" srcId="{0967F7E4-F678-4578-8600-1B83ACEB6BBB}" destId="{D2B49F6D-4100-42FB-82A8-1CFAA91AE96A}" srcOrd="0" destOrd="0" presId="urn:microsoft.com/office/officeart/2005/8/layout/vList2"/>
    <dgm:cxn modelId="{203288ED-A2A3-4A1B-B6CF-D27BC2F65698}" type="presOf" srcId="{724361B4-9B9F-4084-A10C-F167166253CF}" destId="{D76713C3-888F-4971-B388-C389CB2342AF}"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0EC33894-1C95-45F7-8534-60D4EFDF304F}" type="presOf" srcId="{93095CFE-338C-4DE2-BEE1-C5798B24C8AD}" destId="{8160EAE7-75B1-40CC-8765-BEF41E203B77}" srcOrd="0" destOrd="0" presId="urn:microsoft.com/office/officeart/2005/8/layout/vList2"/>
    <dgm:cxn modelId="{126099EE-FB93-49E8-803B-C4C2AD5A6184}" type="presParOf" srcId="{D76713C3-888F-4971-B388-C389CB2342AF}" destId="{D2B49F6D-4100-42FB-82A8-1CFAA91AE96A}" srcOrd="0" destOrd="0" presId="urn:microsoft.com/office/officeart/2005/8/layout/vList2"/>
    <dgm:cxn modelId="{3E6E4EEC-15F5-4199-951D-10B0B640F269}" type="presParOf" srcId="{D76713C3-888F-4971-B388-C389CB2342AF}" destId="{D99EA9DA-C9F7-4727-A441-90BBA7544EE0}" srcOrd="1" destOrd="0" presId="urn:microsoft.com/office/officeart/2005/8/layout/vList2"/>
    <dgm:cxn modelId="{16F4CCB4-A1B6-4D64-B628-CEB21C78C337}" type="presParOf" srcId="{D76713C3-888F-4971-B388-C389CB2342AF}" destId="{8160EAE7-75B1-40CC-8765-BEF41E203B77}" srcOrd="2"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886ABA6-7502-4898-9E6F-8BAD418FAFA9}">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اِسی حکم کی  بنیاد پر محدثین نے  </a:t>
          </a:r>
          <a:r>
            <a:rPr lang="ur-PK"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7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DB27D74-7DD0-45E5-8C83-7AE039676EA8}" type="parTrans" cxnId="{0F0483DB-6ADC-4C47-B706-068D852B3BE2}">
      <dgm:prSet/>
      <dgm:spPr/>
      <dgm:t>
        <a:bodyPr/>
        <a:lstStyle/>
        <a:p>
          <a:endParaRPr lang="en-US">
            <a:latin typeface="Jameel Noori Nastaleeq" panose="02000503000000020004" pitchFamily="2" charset="-78"/>
            <a:cs typeface="Jameel Noori Nastaleeq" panose="02000503000000020004" pitchFamily="2" charset="-78"/>
          </a:endParaRPr>
        </a:p>
      </dgm:t>
    </dgm:pt>
    <dgm:pt modelId="{ED495726-2F68-4431-AD37-FCEC41CD80E0}" type="sibTrans" cxnId="{0F0483DB-6ADC-4C47-B706-068D852B3BE2}">
      <dgm:prSet/>
      <dgm:spPr/>
      <dgm:t>
        <a:bodyPr/>
        <a:lstStyle/>
        <a:p>
          <a:endParaRPr lang="en-US">
            <a:latin typeface="Jameel Noori Nastaleeq" panose="02000503000000020004" pitchFamily="2" charset="-78"/>
            <a:cs typeface="Jameel Noori Nastaleeq" panose="02000503000000020004" pitchFamily="2" charset="-78"/>
          </a:endParaRPr>
        </a:p>
      </dgm:t>
    </dgm:pt>
    <dgm:pt modelId="{9B5901EF-7E93-4211-8B9F-06A2C30EA85C}">
      <dgm:prSet phldrT="[Text]" custT="1"/>
      <dgm:spPr/>
      <dgm:t>
        <a:bodyPr/>
        <a:lstStyle/>
        <a:p>
          <a:pPr rtl="1">
            <a:lnSpc>
              <a:spcPct val="75000"/>
            </a:lnSpc>
            <a:spcAft>
              <a:spcPts val="0"/>
            </a:spcAft>
          </a:pPr>
          <a:r>
            <a:rPr lang="ar-SA" sz="2400" dirty="0" smtClean="0">
              <a:latin typeface="Jameel Noori Nastaleeq" panose="02000503000000020004" pitchFamily="2" charset="-78"/>
              <a:cs typeface="Jameel Noori Nastaleeq" panose="02000503000000020004" pitchFamily="2" charset="-78"/>
            </a:rPr>
            <a:t>اُن ہزاروں اشخاص کی زندگیوں کا جائزہ لیا جن کے نام احادیث کے راویوں کی فہرست میں آتے ہیں اور اِس سے اَسماء الرجال کے عنوان سے ایک بہت بڑا علم اور فن وجود میں آیا۔ </a:t>
          </a:r>
          <a:endParaRPr lang="en-US" sz="2400" dirty="0">
            <a:latin typeface="Jameel Noori Nastaleeq" panose="02000503000000020004" pitchFamily="2" charset="-78"/>
            <a:cs typeface="Jameel Noori Nastaleeq" panose="02000503000000020004" pitchFamily="2" charset="-78"/>
          </a:endParaRPr>
        </a:p>
      </dgm:t>
    </dgm:pt>
    <dgm:pt modelId="{DE112AE6-602C-47C5-8E0C-DA564D1504CB}" type="parTrans" cxnId="{718C62B4-5668-491F-91B0-E134DB817A6A}">
      <dgm:prSet/>
      <dgm:spPr/>
      <dgm:t>
        <a:bodyPr/>
        <a:lstStyle/>
        <a:p>
          <a:endParaRPr lang="en-US">
            <a:latin typeface="Jameel Noori Nastaleeq" panose="02000503000000020004" pitchFamily="2" charset="-78"/>
            <a:cs typeface="Jameel Noori Nastaleeq" panose="02000503000000020004" pitchFamily="2" charset="-78"/>
          </a:endParaRPr>
        </a:p>
      </dgm:t>
    </dgm:pt>
    <dgm:pt modelId="{E3354E40-1CCF-4D5C-AF7A-B26C61DD5D89}" type="sibTrans" cxnId="{718C62B4-5668-491F-91B0-E134DB817A6A}">
      <dgm:prSet/>
      <dgm:spPr/>
      <dgm:t>
        <a:bodyPr/>
        <a:lstStyle/>
        <a:p>
          <a:endParaRPr lang="en-US">
            <a:latin typeface="Jameel Noori Nastaleeq" panose="02000503000000020004" pitchFamily="2" charset="-78"/>
            <a:cs typeface="Jameel Noori Nastaleeq" panose="02000503000000020004" pitchFamily="2" charset="-78"/>
          </a:endParaRPr>
        </a:p>
      </dgm:t>
    </dgm:pt>
    <dgm:pt modelId="{BA0C8BD2-F297-4036-80A0-5D859D9495D7}">
      <dgm:prSet custT="1"/>
      <dgm:spPr/>
      <dgm:t>
        <a:bodyPr/>
        <a:lstStyle/>
        <a:p>
          <a:pPr rtl="1">
            <a:lnSpc>
              <a:spcPct val="75000"/>
            </a:lnSpc>
            <a:spcAft>
              <a:spcPts val="0"/>
            </a:spcAft>
          </a:pPr>
          <a:r>
            <a:rPr lang="ar-SA" sz="2400" dirty="0" smtClean="0">
              <a:latin typeface="Jameel Noori Nastaleeq" panose="02000503000000020004" pitchFamily="2" charset="-78"/>
              <a:cs typeface="Jameel Noori Nastaleeq" panose="02000503000000020004" pitchFamily="2" charset="-78"/>
            </a:rPr>
            <a:t>سند و مضمون کے اعتبار سے احادیث کی جانچ پڑتال کی اور اُن کی صحت کے حوالے سے درجہ بندی کی۔</a:t>
          </a:r>
          <a:endParaRPr lang="en-US" sz="2400" dirty="0">
            <a:latin typeface="Jameel Noori Nastaleeq" panose="02000503000000020004" pitchFamily="2" charset="-78"/>
            <a:cs typeface="Jameel Noori Nastaleeq" panose="02000503000000020004" pitchFamily="2" charset="-78"/>
          </a:endParaRPr>
        </a:p>
      </dgm:t>
    </dgm:pt>
    <dgm:pt modelId="{BA51867D-0BDE-4A70-8596-6347D7FF60B4}" type="parTrans" cxnId="{1BEACA0F-F5C7-4C6F-86D2-621E2D9BCFDE}">
      <dgm:prSet/>
      <dgm:spPr/>
      <dgm:t>
        <a:bodyPr/>
        <a:lstStyle/>
        <a:p>
          <a:endParaRPr lang="en-US">
            <a:latin typeface="Jameel Noori Nastaleeq" panose="02000503000000020004" pitchFamily="2" charset="-78"/>
            <a:cs typeface="Jameel Noori Nastaleeq" panose="02000503000000020004" pitchFamily="2" charset="-78"/>
          </a:endParaRPr>
        </a:p>
      </dgm:t>
    </dgm:pt>
    <dgm:pt modelId="{C3165751-3E18-4419-9764-D36B414654C1}" type="sibTrans" cxnId="{1BEACA0F-F5C7-4C6F-86D2-621E2D9BCFDE}">
      <dgm:prSet/>
      <dgm:spPr/>
      <dgm:t>
        <a:bodyPr/>
        <a:lstStyle/>
        <a:p>
          <a:endParaRPr lang="en-US">
            <a:latin typeface="Jameel Noori Nastaleeq" panose="02000503000000020004" pitchFamily="2" charset="-78"/>
            <a:cs typeface="Jameel Noori Nastaleeq" panose="02000503000000020004" pitchFamily="2" charset="-78"/>
          </a:endParaRPr>
        </a:p>
      </dgm:t>
    </dgm:pt>
    <dgm:pt modelId="{7D2765CA-96CD-49E9-879C-7DF9DAE5C73D}">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a:t>
          </a: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ورة کے دوسرے حصہ کے مضمون یعنی ملت ِاِسلامیہ کی شیرازہ بندی سے تعلق</a:t>
          </a:r>
          <a:endParaRPr lang="en-US" sz="27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9047411-2033-4741-8677-E9949FC898A4}" type="parTrans" cxnId="{86E3383F-0A6B-4334-9C74-3300E3C4E100}">
      <dgm:prSet/>
      <dgm:spPr/>
      <dgm:t>
        <a:bodyPr/>
        <a:lstStyle/>
        <a:p>
          <a:endParaRPr lang="en-US">
            <a:latin typeface="Jameel Noori Nastaleeq" panose="02000503000000020004" pitchFamily="2" charset="-78"/>
            <a:cs typeface="Jameel Noori Nastaleeq" panose="02000503000000020004" pitchFamily="2" charset="-78"/>
          </a:endParaRPr>
        </a:p>
      </dgm:t>
    </dgm:pt>
    <dgm:pt modelId="{633EB128-C049-40A0-9D95-EBA199D55297}" type="sibTrans" cxnId="{86E3383F-0A6B-4334-9C74-3300E3C4E100}">
      <dgm:prSet/>
      <dgm:spPr/>
      <dgm:t>
        <a:bodyPr/>
        <a:lstStyle/>
        <a:p>
          <a:endParaRPr lang="en-US">
            <a:latin typeface="Jameel Noori Nastaleeq" panose="02000503000000020004" pitchFamily="2" charset="-78"/>
            <a:cs typeface="Jameel Noori Nastaleeq" panose="02000503000000020004" pitchFamily="2" charset="-78"/>
          </a:endParaRPr>
        </a:p>
      </dgm:t>
    </dgm:pt>
    <dgm:pt modelId="{DABCF8ED-D8BA-47EE-9A8C-DFE7F056C5FC}">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sz="270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جھوٹی اطلاعات اور افواہوں سے بڑے فتنے پیدا ہو جاتے ہیں </a:t>
          </a:r>
          <a:endParaRPr lang="en-US" sz="27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04EAEAB-30B4-4A1D-9348-D22A26598E57}" type="parTrans" cxnId="{F9E52109-449E-404C-8D90-10C0E816D676}">
      <dgm:prSet/>
      <dgm:spPr/>
      <dgm:t>
        <a:bodyPr/>
        <a:lstStyle/>
        <a:p>
          <a:endParaRPr lang="en-US">
            <a:latin typeface="Jameel Noori Nastaleeq" panose="02000503000000020004" pitchFamily="2" charset="-78"/>
            <a:cs typeface="Jameel Noori Nastaleeq" panose="02000503000000020004" pitchFamily="2" charset="-78"/>
          </a:endParaRPr>
        </a:p>
      </dgm:t>
    </dgm:pt>
    <dgm:pt modelId="{3D9C2654-E870-4BDC-A807-461DEA41EB4F}" type="sibTrans" cxnId="{F9E52109-449E-404C-8D90-10C0E816D676}">
      <dgm:prSet/>
      <dgm:spPr/>
      <dgm:t>
        <a:bodyPr/>
        <a:lstStyle/>
        <a:p>
          <a:endParaRPr lang="en-US">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09A0B24-5816-4B45-BF82-7871D8E986FE}" type="pres">
      <dgm:prSet presAssocID="{D886ABA6-7502-4898-9E6F-8BAD418FAFA9}" presName="parentText" presStyleLbl="node1" presStyleIdx="0" presStyleCnt="3">
        <dgm:presLayoutVars>
          <dgm:chMax val="0"/>
          <dgm:bulletEnabled val="1"/>
        </dgm:presLayoutVars>
      </dgm:prSet>
      <dgm:spPr/>
      <dgm:t>
        <a:bodyPr/>
        <a:lstStyle/>
        <a:p>
          <a:endParaRPr lang="en-US"/>
        </a:p>
      </dgm:t>
    </dgm:pt>
    <dgm:pt modelId="{E4B680CB-A6A6-46C0-BB62-6264CBD99493}" type="pres">
      <dgm:prSet presAssocID="{D886ABA6-7502-4898-9E6F-8BAD418FAFA9}" presName="childText" presStyleLbl="revTx" presStyleIdx="0" presStyleCnt="1">
        <dgm:presLayoutVars>
          <dgm:bulletEnabled val="1"/>
        </dgm:presLayoutVars>
      </dgm:prSet>
      <dgm:spPr/>
      <dgm:t>
        <a:bodyPr/>
        <a:lstStyle/>
        <a:p>
          <a:endParaRPr lang="en-US"/>
        </a:p>
      </dgm:t>
    </dgm:pt>
    <dgm:pt modelId="{002E2C5E-F5F1-4868-AB8B-9B71DF626E3C}" type="pres">
      <dgm:prSet presAssocID="{7D2765CA-96CD-49E9-879C-7DF9DAE5C73D}" presName="parentText" presStyleLbl="node1" presStyleIdx="1" presStyleCnt="3">
        <dgm:presLayoutVars>
          <dgm:chMax val="0"/>
          <dgm:bulletEnabled val="1"/>
        </dgm:presLayoutVars>
      </dgm:prSet>
      <dgm:spPr/>
      <dgm:t>
        <a:bodyPr/>
        <a:lstStyle/>
        <a:p>
          <a:endParaRPr lang="en-US"/>
        </a:p>
      </dgm:t>
    </dgm:pt>
    <dgm:pt modelId="{43D34B59-B6CF-4A3D-9363-5E2EE7F9D888}" type="pres">
      <dgm:prSet presAssocID="{633EB128-C049-40A0-9D95-EBA199D55297}" presName="spacer" presStyleCnt="0"/>
      <dgm:spPr/>
      <dgm:t>
        <a:bodyPr/>
        <a:lstStyle/>
        <a:p>
          <a:endParaRPr lang="en-US"/>
        </a:p>
      </dgm:t>
    </dgm:pt>
    <dgm:pt modelId="{4D697113-8014-4EAA-ABC8-833434476986}" type="pres">
      <dgm:prSet presAssocID="{DABCF8ED-D8BA-47EE-9A8C-DFE7F056C5FC}" presName="parentText" presStyleLbl="node1" presStyleIdx="2" presStyleCnt="3">
        <dgm:presLayoutVars>
          <dgm:chMax val="0"/>
          <dgm:bulletEnabled val="1"/>
        </dgm:presLayoutVars>
      </dgm:prSet>
      <dgm:spPr/>
      <dgm:t>
        <a:bodyPr/>
        <a:lstStyle/>
        <a:p>
          <a:endParaRPr lang="en-US"/>
        </a:p>
      </dgm:t>
    </dgm:pt>
  </dgm:ptLst>
  <dgm:cxnLst>
    <dgm:cxn modelId="{1BEACA0F-F5C7-4C6F-86D2-621E2D9BCFDE}" srcId="{D886ABA6-7502-4898-9E6F-8BAD418FAFA9}" destId="{BA0C8BD2-F297-4036-80A0-5D859D9495D7}" srcOrd="1" destOrd="0" parTransId="{BA51867D-0BDE-4A70-8596-6347D7FF60B4}" sibTransId="{C3165751-3E18-4419-9764-D36B414654C1}"/>
    <dgm:cxn modelId="{06C68919-FF75-4C4D-863C-CECE61CC0A2B}" type="presOf" srcId="{BA0C8BD2-F297-4036-80A0-5D859D9495D7}" destId="{E4B680CB-A6A6-46C0-BB62-6264CBD99493}" srcOrd="0" destOrd="1" presId="urn:microsoft.com/office/officeart/2005/8/layout/vList2"/>
    <dgm:cxn modelId="{DD011323-692C-4E0B-BB1C-DBC1B72B2A0C}" type="presOf" srcId="{DABCF8ED-D8BA-47EE-9A8C-DFE7F056C5FC}" destId="{4D697113-8014-4EAA-ABC8-833434476986}" srcOrd="0" destOrd="0" presId="urn:microsoft.com/office/officeart/2005/8/layout/vList2"/>
    <dgm:cxn modelId="{1ABE8CA5-6E64-4B51-96A3-C733CE0595E9}" type="presOf" srcId="{7D2765CA-96CD-49E9-879C-7DF9DAE5C73D}" destId="{002E2C5E-F5F1-4868-AB8B-9B71DF626E3C}" srcOrd="0" destOrd="0" presId="urn:microsoft.com/office/officeart/2005/8/layout/vList2"/>
    <dgm:cxn modelId="{A5194DB9-C9F0-4657-80E4-4D220BC61ED4}" type="presOf" srcId="{D886ABA6-7502-4898-9E6F-8BAD418FAFA9}" destId="{D09A0B24-5816-4B45-BF82-7871D8E986FE}" srcOrd="0" destOrd="0" presId="urn:microsoft.com/office/officeart/2005/8/layout/vList2"/>
    <dgm:cxn modelId="{B1289016-41D7-4ECD-AE5A-5161C9F5B063}" type="presOf" srcId="{9B5901EF-7E93-4211-8B9F-06A2C30EA85C}" destId="{E4B680CB-A6A6-46C0-BB62-6264CBD99493}" srcOrd="0" destOrd="0" presId="urn:microsoft.com/office/officeart/2005/8/layout/vList2"/>
    <dgm:cxn modelId="{1637A375-9C98-43D4-A267-F9AED8C20C3C}" type="presOf" srcId="{724361B4-9B9F-4084-A10C-F167166253CF}" destId="{D76713C3-888F-4971-B388-C389CB2342AF}" srcOrd="0" destOrd="0" presId="urn:microsoft.com/office/officeart/2005/8/layout/vList2"/>
    <dgm:cxn modelId="{86E3383F-0A6B-4334-9C74-3300E3C4E100}" srcId="{724361B4-9B9F-4084-A10C-F167166253CF}" destId="{7D2765CA-96CD-49E9-879C-7DF9DAE5C73D}" srcOrd="1" destOrd="0" parTransId="{69047411-2033-4741-8677-E9949FC898A4}" sibTransId="{633EB128-C049-40A0-9D95-EBA199D55297}"/>
    <dgm:cxn modelId="{F9E52109-449E-404C-8D90-10C0E816D676}" srcId="{724361B4-9B9F-4084-A10C-F167166253CF}" destId="{DABCF8ED-D8BA-47EE-9A8C-DFE7F056C5FC}" srcOrd="2" destOrd="0" parTransId="{D04EAEAB-30B4-4A1D-9348-D22A26598E57}" sibTransId="{3D9C2654-E870-4BDC-A807-461DEA41EB4F}"/>
    <dgm:cxn modelId="{0F0483DB-6ADC-4C47-B706-068D852B3BE2}" srcId="{724361B4-9B9F-4084-A10C-F167166253CF}" destId="{D886ABA6-7502-4898-9E6F-8BAD418FAFA9}" srcOrd="0" destOrd="0" parTransId="{8DB27D74-7DD0-45E5-8C83-7AE039676EA8}" sibTransId="{ED495726-2F68-4431-AD37-FCEC41CD80E0}"/>
    <dgm:cxn modelId="{718C62B4-5668-491F-91B0-E134DB817A6A}" srcId="{D886ABA6-7502-4898-9E6F-8BAD418FAFA9}" destId="{9B5901EF-7E93-4211-8B9F-06A2C30EA85C}" srcOrd="0" destOrd="0" parTransId="{DE112AE6-602C-47C5-8E0C-DA564D1504CB}" sibTransId="{E3354E40-1CCF-4D5C-AF7A-B26C61DD5D89}"/>
    <dgm:cxn modelId="{9DF12725-38A9-4D83-8723-E0816375232A}" type="presParOf" srcId="{D76713C3-888F-4971-B388-C389CB2342AF}" destId="{D09A0B24-5816-4B45-BF82-7871D8E986FE}" srcOrd="0" destOrd="0" presId="urn:microsoft.com/office/officeart/2005/8/layout/vList2"/>
    <dgm:cxn modelId="{0F663F52-91B7-4750-9A18-7DB0258A9E76}" type="presParOf" srcId="{D76713C3-888F-4971-B388-C389CB2342AF}" destId="{E4B680CB-A6A6-46C0-BB62-6264CBD99493}" srcOrd="1" destOrd="0" presId="urn:microsoft.com/office/officeart/2005/8/layout/vList2"/>
    <dgm:cxn modelId="{2B191959-7BE9-49D3-A4F8-26600FA94F59}" type="presParOf" srcId="{D76713C3-888F-4971-B388-C389CB2342AF}" destId="{002E2C5E-F5F1-4868-AB8B-9B71DF626E3C}" srcOrd="2" destOrd="0" presId="urn:microsoft.com/office/officeart/2005/8/layout/vList2"/>
    <dgm:cxn modelId="{29F7BB73-7961-403B-AA82-394C2288B207}" type="presParOf" srcId="{D76713C3-888F-4971-B388-C389CB2342AF}" destId="{43D34B59-B6CF-4A3D-9363-5E2EE7F9D888}" srcOrd="3" destOrd="0" presId="urn:microsoft.com/office/officeart/2005/8/layout/vList2"/>
    <dgm:cxn modelId="{A3C7CDAB-628A-481F-84A0-D1D021795287}" type="presParOf" srcId="{D76713C3-888F-4971-B388-C389CB2342AF}" destId="{4D697113-8014-4EAA-ABC8-833434476986}"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آیات کا تعلق سورة کے پہلے حصے یعنی اِسلامی ریاست کی دستوری بنیادوں سے ہے </a:t>
          </a:r>
          <a:endParaRPr lang="en-US" sz="27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3095CFE-338C-4DE2-BEE1-C5798B24C8A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رسول اللہﷺ کے مقام و مرتبہ کا احترام کرنے کی تاکید </a:t>
          </a:r>
          <a:endParaRPr lang="en-US" sz="27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24481DF-93F4-4A8C-8566-1096E6447FB8}" type="parTrans" cxnId="{625DE746-B693-4C10-96C2-647736023D22}">
      <dgm:prSet/>
      <dgm:spPr/>
      <dgm:t>
        <a:bodyPr/>
        <a:lstStyle/>
        <a:p>
          <a:pPr algn="ctr"/>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B5A745D1-B89C-4CF9-B1CB-A0314B47C7BC}" type="sibTrans" cxnId="{625DE746-B693-4C10-96C2-647736023D22}">
      <dgm:prSet/>
      <dgm:spPr/>
      <dgm:t>
        <a:bodyPr/>
        <a:lstStyle/>
        <a:p>
          <a:pPr algn="ctr"/>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6F46600-D165-4E6F-B642-732B626BCF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اصل نسبت رسول اور امتی کی ہے</a:t>
          </a:r>
          <a:endParaRPr lang="en-US" sz="27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B1311BF-D988-4159-B95B-3FCF2C015776}" type="parTrans" cxnId="{4548047E-C6A1-4617-B784-9CE5378714F6}">
      <dgm:prSet/>
      <dgm:spPr/>
      <dgm:t>
        <a:bodyPr/>
        <a:lstStyle/>
        <a:p>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57957C7-F2DB-4215-AFEB-7B9CDC42AC4C}" type="sibTrans" cxnId="{4548047E-C6A1-4617-B784-9CE5378714F6}">
      <dgm:prSet/>
      <dgm:spPr/>
      <dgm:t>
        <a:bodyPr/>
        <a:lstStyle/>
        <a:p>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3">
        <dgm:presLayoutVars>
          <dgm:chMax val="0"/>
          <dgm:bulletEnabled val="1"/>
        </dgm:presLayoutVars>
      </dgm:prSet>
      <dgm:spPr/>
      <dgm:t>
        <a:bodyPr/>
        <a:lstStyle/>
        <a:p>
          <a:endParaRPr lang="en-US"/>
        </a:p>
      </dgm:t>
    </dgm:pt>
    <dgm:pt modelId="{E5313BFD-AA04-4C02-A03E-B425359EE9CE}" type="pres">
      <dgm:prSet presAssocID="{B5A745D1-B89C-4CF9-B1CB-A0314B47C7BC}" presName="spacer" presStyleCnt="0"/>
      <dgm:spPr/>
      <dgm:t>
        <a:bodyPr/>
        <a:lstStyle/>
        <a:p>
          <a:endParaRPr lang="en-US"/>
        </a:p>
      </dgm:t>
    </dgm:pt>
    <dgm:pt modelId="{57D32434-EE6A-4AD4-B56E-EB1C555F3F95}" type="pres">
      <dgm:prSet presAssocID="{66F46600-D165-4E6F-B642-732B626BCFBB}" presName="parentText" presStyleLbl="node1" presStyleIdx="2" presStyleCnt="3">
        <dgm:presLayoutVars>
          <dgm:chMax val="0"/>
          <dgm:bulletEnabled val="1"/>
        </dgm:presLayoutVars>
      </dgm:prSet>
      <dgm:spPr/>
      <dgm:t>
        <a:bodyPr/>
        <a:lstStyle/>
        <a:p>
          <a:endParaRPr lang="en-US"/>
        </a:p>
      </dgm:t>
    </dgm:pt>
  </dgm:ptLst>
  <dgm:cxnLst>
    <dgm:cxn modelId="{7FCEFF1B-FEF0-4A4B-B878-94BB57A94A3C}" type="presOf" srcId="{724361B4-9B9F-4084-A10C-F167166253CF}" destId="{D76713C3-888F-4971-B388-C389CB2342AF}" srcOrd="0" destOrd="0" presId="urn:microsoft.com/office/officeart/2005/8/layout/vList2"/>
    <dgm:cxn modelId="{4548047E-C6A1-4617-B784-9CE5378714F6}" srcId="{724361B4-9B9F-4084-A10C-F167166253CF}" destId="{66F46600-D165-4E6F-B642-732B626BCFBB}" srcOrd="2" destOrd="0" parTransId="{AB1311BF-D988-4159-B95B-3FCF2C015776}" sibTransId="{157957C7-F2DB-4215-AFEB-7B9CDC42AC4C}"/>
    <dgm:cxn modelId="{625DE746-B693-4C10-96C2-647736023D22}" srcId="{724361B4-9B9F-4084-A10C-F167166253CF}" destId="{93095CFE-338C-4DE2-BEE1-C5798B24C8AD}" srcOrd="1" destOrd="0" parTransId="{524481DF-93F4-4A8C-8566-1096E6447FB8}" sibTransId="{B5A745D1-B89C-4CF9-B1CB-A0314B47C7BC}"/>
    <dgm:cxn modelId="{0C8B1BCA-3947-4754-8C0C-E94D4D45BF56}" type="presOf" srcId="{0967F7E4-F678-4578-8600-1B83ACEB6BBB}" destId="{D2B49F6D-4100-42FB-82A8-1CFAA91AE96A}" srcOrd="0" destOrd="0" presId="urn:microsoft.com/office/officeart/2005/8/layout/vList2"/>
    <dgm:cxn modelId="{0AF87E2E-1285-449B-9B7F-ED4869F6EA7B}" type="presOf" srcId="{93095CFE-338C-4DE2-BEE1-C5798B24C8AD}" destId="{8160EAE7-75B1-40CC-8765-BEF41E203B77}" srcOrd="0" destOrd="0" presId="urn:microsoft.com/office/officeart/2005/8/layout/vList2"/>
    <dgm:cxn modelId="{91EF86A4-3BE2-401D-ABA3-6E91DD0632EF}" type="presOf" srcId="{66F46600-D165-4E6F-B642-732B626BCFBB}" destId="{57D32434-EE6A-4AD4-B56E-EB1C555F3F95}"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3A12657E-E2BB-4AEF-A874-F4D199AB9D94}" type="presParOf" srcId="{D76713C3-888F-4971-B388-C389CB2342AF}" destId="{D2B49F6D-4100-42FB-82A8-1CFAA91AE96A}" srcOrd="0" destOrd="0" presId="urn:microsoft.com/office/officeart/2005/8/layout/vList2"/>
    <dgm:cxn modelId="{7D00FC03-8C8D-4E98-8799-475F309BB3D0}" type="presParOf" srcId="{D76713C3-888F-4971-B388-C389CB2342AF}" destId="{D99EA9DA-C9F7-4727-A441-90BBA7544EE0}" srcOrd="1" destOrd="0" presId="urn:microsoft.com/office/officeart/2005/8/layout/vList2"/>
    <dgm:cxn modelId="{B98A1B54-4084-46FD-81A2-5B2588E1AAFC}" type="presParOf" srcId="{D76713C3-888F-4971-B388-C389CB2342AF}" destId="{8160EAE7-75B1-40CC-8765-BEF41E203B77}" srcOrd="2" destOrd="0" presId="urn:microsoft.com/office/officeart/2005/8/layout/vList2"/>
    <dgm:cxn modelId="{A580B8AA-A936-4F7D-87AB-72D85B8B10B3}" type="presParOf" srcId="{D76713C3-888F-4971-B388-C389CB2342AF}" destId="{E5313BFD-AA04-4C02-A03E-B425359EE9CE}" srcOrd="3" destOrd="0" presId="urn:microsoft.com/office/officeart/2005/8/layout/vList2"/>
    <dgm:cxn modelId="{2C2CE304-D1FE-4FF0-A633-1C2FC8627180}" type="presParOf" srcId="{D76713C3-888F-4971-B388-C389CB2342AF}" destId="{57D32434-EE6A-4AD4-B56E-EB1C555F3F95}"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8FF017C-E95A-477A-A5CF-55E2B0467324}">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lnSpc>
              <a:spcPct val="75000"/>
            </a:lnSpc>
            <a:spcBef>
              <a:spcPts val="0"/>
            </a:spcBef>
            <a:spcAft>
              <a:spcPts val="0"/>
            </a:spcAft>
          </a:pP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ہر معاملہ میں پہلے اُنؐ کی مرضی و منشاء کو دیکھو </a:t>
          </a:r>
          <a:endParaRPr lang="en-US" sz="27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B6CAD7E-880A-446D-8B3D-CFF4E71C6416}" type="parTrans" cxnId="{92BA57E4-F199-460A-89E8-B674B621CE94}">
      <dgm:prSet/>
      <dgm:spPr/>
      <dgm:t>
        <a:bodyPr/>
        <a:lstStyle/>
        <a:p>
          <a:pPr>
            <a:lnSpc>
              <a:spcPct val="75000"/>
            </a:lnSpc>
            <a:spcBef>
              <a:spcPts val="0"/>
            </a:spcBef>
            <a:spcAft>
              <a:spcPts val="0"/>
            </a:spcAft>
          </a:pPr>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275420C-60E5-4EE3-ABE2-7672FB4FD04A}" type="sibTrans" cxnId="{92BA57E4-F199-460A-89E8-B674B621CE94}">
      <dgm:prSet/>
      <dgm:spPr/>
      <dgm:t>
        <a:bodyPr/>
        <a:lstStyle/>
        <a:p>
          <a:pPr>
            <a:lnSpc>
              <a:spcPct val="75000"/>
            </a:lnSpc>
            <a:spcBef>
              <a:spcPts val="0"/>
            </a:spcBef>
            <a:spcAft>
              <a:spcPts val="0"/>
            </a:spcAft>
          </a:pPr>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C9B0958-1F8B-4708-A791-2026AC413C8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lnSpc>
              <a:spcPct val="75000"/>
            </a:lnSpc>
            <a:spcBef>
              <a:spcPts val="0"/>
            </a:spcBef>
            <a:spcAft>
              <a:spcPts val="0"/>
            </a:spcAft>
          </a:pP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صحابہ کرامؓ  کو صاحب ِایمان، صاحبِ کردار اور صاحبِ ہدایت ہونے کی سند عطا کی گئی </a:t>
          </a:r>
          <a:endParaRPr lang="en-US" sz="27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C3132C4-5604-436F-A279-DC4FA4A1F4C8}" type="parTrans" cxnId="{A98614C1-D8ED-4D58-892D-FBC93494C2CA}">
      <dgm:prSet/>
      <dgm:spPr/>
      <dgm:t>
        <a:bodyPr/>
        <a:lstStyle/>
        <a:p>
          <a:pPr>
            <a:lnSpc>
              <a:spcPct val="75000"/>
            </a:lnSpc>
            <a:spcBef>
              <a:spcPts val="0"/>
            </a:spcBef>
            <a:spcAft>
              <a:spcPts val="0"/>
            </a:spcAft>
          </a:pPr>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A19FAF3-F6BE-405C-AC0E-8C5CFADD5980}" type="sibTrans" cxnId="{A98614C1-D8ED-4D58-892D-FBC93494C2CA}">
      <dgm:prSet/>
      <dgm:spPr/>
      <dgm:t>
        <a:bodyPr/>
        <a:lstStyle/>
        <a:p>
          <a:pPr>
            <a:lnSpc>
              <a:spcPct val="75000"/>
            </a:lnSpc>
            <a:spcBef>
              <a:spcPts val="0"/>
            </a:spcBef>
            <a:spcAft>
              <a:spcPts val="0"/>
            </a:spcAft>
          </a:pPr>
          <a:endParaRPr lang="en-US" sz="27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BD19C20-DCF9-4C4A-B5FB-83F8279E9A3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dgm:spPr>
      <dgm:t>
        <a:bodyPr/>
        <a:lstStyle/>
        <a:p>
          <a:pPr algn="ctr" rtl="1">
            <a:lnSpc>
              <a:spcPct val="75000"/>
            </a:lnSpc>
            <a:spcBef>
              <a:spcPts val="0"/>
            </a:spcBef>
            <a:spcAft>
              <a:spcPts val="0"/>
            </a:spcAft>
          </a:pP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ایمان کی محبت اور کفر و نافرمانی سے نفرت کو اللہ کا وہ فضل قرار د یاگیا جو اللہ اپنے علم و حکمت کی بنیاد پر جسے چاہتاہے عطا فرماتا ہے</a:t>
          </a:r>
          <a:endParaRPr lang="en-US" sz="27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BE4C1EB-24E7-4953-8DF2-53536D3699E8}" type="parTrans" cxnId="{237D8D16-CC7F-49CA-B543-3BA1A12AEA7F}">
      <dgm:prSet/>
      <dgm:spPr/>
      <dgm:t>
        <a:bodyPr/>
        <a:lstStyle/>
        <a:p>
          <a:pPr>
            <a:lnSpc>
              <a:spcPct val="75000"/>
            </a:lnSpc>
            <a:spcBef>
              <a:spcPts val="0"/>
            </a:spcBef>
            <a:spcAft>
              <a:spcPts val="0"/>
            </a:spcAft>
          </a:pPr>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179EB93-BACC-4982-9FA0-D696F5824F57}" type="sibTrans" cxnId="{237D8D16-CC7F-49CA-B543-3BA1A12AEA7F}">
      <dgm:prSet/>
      <dgm:spPr/>
      <dgm:t>
        <a:bodyPr/>
        <a:lstStyle/>
        <a:p>
          <a:pPr>
            <a:lnSpc>
              <a:spcPct val="75000"/>
            </a:lnSpc>
            <a:spcBef>
              <a:spcPts val="0"/>
            </a:spcBef>
            <a:spcAft>
              <a:spcPts val="0"/>
            </a:spcAft>
          </a:pPr>
          <a:endParaRPr lang="en-US">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2EDB79BF-8056-4747-99EC-3A1B0521B1FA}" type="pres">
      <dgm:prSet presAssocID="{88FF017C-E95A-477A-A5CF-55E2B0467324}" presName="parentText" presStyleLbl="node1" presStyleIdx="0" presStyleCnt="3">
        <dgm:presLayoutVars>
          <dgm:chMax val="0"/>
          <dgm:bulletEnabled val="1"/>
        </dgm:presLayoutVars>
      </dgm:prSet>
      <dgm:spPr/>
      <dgm:t>
        <a:bodyPr/>
        <a:lstStyle/>
        <a:p>
          <a:endParaRPr lang="en-US"/>
        </a:p>
      </dgm:t>
    </dgm:pt>
    <dgm:pt modelId="{8D73E4B9-FA1D-4514-9500-86AAAE5CE270}" type="pres">
      <dgm:prSet presAssocID="{0275420C-60E5-4EE3-ABE2-7672FB4FD04A}" presName="spacer" presStyleCnt="0"/>
      <dgm:spPr/>
    </dgm:pt>
    <dgm:pt modelId="{A0588B26-44CB-4484-B3FA-82384439F21A}" type="pres">
      <dgm:prSet presAssocID="{7C9B0958-1F8B-4708-A791-2026AC413C88}" presName="parentText" presStyleLbl="node1" presStyleIdx="1" presStyleCnt="3">
        <dgm:presLayoutVars>
          <dgm:chMax val="0"/>
          <dgm:bulletEnabled val="1"/>
        </dgm:presLayoutVars>
      </dgm:prSet>
      <dgm:spPr/>
      <dgm:t>
        <a:bodyPr/>
        <a:lstStyle/>
        <a:p>
          <a:endParaRPr lang="en-US"/>
        </a:p>
      </dgm:t>
    </dgm:pt>
    <dgm:pt modelId="{5B98640C-239E-4C58-9FFE-F7ED8430122E}" type="pres">
      <dgm:prSet presAssocID="{0A19FAF3-F6BE-405C-AC0E-8C5CFADD5980}" presName="spacer" presStyleCnt="0"/>
      <dgm:spPr/>
    </dgm:pt>
    <dgm:pt modelId="{93641476-B697-4682-A4BA-D62BFF9CD8B2}" type="pres">
      <dgm:prSet presAssocID="{DBD19C20-DCF9-4C4A-B5FB-83F8279E9A3D}" presName="parentText" presStyleLbl="node1" presStyleIdx="2" presStyleCnt="3" custScaleY="120868">
        <dgm:presLayoutVars>
          <dgm:chMax val="0"/>
          <dgm:bulletEnabled val="1"/>
        </dgm:presLayoutVars>
      </dgm:prSet>
      <dgm:spPr/>
      <dgm:t>
        <a:bodyPr/>
        <a:lstStyle/>
        <a:p>
          <a:endParaRPr lang="en-US"/>
        </a:p>
      </dgm:t>
    </dgm:pt>
  </dgm:ptLst>
  <dgm:cxnLst>
    <dgm:cxn modelId="{C0616393-80DD-41C3-8A00-6874B924CDF3}" type="presOf" srcId="{88FF017C-E95A-477A-A5CF-55E2B0467324}" destId="{2EDB79BF-8056-4747-99EC-3A1B0521B1FA}" srcOrd="0" destOrd="0" presId="urn:microsoft.com/office/officeart/2005/8/layout/vList2"/>
    <dgm:cxn modelId="{A98614C1-D8ED-4D58-892D-FBC93494C2CA}" srcId="{724361B4-9B9F-4084-A10C-F167166253CF}" destId="{7C9B0958-1F8B-4708-A791-2026AC413C88}" srcOrd="1" destOrd="0" parTransId="{3C3132C4-5604-436F-A279-DC4FA4A1F4C8}" sibTransId="{0A19FAF3-F6BE-405C-AC0E-8C5CFADD5980}"/>
    <dgm:cxn modelId="{BBFEF051-8C51-4E10-8D28-F459EAF33F69}" type="presOf" srcId="{DBD19C20-DCF9-4C4A-B5FB-83F8279E9A3D}" destId="{93641476-B697-4682-A4BA-D62BFF9CD8B2}" srcOrd="0" destOrd="0" presId="urn:microsoft.com/office/officeart/2005/8/layout/vList2"/>
    <dgm:cxn modelId="{237D8D16-CC7F-49CA-B543-3BA1A12AEA7F}" srcId="{724361B4-9B9F-4084-A10C-F167166253CF}" destId="{DBD19C20-DCF9-4C4A-B5FB-83F8279E9A3D}" srcOrd="2" destOrd="0" parTransId="{0BE4C1EB-24E7-4953-8DF2-53536D3699E8}" sibTransId="{6179EB93-BACC-4982-9FA0-D696F5824F57}"/>
    <dgm:cxn modelId="{97DD0381-94D3-4518-ABD7-C311F213A0D4}" type="presOf" srcId="{7C9B0958-1F8B-4708-A791-2026AC413C88}" destId="{A0588B26-44CB-4484-B3FA-82384439F21A}" srcOrd="0" destOrd="0" presId="urn:microsoft.com/office/officeart/2005/8/layout/vList2"/>
    <dgm:cxn modelId="{853727B8-2FAC-4344-914D-22FE62CBA6E1}" type="presOf" srcId="{724361B4-9B9F-4084-A10C-F167166253CF}" destId="{D76713C3-888F-4971-B388-C389CB2342AF}" srcOrd="0" destOrd="0" presId="urn:microsoft.com/office/officeart/2005/8/layout/vList2"/>
    <dgm:cxn modelId="{92BA57E4-F199-460A-89E8-B674B621CE94}" srcId="{724361B4-9B9F-4084-A10C-F167166253CF}" destId="{88FF017C-E95A-477A-A5CF-55E2B0467324}" srcOrd="0" destOrd="0" parTransId="{8B6CAD7E-880A-446D-8B3D-CFF4E71C6416}" sibTransId="{0275420C-60E5-4EE3-ABE2-7672FB4FD04A}"/>
    <dgm:cxn modelId="{4EBFBA3B-A0FF-4D41-AD92-B4B59B0BD29C}" type="presParOf" srcId="{D76713C3-888F-4971-B388-C389CB2342AF}" destId="{2EDB79BF-8056-4747-99EC-3A1B0521B1FA}" srcOrd="0" destOrd="0" presId="urn:microsoft.com/office/officeart/2005/8/layout/vList2"/>
    <dgm:cxn modelId="{A0ABDE9F-1323-44E6-AF38-F992AC0869D5}" type="presParOf" srcId="{D76713C3-888F-4971-B388-C389CB2342AF}" destId="{8D73E4B9-FA1D-4514-9500-86AAAE5CE270}" srcOrd="1" destOrd="0" presId="urn:microsoft.com/office/officeart/2005/8/layout/vList2"/>
    <dgm:cxn modelId="{854DE1AB-ACB9-4F3B-B35B-DAA3CED6937A}" type="presParOf" srcId="{D76713C3-888F-4971-B388-C389CB2342AF}" destId="{A0588B26-44CB-4484-B3FA-82384439F21A}" srcOrd="2" destOrd="0" presId="urn:microsoft.com/office/officeart/2005/8/layout/vList2"/>
    <dgm:cxn modelId="{3CAED6CD-FC11-4434-9026-47CC5FCD928C}" type="presParOf" srcId="{D76713C3-888F-4971-B388-C389CB2342AF}" destId="{5B98640C-239E-4C58-9FFE-F7ED8430122E}" srcOrd="3" destOrd="0" presId="urn:microsoft.com/office/officeart/2005/8/layout/vList2"/>
    <dgm:cxn modelId="{4DDB0F86-2572-47BC-A323-518955A96C87}" type="presParOf" srcId="{D76713C3-888F-4971-B388-C389CB2342AF}" destId="{93641476-B697-4682-A4BA-D62BFF9CD8B2}"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8FF017C-E95A-477A-A5CF-55E2B0467324}">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100000"/>
            </a:lnSpc>
            <a:spcBef>
              <a:spcPts val="0"/>
            </a:spcBef>
            <a:spcAft>
              <a:spcPts val="0"/>
            </a:spcAft>
          </a:pP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امتِ مسلمہ کی شیرازہ بندی کے لئے </a:t>
          </a:r>
          <a:r>
            <a:rPr lang="ur-PK"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a:t>
          </a: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زید</a:t>
          </a:r>
          <a:r>
            <a:rPr lang="ur-PK"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ہدایات</a:t>
          </a:r>
          <a:endParaRPr lang="en-US" sz="27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B6CAD7E-880A-446D-8B3D-CFF4E71C6416}" type="parTrans" cxnId="{92BA57E4-F199-460A-89E8-B674B621CE94}">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0275420C-60E5-4EE3-ABE2-7672FB4FD04A}" type="sibTrans" cxnId="{92BA57E4-F199-460A-89E8-B674B621CE94}">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7C9B0958-1F8B-4708-A791-2026AC413C8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100000"/>
            </a:lnSpc>
            <a:spcBef>
              <a:spcPts val="0"/>
            </a:spcBef>
            <a:spcAft>
              <a:spcPts val="0"/>
            </a:spcAft>
          </a:pPr>
          <a:r>
            <a:rPr lang="ar-SA" sz="27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اگر باوجود تمام پیش بندیوں کے اہلِ ایمان کے دو گروہ باہم لڑ پڑیں تو  دیگر مسلمانوں کو چاہیئے کہ  </a:t>
          </a:r>
          <a:endParaRPr lang="en-US" sz="27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C3132C4-5604-436F-A279-DC4FA4A1F4C8}" type="parTrans" cxnId="{A98614C1-D8ED-4D58-892D-FBC93494C2CA}">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0A19FAF3-F6BE-405C-AC0E-8C5CFADD5980}" type="sibTrans" cxnId="{A98614C1-D8ED-4D58-892D-FBC93494C2CA}">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DBD19C20-DCF9-4C4A-B5FB-83F8279E9A3D}">
      <dgm:prSet phldrT="[Text]" custT="1"/>
      <dgm:spPr/>
      <dgm:t>
        <a:bodyPr/>
        <a:lstStyle/>
        <a:p>
          <a:pPr rtl="1">
            <a:lnSpc>
              <a:spcPct val="75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لہذا</a:t>
          </a:r>
          <a:r>
            <a:rPr lang="ur-PK" sz="2400" dirty="0" smtClean="0">
              <a:latin typeface="Jameel Noori Nastaleeq" panose="02000503000000020004" pitchFamily="2" charset="-78"/>
              <a:cs typeface="Jameel Noori Nastaleeq" panose="02000503000000020004" pitchFamily="2" charset="-78"/>
            </a:rPr>
            <a:t> </a:t>
          </a:r>
          <a:r>
            <a:rPr lang="ar-SA" sz="2400" dirty="0" smtClean="0">
              <a:latin typeface="Jameel Noori Nastaleeq" panose="02000503000000020004" pitchFamily="2" charset="-78"/>
              <a:cs typeface="Jameel Noori Nastaleeq" panose="02000503000000020004" pitchFamily="2" charset="-78"/>
            </a:rPr>
            <a:t>لاتعلق ہو کر بیٹھنے کے بجائے متحارب گروہوں میں صلح کروانے کی کوشش کریں </a:t>
          </a:r>
          <a:endParaRPr lang="en-US" sz="2400" dirty="0">
            <a:latin typeface="Jameel Noori Nastaleeq" panose="02000503000000020004" pitchFamily="2" charset="-78"/>
            <a:cs typeface="Jameel Noori Nastaleeq" panose="02000503000000020004" pitchFamily="2" charset="-78"/>
          </a:endParaRPr>
        </a:p>
      </dgm:t>
    </dgm:pt>
    <dgm:pt modelId="{0BE4C1EB-24E7-4953-8DF2-53536D3699E8}" type="parTrans" cxnId="{237D8D16-CC7F-49CA-B543-3BA1A12AEA7F}">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6179EB93-BACC-4982-9FA0-D696F5824F57}" type="sibTrans" cxnId="{237D8D16-CC7F-49CA-B543-3BA1A12AEA7F}">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C5EDA627-E368-4B68-8A25-6F598F706545}">
      <dgm:prSet phldrT="[Text]" custT="1"/>
      <dgm:spPr/>
      <dgm:t>
        <a:bodyPr/>
        <a:lstStyle/>
        <a:p>
          <a:pPr rtl="1">
            <a:lnSpc>
              <a:spcPct val="75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اگرکوئی فریق صلح پر آمادہ نہ ہو</a:t>
          </a:r>
          <a:r>
            <a:rPr lang="ur-PK" sz="2400" dirty="0" smtClean="0">
              <a:latin typeface="Jameel Noori Nastaleeq" panose="02000503000000020004" pitchFamily="2" charset="-78"/>
              <a:cs typeface="Jameel Noori Nastaleeq" panose="02000503000000020004" pitchFamily="2" charset="-78"/>
            </a:rPr>
            <a:t> </a:t>
          </a:r>
          <a:r>
            <a:rPr lang="ar-SA" sz="2400" dirty="0" smtClean="0">
              <a:latin typeface="Jameel Noori Nastaleeq" panose="02000503000000020004" pitchFamily="2" charset="-78"/>
              <a:cs typeface="Jameel Noori Nastaleeq" panose="02000503000000020004" pitchFamily="2" charset="-78"/>
            </a:rPr>
            <a:t>تو اِسے سماجی دباؤ کے ذریعہ عادلانہ صلح پر آمادہ کیا جائے</a:t>
          </a:r>
          <a:r>
            <a:rPr lang="ur-PK" sz="2400" dirty="0" smtClean="0">
              <a:latin typeface="Jameel Noori Nastaleeq" panose="02000503000000020004" pitchFamily="2" charset="-78"/>
              <a:cs typeface="Jameel Noori Nastaleeq" panose="02000503000000020004" pitchFamily="2" charset="-78"/>
            </a:rPr>
            <a:t> </a:t>
          </a:r>
          <a:r>
            <a:rPr lang="ar-SA" sz="2400" dirty="0" smtClean="0">
              <a:latin typeface="Jameel Noori Nastaleeq" panose="02000503000000020004" pitchFamily="2" charset="-78"/>
              <a:cs typeface="Jameel Noori Nastaleeq" panose="02000503000000020004" pitchFamily="2" charset="-78"/>
            </a:rPr>
            <a:t>علی الاعلان مذمت، اِس کا بائیکاٹ اور انتہائی درجہ میں اِس کے خلاف جنگ کرنا بھی شامل ہے</a:t>
          </a:r>
          <a:endParaRPr lang="en-US" sz="2400" dirty="0">
            <a:latin typeface="Jameel Noori Nastaleeq" panose="02000503000000020004" pitchFamily="2" charset="-78"/>
            <a:cs typeface="Jameel Noori Nastaleeq" panose="02000503000000020004" pitchFamily="2" charset="-78"/>
          </a:endParaRPr>
        </a:p>
      </dgm:t>
    </dgm:pt>
    <dgm:pt modelId="{9B038D96-0525-4D24-92F3-0B9B8F87ECA7}" type="parTrans" cxnId="{D069DFE3-4F87-4149-94F7-B9AF106D2450}">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64950AA2-0797-4C1C-A09B-094B4CD387B1}" type="sibTrans" cxnId="{D069DFE3-4F87-4149-94F7-B9AF106D2450}">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11C282BA-29FC-40E2-A2F3-580887CD0228}">
      <dgm:prSet phldrT="[Text]" custT="1"/>
      <dgm:spPr/>
      <dgm:t>
        <a:bodyPr/>
        <a:lstStyle/>
        <a:p>
          <a:pPr rtl="1">
            <a:lnSpc>
              <a:spcPct val="75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جب دونوں فریق صلح پر آمادہ ہو جائیں تو اِن کے درمیان عدل کے ساتھ صلح کرادی </a:t>
          </a:r>
          <a:endParaRPr lang="en-US" sz="2400" dirty="0">
            <a:latin typeface="Jameel Noori Nastaleeq" panose="02000503000000020004" pitchFamily="2" charset="-78"/>
            <a:cs typeface="Jameel Noori Nastaleeq" panose="02000503000000020004" pitchFamily="2" charset="-78"/>
          </a:endParaRPr>
        </a:p>
      </dgm:t>
    </dgm:pt>
    <dgm:pt modelId="{3291F6AF-C028-43DF-8203-2CA79690287D}" type="parTrans" cxnId="{2353FD78-AD9B-48CE-8897-EF2288A15FEF}">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228BEA4E-E4B9-480B-9455-DA81A20F8B65}" type="sibTrans" cxnId="{2353FD78-AD9B-48CE-8897-EF2288A15FEF}">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2EDB79BF-8056-4747-99EC-3A1B0521B1FA}" type="pres">
      <dgm:prSet presAssocID="{88FF017C-E95A-477A-A5CF-55E2B0467324}" presName="parentText" presStyleLbl="node1" presStyleIdx="0" presStyleCnt="2">
        <dgm:presLayoutVars>
          <dgm:chMax val="0"/>
          <dgm:bulletEnabled val="1"/>
        </dgm:presLayoutVars>
      </dgm:prSet>
      <dgm:spPr/>
      <dgm:t>
        <a:bodyPr/>
        <a:lstStyle/>
        <a:p>
          <a:endParaRPr lang="en-US"/>
        </a:p>
      </dgm:t>
    </dgm:pt>
    <dgm:pt modelId="{8D73E4B9-FA1D-4514-9500-86AAAE5CE270}" type="pres">
      <dgm:prSet presAssocID="{0275420C-60E5-4EE3-ABE2-7672FB4FD04A}" presName="spacer" presStyleCnt="0"/>
      <dgm:spPr/>
      <dgm:t>
        <a:bodyPr/>
        <a:lstStyle/>
        <a:p>
          <a:endParaRPr lang="en-US"/>
        </a:p>
      </dgm:t>
    </dgm:pt>
    <dgm:pt modelId="{A0588B26-44CB-4484-B3FA-82384439F21A}" type="pres">
      <dgm:prSet presAssocID="{7C9B0958-1F8B-4708-A791-2026AC413C88}" presName="parentText" presStyleLbl="node1" presStyleIdx="1" presStyleCnt="2">
        <dgm:presLayoutVars>
          <dgm:chMax val="0"/>
          <dgm:bulletEnabled val="1"/>
        </dgm:presLayoutVars>
      </dgm:prSet>
      <dgm:spPr/>
      <dgm:t>
        <a:bodyPr/>
        <a:lstStyle/>
        <a:p>
          <a:endParaRPr lang="en-US"/>
        </a:p>
      </dgm:t>
    </dgm:pt>
    <dgm:pt modelId="{80BFC787-D92E-41B2-A782-C970003A6D16}" type="pres">
      <dgm:prSet presAssocID="{7C9B0958-1F8B-4708-A791-2026AC413C88}" presName="childText" presStyleLbl="revTx" presStyleIdx="0" presStyleCnt="1">
        <dgm:presLayoutVars>
          <dgm:bulletEnabled val="1"/>
        </dgm:presLayoutVars>
      </dgm:prSet>
      <dgm:spPr/>
      <dgm:t>
        <a:bodyPr/>
        <a:lstStyle/>
        <a:p>
          <a:endParaRPr lang="en-US"/>
        </a:p>
      </dgm:t>
    </dgm:pt>
  </dgm:ptLst>
  <dgm:cxnLst>
    <dgm:cxn modelId="{E107CE09-D096-4F74-A872-BDC168BE7422}" type="presOf" srcId="{C5EDA627-E368-4B68-8A25-6F598F706545}" destId="{80BFC787-D92E-41B2-A782-C970003A6D16}" srcOrd="0" destOrd="1" presId="urn:microsoft.com/office/officeart/2005/8/layout/vList2"/>
    <dgm:cxn modelId="{7AADC1B2-075E-40C4-981E-BAB80070FC80}" type="presOf" srcId="{724361B4-9B9F-4084-A10C-F167166253CF}" destId="{D76713C3-888F-4971-B388-C389CB2342AF}" srcOrd="0" destOrd="0" presId="urn:microsoft.com/office/officeart/2005/8/layout/vList2"/>
    <dgm:cxn modelId="{FDD9DE37-8826-4BF0-97EA-11371ED35CB5}" type="presOf" srcId="{7C9B0958-1F8B-4708-A791-2026AC413C88}" destId="{A0588B26-44CB-4484-B3FA-82384439F21A}" srcOrd="0" destOrd="0" presId="urn:microsoft.com/office/officeart/2005/8/layout/vList2"/>
    <dgm:cxn modelId="{2353FD78-AD9B-48CE-8897-EF2288A15FEF}" srcId="{7C9B0958-1F8B-4708-A791-2026AC413C88}" destId="{11C282BA-29FC-40E2-A2F3-580887CD0228}" srcOrd="2" destOrd="0" parTransId="{3291F6AF-C028-43DF-8203-2CA79690287D}" sibTransId="{228BEA4E-E4B9-480B-9455-DA81A20F8B65}"/>
    <dgm:cxn modelId="{A98614C1-D8ED-4D58-892D-FBC93494C2CA}" srcId="{724361B4-9B9F-4084-A10C-F167166253CF}" destId="{7C9B0958-1F8B-4708-A791-2026AC413C88}" srcOrd="1" destOrd="0" parTransId="{3C3132C4-5604-436F-A279-DC4FA4A1F4C8}" sibTransId="{0A19FAF3-F6BE-405C-AC0E-8C5CFADD5980}"/>
    <dgm:cxn modelId="{237D8D16-CC7F-49CA-B543-3BA1A12AEA7F}" srcId="{7C9B0958-1F8B-4708-A791-2026AC413C88}" destId="{DBD19C20-DCF9-4C4A-B5FB-83F8279E9A3D}" srcOrd="0" destOrd="0" parTransId="{0BE4C1EB-24E7-4953-8DF2-53536D3699E8}" sibTransId="{6179EB93-BACC-4982-9FA0-D696F5824F57}"/>
    <dgm:cxn modelId="{D069DFE3-4F87-4149-94F7-B9AF106D2450}" srcId="{7C9B0958-1F8B-4708-A791-2026AC413C88}" destId="{C5EDA627-E368-4B68-8A25-6F598F706545}" srcOrd="1" destOrd="0" parTransId="{9B038D96-0525-4D24-92F3-0B9B8F87ECA7}" sibTransId="{64950AA2-0797-4C1C-A09B-094B4CD387B1}"/>
    <dgm:cxn modelId="{70BEEAE4-E311-42F0-B113-5AD5CE214A1D}" type="presOf" srcId="{11C282BA-29FC-40E2-A2F3-580887CD0228}" destId="{80BFC787-D92E-41B2-A782-C970003A6D16}" srcOrd="0" destOrd="2" presId="urn:microsoft.com/office/officeart/2005/8/layout/vList2"/>
    <dgm:cxn modelId="{92BA57E4-F199-460A-89E8-B674B621CE94}" srcId="{724361B4-9B9F-4084-A10C-F167166253CF}" destId="{88FF017C-E95A-477A-A5CF-55E2B0467324}" srcOrd="0" destOrd="0" parTransId="{8B6CAD7E-880A-446D-8B3D-CFF4E71C6416}" sibTransId="{0275420C-60E5-4EE3-ABE2-7672FB4FD04A}"/>
    <dgm:cxn modelId="{6658BC78-EDDA-4EFE-8609-19AEA50B7B30}" type="presOf" srcId="{DBD19C20-DCF9-4C4A-B5FB-83F8279E9A3D}" destId="{80BFC787-D92E-41B2-A782-C970003A6D16}" srcOrd="0" destOrd="0" presId="urn:microsoft.com/office/officeart/2005/8/layout/vList2"/>
    <dgm:cxn modelId="{C65627CB-A928-4E63-B3B3-341B9FC8C4FF}" type="presOf" srcId="{88FF017C-E95A-477A-A5CF-55E2B0467324}" destId="{2EDB79BF-8056-4747-99EC-3A1B0521B1FA}" srcOrd="0" destOrd="0" presId="urn:microsoft.com/office/officeart/2005/8/layout/vList2"/>
    <dgm:cxn modelId="{C5D2EADE-CFBC-452A-B327-A7C97B811F02}" type="presParOf" srcId="{D76713C3-888F-4971-B388-C389CB2342AF}" destId="{2EDB79BF-8056-4747-99EC-3A1B0521B1FA}" srcOrd="0" destOrd="0" presId="urn:microsoft.com/office/officeart/2005/8/layout/vList2"/>
    <dgm:cxn modelId="{53FBDEC9-D0CD-4550-A908-6FEC76E60089}" type="presParOf" srcId="{D76713C3-888F-4971-B388-C389CB2342AF}" destId="{8D73E4B9-FA1D-4514-9500-86AAAE5CE270}" srcOrd="1" destOrd="0" presId="urn:microsoft.com/office/officeart/2005/8/layout/vList2"/>
    <dgm:cxn modelId="{9B867FB4-0DF2-4C35-B234-62FE2565DA97}" type="presParOf" srcId="{D76713C3-888F-4971-B388-C389CB2342AF}" destId="{A0588B26-44CB-4484-B3FA-82384439F21A}" srcOrd="2" destOrd="0" presId="urn:microsoft.com/office/officeart/2005/8/layout/vList2"/>
    <dgm:cxn modelId="{15E49FA5-B616-4773-AA91-241D581A7C8F}" type="presParOf" srcId="{D76713C3-888F-4971-B388-C389CB2342AF}" destId="{80BFC787-D92E-41B2-A782-C970003A6D16}"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8FF017C-E95A-477A-A5CF-55E2B0467324}">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تمام اہلِ ایمان بھائی بھائی ہیں ۔ کوئی سلیم الفطرت آدمی پسند نہیں کرتا کہ دو بھائیوں کے درمیان اختلافات رہیں ۔</a:t>
          </a:r>
          <a:endPar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لہذا صلح کی بھرپور کوشش کی جائے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B6CAD7E-880A-446D-8B3D-CFF4E71C6416}" type="parTrans" cxnId="{92BA57E4-F199-460A-89E8-B674B621CE94}">
      <dgm:prSet/>
      <dgm:spPr/>
      <dgm:t>
        <a:bodyPr/>
        <a:lstStyle/>
        <a:p>
          <a:pPr>
            <a:lnSpc>
              <a:spcPct val="8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275420C-60E5-4EE3-ABE2-7672FB4FD04A}" type="sibTrans" cxnId="{92BA57E4-F199-460A-89E8-B674B621CE94}">
      <dgm:prSet/>
      <dgm:spPr/>
      <dgm:t>
        <a:bodyPr/>
        <a:lstStyle/>
        <a:p>
          <a:pPr>
            <a:lnSpc>
              <a:spcPct val="8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C9B0958-1F8B-4708-A791-2026AC413C88}">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مسلمانوں کی باہمی اخوت</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کا ذکر</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C3132C4-5604-436F-A279-DC4FA4A1F4C8}" type="parTrans" cxnId="{A98614C1-D8ED-4D58-892D-FBC93494C2CA}">
      <dgm:prSet/>
      <dgm:spPr/>
      <dgm:t>
        <a:bodyPr/>
        <a:lstStyle/>
        <a:p>
          <a:pPr>
            <a:lnSpc>
              <a:spcPct val="8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A19FAF3-F6BE-405C-AC0E-8C5CFADD5980}" type="sibTrans" cxnId="{A98614C1-D8ED-4D58-892D-FBC93494C2CA}">
      <dgm:prSet/>
      <dgm:spPr/>
      <dgm:t>
        <a:bodyPr/>
        <a:lstStyle/>
        <a:p>
          <a:pPr>
            <a:lnSpc>
              <a:spcPct val="80000"/>
            </a:lnSpc>
            <a:spcBef>
              <a:spcPts val="0"/>
            </a:spcBef>
            <a:spcAft>
              <a:spcPts val="0"/>
            </a:spcAft>
          </a:pPr>
          <a:endParaRPr lang="en-US" sz="28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2EDB79BF-8056-4747-99EC-3A1B0521B1FA}" type="pres">
      <dgm:prSet presAssocID="{88FF017C-E95A-477A-A5CF-55E2B0467324}" presName="parentText" presStyleLbl="node1" presStyleIdx="0" presStyleCnt="2">
        <dgm:presLayoutVars>
          <dgm:chMax val="0"/>
          <dgm:bulletEnabled val="1"/>
        </dgm:presLayoutVars>
      </dgm:prSet>
      <dgm:spPr/>
      <dgm:t>
        <a:bodyPr/>
        <a:lstStyle/>
        <a:p>
          <a:endParaRPr lang="en-US"/>
        </a:p>
      </dgm:t>
    </dgm:pt>
    <dgm:pt modelId="{8D73E4B9-FA1D-4514-9500-86AAAE5CE270}" type="pres">
      <dgm:prSet presAssocID="{0275420C-60E5-4EE3-ABE2-7672FB4FD04A}" presName="spacer" presStyleCnt="0"/>
      <dgm:spPr/>
      <dgm:t>
        <a:bodyPr/>
        <a:lstStyle/>
        <a:p>
          <a:endParaRPr lang="en-US"/>
        </a:p>
      </dgm:t>
    </dgm:pt>
    <dgm:pt modelId="{A0588B26-44CB-4484-B3FA-82384439F21A}" type="pres">
      <dgm:prSet presAssocID="{7C9B0958-1F8B-4708-A791-2026AC413C88}" presName="parentText" presStyleLbl="node1" presStyleIdx="1" presStyleCnt="2">
        <dgm:presLayoutVars>
          <dgm:chMax val="0"/>
          <dgm:bulletEnabled val="1"/>
        </dgm:presLayoutVars>
      </dgm:prSet>
      <dgm:spPr/>
      <dgm:t>
        <a:bodyPr/>
        <a:lstStyle/>
        <a:p>
          <a:endParaRPr lang="en-US"/>
        </a:p>
      </dgm:t>
    </dgm:pt>
  </dgm:ptLst>
  <dgm:cxnLst>
    <dgm:cxn modelId="{92BA57E4-F199-460A-89E8-B674B621CE94}" srcId="{724361B4-9B9F-4084-A10C-F167166253CF}" destId="{88FF017C-E95A-477A-A5CF-55E2B0467324}" srcOrd="0" destOrd="0" parTransId="{8B6CAD7E-880A-446D-8B3D-CFF4E71C6416}" sibTransId="{0275420C-60E5-4EE3-ABE2-7672FB4FD04A}"/>
    <dgm:cxn modelId="{72D9EC9B-A160-4280-93C7-84200505D081}" type="presOf" srcId="{7C9B0958-1F8B-4708-A791-2026AC413C88}" destId="{A0588B26-44CB-4484-B3FA-82384439F21A}" srcOrd="0" destOrd="0" presId="urn:microsoft.com/office/officeart/2005/8/layout/vList2"/>
    <dgm:cxn modelId="{A98614C1-D8ED-4D58-892D-FBC93494C2CA}" srcId="{724361B4-9B9F-4084-A10C-F167166253CF}" destId="{7C9B0958-1F8B-4708-A791-2026AC413C88}" srcOrd="1" destOrd="0" parTransId="{3C3132C4-5604-436F-A279-DC4FA4A1F4C8}" sibTransId="{0A19FAF3-F6BE-405C-AC0E-8C5CFADD5980}"/>
    <dgm:cxn modelId="{37AAB4A3-26FA-46EA-B1C4-D5FC58418D98}" type="presOf" srcId="{724361B4-9B9F-4084-A10C-F167166253CF}" destId="{D76713C3-888F-4971-B388-C389CB2342AF}" srcOrd="0" destOrd="0" presId="urn:microsoft.com/office/officeart/2005/8/layout/vList2"/>
    <dgm:cxn modelId="{76010AD8-5119-42B0-B604-581BB6AE8391}" type="presOf" srcId="{88FF017C-E95A-477A-A5CF-55E2B0467324}" destId="{2EDB79BF-8056-4747-99EC-3A1B0521B1FA}" srcOrd="0" destOrd="0" presId="urn:microsoft.com/office/officeart/2005/8/layout/vList2"/>
    <dgm:cxn modelId="{CFE02712-BDD1-40A4-A2D7-234788F5842C}" type="presParOf" srcId="{D76713C3-888F-4971-B388-C389CB2342AF}" destId="{2EDB79BF-8056-4747-99EC-3A1B0521B1FA}" srcOrd="0" destOrd="0" presId="urn:microsoft.com/office/officeart/2005/8/layout/vList2"/>
    <dgm:cxn modelId="{DE385EFD-927F-40FB-8122-D762B892197F}" type="presParOf" srcId="{D76713C3-888F-4971-B388-C389CB2342AF}" destId="{8D73E4B9-FA1D-4514-9500-86AAAE5CE270}" srcOrd="1" destOrd="0" presId="urn:microsoft.com/office/officeart/2005/8/layout/vList2"/>
    <dgm:cxn modelId="{EA0C32A7-186A-4867-8471-D169C835C8D9}" type="presParOf" srcId="{D76713C3-888F-4971-B388-C389CB2342AF}" destId="{A0588B26-44CB-4484-B3FA-82384439F21A}"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CCA44B-0DE1-476B-8FE2-BC6DF4DF8A75}"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072D58D6-322B-4D67-BBE2-2456B8474C6F}">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dgm:spPr>
      <dgm:t>
        <a:bodyPr/>
        <a:lstStyle/>
        <a:p>
          <a:pPr rtl="1">
            <a:lnSpc>
              <a:spcPct val="80000"/>
            </a:lnSpc>
            <a:spcAft>
              <a:spcPts val="0"/>
            </a:spcAft>
          </a:pPr>
          <a:r>
            <a:rPr lang="ur-PK" sz="2800" dirty="0" smtClean="0">
              <a:effectLst>
                <a:outerShdw blurRad="38100" dist="38100" dir="2700000" algn="tl">
                  <a:srgbClr val="000000">
                    <a:alpha val="43137"/>
                  </a:srgbClr>
                </a:outerShdw>
              </a:effectLst>
              <a:latin typeface="Jameel Noori Kasheeda" pitchFamily="2" charset="-78"/>
              <a:cs typeface="UL Sajid Heading" pitchFamily="2" charset="-78"/>
            </a:rPr>
            <a:t>آیات</a:t>
          </a:r>
        </a:p>
        <a:p>
          <a:pPr rtl="1">
            <a:lnSpc>
              <a:spcPct val="80000"/>
            </a:lnSpc>
            <a:spcAft>
              <a:spcPts val="0"/>
            </a:spcAft>
          </a:pPr>
          <a:r>
            <a:rPr lang="ur-PK" sz="2800" dirty="0" smtClean="0">
              <a:effectLst>
                <a:outerShdw blurRad="38100" dist="38100" dir="2700000" algn="tl">
                  <a:srgbClr val="000000">
                    <a:alpha val="43137"/>
                  </a:srgbClr>
                </a:outerShdw>
              </a:effectLst>
              <a:latin typeface="Jameel Noori Kasheeda" pitchFamily="2" charset="-78"/>
              <a:cs typeface="UL Sajid Heading" pitchFamily="2" charset="-78"/>
            </a:rPr>
            <a:t>1-5، 7-8</a:t>
          </a:r>
          <a:endParaRPr lang="en-US" sz="2800" dirty="0">
            <a:effectLst>
              <a:outerShdw blurRad="38100" dist="38100" dir="2700000" algn="tl">
                <a:srgbClr val="000000">
                  <a:alpha val="43137"/>
                </a:srgbClr>
              </a:outerShdw>
            </a:effectLst>
            <a:latin typeface="Jameel Noori Kasheeda" pitchFamily="2" charset="-78"/>
            <a:cs typeface="UL Sajid Heading" pitchFamily="2" charset="-78"/>
          </a:endParaRPr>
        </a:p>
      </dgm:t>
    </dgm:pt>
    <dgm:pt modelId="{ED0FD917-302B-4717-819B-74ED1B7529B3}" type="parTrans" cxnId="{E2AB79FF-B397-4001-94D4-C91156BB9B65}">
      <dgm:prSet/>
      <dgm:spPr/>
      <dgm:t>
        <a:bodyPr/>
        <a:lstStyle/>
        <a:p>
          <a:pPr rtl="1"/>
          <a:endParaRPr lang="en-US" sz="2800">
            <a:latin typeface="Jameel Noori Kasheeda" pitchFamily="2" charset="-78"/>
            <a:cs typeface="Jameel Noori Kasheeda" pitchFamily="2" charset="-78"/>
          </a:endParaRPr>
        </a:p>
      </dgm:t>
    </dgm:pt>
    <dgm:pt modelId="{651508FF-68AC-4919-989C-90B5914732DA}" type="sibTrans" cxnId="{E2AB79FF-B397-4001-94D4-C91156BB9B65}">
      <dgm:prSet/>
      <dgm:spPr/>
      <dgm:t>
        <a:bodyPr/>
        <a:lstStyle/>
        <a:p>
          <a:pPr rtl="1"/>
          <a:endParaRPr lang="en-US" sz="2800">
            <a:latin typeface="Jameel Noori Kasheeda" pitchFamily="2" charset="-78"/>
            <a:cs typeface="Jameel Noori Kasheeda" pitchFamily="2" charset="-78"/>
          </a:endParaRPr>
        </a:p>
      </dgm:t>
    </dgm:pt>
    <dgm:pt modelId="{27E8A47A-133F-47A1-B687-CE99AC99AA13}">
      <dgm:prSet custT="1"/>
      <dgm:spPr>
        <a:ln>
          <a:solidFill>
            <a:srgbClr val="1A3F6D">
              <a:alpha val="90000"/>
            </a:srgbClr>
          </a:solidFill>
        </a:ln>
      </dgm:spPr>
      <dgm:t>
        <a:bodyPr/>
        <a:lstStyle/>
        <a:p>
          <a:pPr rtl="1"/>
          <a:r>
            <a:rPr lang="ur-PK" sz="2400" i="0" smtClean="0">
              <a:effectLst/>
              <a:latin typeface="Jameel Noori Nastaleeq" pitchFamily="2" charset="-78"/>
              <a:cs typeface="Jameel Noori Nastaleeq" pitchFamily="2" charset="-78"/>
            </a:rPr>
            <a:t>اسلامی ریاست کی دستوری بنیادوں کی وضاحت</a:t>
          </a:r>
          <a:endParaRPr lang="en-US" sz="2400" i="0" dirty="0">
            <a:effectLst/>
            <a:latin typeface="Jameel Noori Nastaleeq" pitchFamily="2" charset="-78"/>
            <a:cs typeface="Jameel Noori Nastaleeq" pitchFamily="2" charset="-78"/>
          </a:endParaRPr>
        </a:p>
      </dgm:t>
    </dgm:pt>
    <dgm:pt modelId="{3513BAEB-B407-4CB9-847C-69F6B84B20FB}" type="parTrans" cxnId="{FD0E444A-9D4C-4B50-9E6B-13C97086D187}">
      <dgm:prSet/>
      <dgm:spPr/>
      <dgm:t>
        <a:bodyPr/>
        <a:lstStyle/>
        <a:p>
          <a:pPr rtl="1"/>
          <a:endParaRPr lang="en-US" sz="2800">
            <a:latin typeface="Jameel Noori Kasheeda" pitchFamily="2" charset="-78"/>
            <a:cs typeface="Jameel Noori Kasheeda" pitchFamily="2" charset="-78"/>
          </a:endParaRPr>
        </a:p>
      </dgm:t>
    </dgm:pt>
    <dgm:pt modelId="{5FE44775-69FA-4EFD-97BF-A5D95002B07D}" type="sibTrans" cxnId="{FD0E444A-9D4C-4B50-9E6B-13C97086D187}">
      <dgm:prSet/>
      <dgm:spPr/>
      <dgm:t>
        <a:bodyPr/>
        <a:lstStyle/>
        <a:p>
          <a:pPr rtl="1"/>
          <a:endParaRPr lang="en-US" sz="2800">
            <a:latin typeface="Jameel Noori Kasheeda" pitchFamily="2" charset="-78"/>
            <a:cs typeface="Jameel Noori Kasheeda" pitchFamily="2" charset="-78"/>
          </a:endParaRPr>
        </a:p>
      </dgm:t>
    </dgm:pt>
    <dgm:pt modelId="{D681572D-0962-45E0-BF3F-7A3071D5D961}">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dgm:spPr>
      <dgm:t>
        <a:bodyPr/>
        <a:lstStyle/>
        <a:p>
          <a:pPr rtl="1">
            <a:lnSpc>
              <a:spcPct val="80000"/>
            </a:lnSpc>
            <a:spcAft>
              <a:spcPts val="0"/>
            </a:spcAft>
          </a:pPr>
          <a:r>
            <a:rPr lang="ur-PK" sz="2800" dirty="0" smtClean="0">
              <a:effectLst>
                <a:outerShdw blurRad="38100" dist="38100" dir="2700000" algn="tl">
                  <a:srgbClr val="000000">
                    <a:alpha val="43137"/>
                  </a:srgbClr>
                </a:outerShdw>
              </a:effectLst>
              <a:latin typeface="Jameel Noori Kasheeda" pitchFamily="2" charset="-78"/>
              <a:cs typeface="UL Sajid Heading" pitchFamily="2" charset="-78"/>
            </a:rPr>
            <a:t>آیات</a:t>
          </a:r>
        </a:p>
        <a:p>
          <a:pPr rtl="1">
            <a:lnSpc>
              <a:spcPct val="80000"/>
            </a:lnSpc>
            <a:spcAft>
              <a:spcPts val="0"/>
            </a:spcAft>
          </a:pPr>
          <a:r>
            <a:rPr lang="ur-PK" sz="2800" dirty="0" smtClean="0">
              <a:effectLst>
                <a:outerShdw blurRad="38100" dist="38100" dir="2700000" algn="tl">
                  <a:srgbClr val="000000">
                    <a:alpha val="43137"/>
                  </a:srgbClr>
                </a:outerShdw>
              </a:effectLst>
              <a:latin typeface="Jameel Noori Kasheeda" pitchFamily="2" charset="-78"/>
              <a:cs typeface="UL Sajid Heading" pitchFamily="2" charset="-78"/>
            </a:rPr>
            <a:t>6، 9-12</a:t>
          </a:r>
          <a:endParaRPr lang="en-US" sz="2800" dirty="0">
            <a:effectLst>
              <a:outerShdw blurRad="38100" dist="38100" dir="2700000" algn="tl">
                <a:srgbClr val="000000">
                  <a:alpha val="43137"/>
                </a:srgbClr>
              </a:outerShdw>
            </a:effectLst>
            <a:latin typeface="Jameel Noori Kasheeda" pitchFamily="2" charset="-78"/>
            <a:cs typeface="UL Sajid Heading" pitchFamily="2" charset="-78"/>
          </a:endParaRPr>
        </a:p>
      </dgm:t>
    </dgm:pt>
    <dgm:pt modelId="{BB42424D-582C-44B9-8DC5-16D46AB1E67C}" type="parTrans" cxnId="{6A198F67-A835-40F7-802B-9DB137DD0DA6}">
      <dgm:prSet/>
      <dgm:spPr/>
      <dgm:t>
        <a:bodyPr/>
        <a:lstStyle/>
        <a:p>
          <a:pPr rtl="1"/>
          <a:endParaRPr lang="en-US" sz="2800">
            <a:latin typeface="Jameel Noori Kasheeda" pitchFamily="2" charset="-78"/>
            <a:cs typeface="Jameel Noori Kasheeda" pitchFamily="2" charset="-78"/>
          </a:endParaRPr>
        </a:p>
      </dgm:t>
    </dgm:pt>
    <dgm:pt modelId="{84C9B20E-52C9-49B3-96FB-124F9A40747E}" type="sibTrans" cxnId="{6A198F67-A835-40F7-802B-9DB137DD0DA6}">
      <dgm:prSet/>
      <dgm:spPr/>
      <dgm:t>
        <a:bodyPr/>
        <a:lstStyle/>
        <a:p>
          <a:pPr rtl="1"/>
          <a:endParaRPr lang="en-US" sz="2800">
            <a:latin typeface="Jameel Noori Kasheeda" pitchFamily="2" charset="-78"/>
            <a:cs typeface="Jameel Noori Kasheeda" pitchFamily="2" charset="-78"/>
          </a:endParaRPr>
        </a:p>
      </dgm:t>
    </dgm:pt>
    <dgm:pt modelId="{50E5ACCA-4F3A-4DCE-B545-DA10F8FBB8CE}">
      <dgm:prSet custT="1"/>
      <dgm:spPr>
        <a:ln>
          <a:solidFill>
            <a:srgbClr val="1A3F6D">
              <a:alpha val="90000"/>
            </a:srgbClr>
          </a:solidFill>
        </a:ln>
      </dgm:spPr>
      <dgm:t>
        <a:bodyPr/>
        <a:lstStyle/>
        <a:p>
          <a:pPr rtl="1"/>
          <a:r>
            <a:rPr lang="ur-PK" sz="2400" i="0" dirty="0" smtClean="0">
              <a:effectLst/>
              <a:latin typeface="Jameel Noori Nastaleeq" pitchFamily="2" charset="-78"/>
              <a:cs typeface="Jameel Noori Nastaleeq" pitchFamily="2" charset="-78"/>
            </a:rPr>
            <a:t>ملت اسلامیہ کی شیرازہ بندی کے لیے احکامات</a:t>
          </a:r>
          <a:endParaRPr lang="en-US" sz="2400" i="0" dirty="0">
            <a:effectLst/>
            <a:latin typeface="Jameel Noori Nastaleeq" pitchFamily="2" charset="-78"/>
            <a:cs typeface="Jameel Noori Nastaleeq" pitchFamily="2" charset="-78"/>
          </a:endParaRPr>
        </a:p>
      </dgm:t>
    </dgm:pt>
    <dgm:pt modelId="{4F168D85-C908-4801-B7CF-C2FFB88B769B}" type="parTrans" cxnId="{98E28093-17ED-42A1-90AC-5F6793231AC6}">
      <dgm:prSet/>
      <dgm:spPr/>
      <dgm:t>
        <a:bodyPr/>
        <a:lstStyle/>
        <a:p>
          <a:pPr rtl="1"/>
          <a:endParaRPr lang="en-US" sz="2800">
            <a:latin typeface="Jameel Noori Kasheeda" pitchFamily="2" charset="-78"/>
            <a:cs typeface="Jameel Noori Kasheeda" pitchFamily="2" charset="-78"/>
          </a:endParaRPr>
        </a:p>
      </dgm:t>
    </dgm:pt>
    <dgm:pt modelId="{A378F6AA-A76F-4E09-B556-2D26BCA2689B}" type="sibTrans" cxnId="{98E28093-17ED-42A1-90AC-5F6793231AC6}">
      <dgm:prSet/>
      <dgm:spPr/>
      <dgm:t>
        <a:bodyPr/>
        <a:lstStyle/>
        <a:p>
          <a:pPr rtl="1"/>
          <a:endParaRPr lang="en-US" sz="2800">
            <a:latin typeface="Jameel Noori Kasheeda" pitchFamily="2" charset="-78"/>
            <a:cs typeface="Jameel Noori Kasheeda" pitchFamily="2" charset="-78"/>
          </a:endParaRPr>
        </a:p>
      </dgm:t>
    </dgm:pt>
    <dgm:pt modelId="{B3065238-6921-4306-A9EA-7FFB5CACB74C}">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dgm:spPr>
      <dgm:t>
        <a:bodyPr/>
        <a:lstStyle/>
        <a:p>
          <a:pPr rtl="1">
            <a:lnSpc>
              <a:spcPct val="80000"/>
            </a:lnSpc>
            <a:spcAft>
              <a:spcPts val="0"/>
            </a:spcAft>
          </a:pPr>
          <a:r>
            <a:rPr lang="ur-PK" sz="2800" dirty="0" smtClean="0">
              <a:effectLst>
                <a:outerShdw blurRad="38100" dist="38100" dir="2700000" algn="tl">
                  <a:srgbClr val="000000">
                    <a:alpha val="43137"/>
                  </a:srgbClr>
                </a:outerShdw>
              </a:effectLst>
              <a:latin typeface="Jameel Noori Kasheeda" pitchFamily="2" charset="-78"/>
              <a:cs typeface="UL Sajid Heading" pitchFamily="2" charset="-78"/>
            </a:rPr>
            <a:t>آیات </a:t>
          </a:r>
        </a:p>
        <a:p>
          <a:pPr rtl="1">
            <a:lnSpc>
              <a:spcPct val="80000"/>
            </a:lnSpc>
            <a:spcAft>
              <a:spcPts val="0"/>
            </a:spcAft>
          </a:pPr>
          <a:r>
            <a:rPr lang="ur-PK" sz="2800" dirty="0" smtClean="0">
              <a:effectLst>
                <a:outerShdw blurRad="38100" dist="38100" dir="2700000" algn="tl">
                  <a:srgbClr val="000000">
                    <a:alpha val="43137"/>
                  </a:srgbClr>
                </a:outerShdw>
              </a:effectLst>
              <a:latin typeface="Jameel Noori Kasheeda" pitchFamily="2" charset="-78"/>
              <a:cs typeface="UL Sajid Heading" pitchFamily="2" charset="-78"/>
            </a:rPr>
            <a:t>13-18</a:t>
          </a:r>
          <a:endParaRPr lang="en-US" sz="2800" dirty="0">
            <a:effectLst>
              <a:outerShdw blurRad="38100" dist="38100" dir="2700000" algn="tl">
                <a:srgbClr val="000000">
                  <a:alpha val="43137"/>
                </a:srgbClr>
              </a:outerShdw>
            </a:effectLst>
            <a:latin typeface="Jameel Noori Kasheeda" pitchFamily="2" charset="-78"/>
            <a:cs typeface="UL Sajid Heading" pitchFamily="2" charset="-78"/>
          </a:endParaRPr>
        </a:p>
      </dgm:t>
    </dgm:pt>
    <dgm:pt modelId="{3AC71A06-EC33-4138-BD00-E6AA65DAFD1E}" type="parTrans" cxnId="{C9360683-EC53-411F-AB85-8BB2E22CF4A7}">
      <dgm:prSet/>
      <dgm:spPr/>
      <dgm:t>
        <a:bodyPr/>
        <a:lstStyle/>
        <a:p>
          <a:pPr rtl="1"/>
          <a:endParaRPr lang="en-US" sz="2800">
            <a:latin typeface="Jameel Noori Kasheeda" pitchFamily="2" charset="-78"/>
            <a:cs typeface="Jameel Noori Kasheeda" pitchFamily="2" charset="-78"/>
          </a:endParaRPr>
        </a:p>
      </dgm:t>
    </dgm:pt>
    <dgm:pt modelId="{B072A0BC-7848-4667-BE3B-E3DC14928C41}" type="sibTrans" cxnId="{C9360683-EC53-411F-AB85-8BB2E22CF4A7}">
      <dgm:prSet/>
      <dgm:spPr/>
      <dgm:t>
        <a:bodyPr/>
        <a:lstStyle/>
        <a:p>
          <a:pPr rtl="1"/>
          <a:endParaRPr lang="en-US" sz="2800">
            <a:latin typeface="Jameel Noori Kasheeda" pitchFamily="2" charset="-78"/>
            <a:cs typeface="Jameel Noori Kasheeda" pitchFamily="2" charset="-78"/>
          </a:endParaRPr>
        </a:p>
      </dgm:t>
    </dgm:pt>
    <dgm:pt modelId="{79B65337-3CF9-4B3D-983C-702A018BD0BE}">
      <dgm:prSet custT="1"/>
      <dgm:spPr>
        <a:ln>
          <a:solidFill>
            <a:srgbClr val="1A3F6D">
              <a:alpha val="90000"/>
            </a:srgbClr>
          </a:solidFill>
        </a:ln>
      </dgm:spPr>
      <dgm:t>
        <a:bodyPr/>
        <a:lstStyle/>
        <a:p>
          <a:pPr rtl="1"/>
          <a:r>
            <a:rPr lang="ur-PK" sz="2400" i="0" dirty="0" smtClean="0">
              <a:effectLst/>
              <a:latin typeface="Jameel Noori Nastaleeq" pitchFamily="2" charset="-78"/>
              <a:cs typeface="Jameel Noori Nastaleeq" pitchFamily="2" charset="-78"/>
            </a:rPr>
            <a:t>اسلامی ریاست میں شہریت کی بنیاد، اسلامی معاشرے کا دوسرے معاشروں سے تعلق اور ایمانِ حقیقی کے ارکان کے بارے میں ہدایات </a:t>
          </a:r>
          <a:endParaRPr lang="en-US" sz="2400" i="0" dirty="0">
            <a:effectLst/>
            <a:latin typeface="Jameel Noori Nastaleeq" pitchFamily="2" charset="-78"/>
            <a:cs typeface="Jameel Noori Nastaleeq" pitchFamily="2" charset="-78"/>
          </a:endParaRPr>
        </a:p>
      </dgm:t>
    </dgm:pt>
    <dgm:pt modelId="{C1725CC5-EDF6-40A2-859B-E0C9F8E2B6E6}" type="parTrans" cxnId="{635901E3-ECC6-48B7-90AC-CB0E09650013}">
      <dgm:prSet/>
      <dgm:spPr/>
      <dgm:t>
        <a:bodyPr/>
        <a:lstStyle/>
        <a:p>
          <a:pPr rtl="1"/>
          <a:endParaRPr lang="en-US" sz="2800">
            <a:latin typeface="Jameel Noori Kasheeda" pitchFamily="2" charset="-78"/>
            <a:cs typeface="Jameel Noori Kasheeda" pitchFamily="2" charset="-78"/>
          </a:endParaRPr>
        </a:p>
      </dgm:t>
    </dgm:pt>
    <dgm:pt modelId="{53969480-6289-418C-BBAB-31707357B647}" type="sibTrans" cxnId="{635901E3-ECC6-48B7-90AC-CB0E09650013}">
      <dgm:prSet/>
      <dgm:spPr/>
      <dgm:t>
        <a:bodyPr/>
        <a:lstStyle/>
        <a:p>
          <a:pPr rtl="1"/>
          <a:endParaRPr lang="en-US" sz="2800">
            <a:latin typeface="Jameel Noori Kasheeda" pitchFamily="2" charset="-78"/>
            <a:cs typeface="Jameel Noori Kasheeda" pitchFamily="2" charset="-78"/>
          </a:endParaRPr>
        </a:p>
      </dgm:t>
    </dgm:pt>
    <dgm:pt modelId="{D8F4E78C-9E78-44B7-8C53-0A7AFC7EC69D}" type="pres">
      <dgm:prSet presAssocID="{DBCCA44B-0DE1-476B-8FE2-BC6DF4DF8A75}" presName="Name0" presStyleCnt="0">
        <dgm:presLayoutVars>
          <dgm:dir val="rev"/>
          <dgm:animLvl val="lvl"/>
          <dgm:resizeHandles val="exact"/>
        </dgm:presLayoutVars>
      </dgm:prSet>
      <dgm:spPr/>
      <dgm:t>
        <a:bodyPr/>
        <a:lstStyle/>
        <a:p>
          <a:endParaRPr lang="en-US"/>
        </a:p>
      </dgm:t>
    </dgm:pt>
    <dgm:pt modelId="{0414EA69-6C5D-4C6F-BDCA-AD35DE681580}" type="pres">
      <dgm:prSet presAssocID="{072D58D6-322B-4D67-BBE2-2456B8474C6F}" presName="linNode" presStyleCnt="0"/>
      <dgm:spPr/>
      <dgm:t>
        <a:bodyPr/>
        <a:lstStyle/>
        <a:p>
          <a:endParaRPr lang="en-US"/>
        </a:p>
      </dgm:t>
    </dgm:pt>
    <dgm:pt modelId="{9ECB497F-C5AB-45A2-85E9-F53161EFB7B4}" type="pres">
      <dgm:prSet presAssocID="{072D58D6-322B-4D67-BBE2-2456B8474C6F}" presName="parentText" presStyleLbl="node1" presStyleIdx="0" presStyleCnt="3" custScaleX="87313">
        <dgm:presLayoutVars>
          <dgm:chMax val="1"/>
          <dgm:bulletEnabled val="1"/>
        </dgm:presLayoutVars>
      </dgm:prSet>
      <dgm:spPr/>
      <dgm:t>
        <a:bodyPr/>
        <a:lstStyle/>
        <a:p>
          <a:endParaRPr lang="en-US"/>
        </a:p>
      </dgm:t>
    </dgm:pt>
    <dgm:pt modelId="{EC53CBA0-F54A-4620-87E5-0A017D17E4FF}" type="pres">
      <dgm:prSet presAssocID="{072D58D6-322B-4D67-BBE2-2456B8474C6F}" presName="descendantText" presStyleLbl="alignAccFollowNode1" presStyleIdx="0" presStyleCnt="3" custScaleX="105604">
        <dgm:presLayoutVars>
          <dgm:bulletEnabled val="1"/>
        </dgm:presLayoutVars>
      </dgm:prSet>
      <dgm:spPr/>
      <dgm:t>
        <a:bodyPr/>
        <a:lstStyle/>
        <a:p>
          <a:endParaRPr lang="en-US"/>
        </a:p>
      </dgm:t>
    </dgm:pt>
    <dgm:pt modelId="{D37040E5-EAD6-4F2B-9E3C-556E07A94124}" type="pres">
      <dgm:prSet presAssocID="{651508FF-68AC-4919-989C-90B5914732DA}" presName="sp" presStyleCnt="0"/>
      <dgm:spPr/>
      <dgm:t>
        <a:bodyPr/>
        <a:lstStyle/>
        <a:p>
          <a:endParaRPr lang="en-US"/>
        </a:p>
      </dgm:t>
    </dgm:pt>
    <dgm:pt modelId="{7E14150A-F815-43C9-9A6E-31712011317E}" type="pres">
      <dgm:prSet presAssocID="{D681572D-0962-45E0-BF3F-7A3071D5D961}" presName="linNode" presStyleCnt="0"/>
      <dgm:spPr/>
      <dgm:t>
        <a:bodyPr/>
        <a:lstStyle/>
        <a:p>
          <a:endParaRPr lang="en-US"/>
        </a:p>
      </dgm:t>
    </dgm:pt>
    <dgm:pt modelId="{55AAC08B-7885-4DD6-A2C9-2AB2D0F9D832}" type="pres">
      <dgm:prSet presAssocID="{D681572D-0962-45E0-BF3F-7A3071D5D961}" presName="parentText" presStyleLbl="node1" presStyleIdx="1" presStyleCnt="3" custScaleX="87313">
        <dgm:presLayoutVars>
          <dgm:chMax val="1"/>
          <dgm:bulletEnabled val="1"/>
        </dgm:presLayoutVars>
      </dgm:prSet>
      <dgm:spPr/>
      <dgm:t>
        <a:bodyPr/>
        <a:lstStyle/>
        <a:p>
          <a:endParaRPr lang="en-US"/>
        </a:p>
      </dgm:t>
    </dgm:pt>
    <dgm:pt modelId="{8AE92451-24CF-4368-9FAC-237BEF80987C}" type="pres">
      <dgm:prSet presAssocID="{D681572D-0962-45E0-BF3F-7A3071D5D961}" presName="descendantText" presStyleLbl="alignAccFollowNode1" presStyleIdx="1" presStyleCnt="3" custScaleX="105604">
        <dgm:presLayoutVars>
          <dgm:bulletEnabled val="1"/>
        </dgm:presLayoutVars>
      </dgm:prSet>
      <dgm:spPr/>
      <dgm:t>
        <a:bodyPr/>
        <a:lstStyle/>
        <a:p>
          <a:endParaRPr lang="en-US"/>
        </a:p>
      </dgm:t>
    </dgm:pt>
    <dgm:pt modelId="{2A2317F6-0599-41C1-838B-D811B1B530B8}" type="pres">
      <dgm:prSet presAssocID="{84C9B20E-52C9-49B3-96FB-124F9A40747E}" presName="sp" presStyleCnt="0"/>
      <dgm:spPr/>
      <dgm:t>
        <a:bodyPr/>
        <a:lstStyle/>
        <a:p>
          <a:endParaRPr lang="en-US"/>
        </a:p>
      </dgm:t>
    </dgm:pt>
    <dgm:pt modelId="{D96CF74D-3489-499A-B4A4-1CF3C954414B}" type="pres">
      <dgm:prSet presAssocID="{B3065238-6921-4306-A9EA-7FFB5CACB74C}" presName="linNode" presStyleCnt="0"/>
      <dgm:spPr/>
      <dgm:t>
        <a:bodyPr/>
        <a:lstStyle/>
        <a:p>
          <a:endParaRPr lang="en-US"/>
        </a:p>
      </dgm:t>
    </dgm:pt>
    <dgm:pt modelId="{C28A7D21-63D3-4836-B550-97CCD3627E30}" type="pres">
      <dgm:prSet presAssocID="{B3065238-6921-4306-A9EA-7FFB5CACB74C}" presName="parentText" presStyleLbl="node1" presStyleIdx="2" presStyleCnt="3" custScaleX="87313">
        <dgm:presLayoutVars>
          <dgm:chMax val="1"/>
          <dgm:bulletEnabled val="1"/>
        </dgm:presLayoutVars>
      </dgm:prSet>
      <dgm:spPr/>
      <dgm:t>
        <a:bodyPr/>
        <a:lstStyle/>
        <a:p>
          <a:endParaRPr lang="en-US"/>
        </a:p>
      </dgm:t>
    </dgm:pt>
    <dgm:pt modelId="{371E2EA2-07E3-4E2C-B0C4-0AA403EF55CD}" type="pres">
      <dgm:prSet presAssocID="{B3065238-6921-4306-A9EA-7FFB5CACB74C}" presName="descendantText" presStyleLbl="alignAccFollowNode1" presStyleIdx="2" presStyleCnt="3" custScaleX="105604">
        <dgm:presLayoutVars>
          <dgm:bulletEnabled val="1"/>
        </dgm:presLayoutVars>
      </dgm:prSet>
      <dgm:spPr/>
      <dgm:t>
        <a:bodyPr/>
        <a:lstStyle/>
        <a:p>
          <a:endParaRPr lang="en-US"/>
        </a:p>
      </dgm:t>
    </dgm:pt>
  </dgm:ptLst>
  <dgm:cxnLst>
    <dgm:cxn modelId="{E2AB79FF-B397-4001-94D4-C91156BB9B65}" srcId="{DBCCA44B-0DE1-476B-8FE2-BC6DF4DF8A75}" destId="{072D58D6-322B-4D67-BBE2-2456B8474C6F}" srcOrd="0" destOrd="0" parTransId="{ED0FD917-302B-4717-819B-74ED1B7529B3}" sibTransId="{651508FF-68AC-4919-989C-90B5914732DA}"/>
    <dgm:cxn modelId="{5947023B-D47F-43C2-A8F0-2CAD921F16BD}" type="presOf" srcId="{27E8A47A-133F-47A1-B687-CE99AC99AA13}" destId="{EC53CBA0-F54A-4620-87E5-0A017D17E4FF}" srcOrd="0" destOrd="0" presId="urn:microsoft.com/office/officeart/2005/8/layout/vList5"/>
    <dgm:cxn modelId="{1E17588F-6AF5-43F0-8A6A-13FDF360E0FE}" type="presOf" srcId="{B3065238-6921-4306-A9EA-7FFB5CACB74C}" destId="{C28A7D21-63D3-4836-B550-97CCD3627E30}" srcOrd="0" destOrd="0" presId="urn:microsoft.com/office/officeart/2005/8/layout/vList5"/>
    <dgm:cxn modelId="{C9360683-EC53-411F-AB85-8BB2E22CF4A7}" srcId="{DBCCA44B-0DE1-476B-8FE2-BC6DF4DF8A75}" destId="{B3065238-6921-4306-A9EA-7FFB5CACB74C}" srcOrd="2" destOrd="0" parTransId="{3AC71A06-EC33-4138-BD00-E6AA65DAFD1E}" sibTransId="{B072A0BC-7848-4667-BE3B-E3DC14928C41}"/>
    <dgm:cxn modelId="{FD0E444A-9D4C-4B50-9E6B-13C97086D187}" srcId="{072D58D6-322B-4D67-BBE2-2456B8474C6F}" destId="{27E8A47A-133F-47A1-B687-CE99AC99AA13}" srcOrd="0" destOrd="0" parTransId="{3513BAEB-B407-4CB9-847C-69F6B84B20FB}" sibTransId="{5FE44775-69FA-4EFD-97BF-A5D95002B07D}"/>
    <dgm:cxn modelId="{635901E3-ECC6-48B7-90AC-CB0E09650013}" srcId="{B3065238-6921-4306-A9EA-7FFB5CACB74C}" destId="{79B65337-3CF9-4B3D-983C-702A018BD0BE}" srcOrd="0" destOrd="0" parTransId="{C1725CC5-EDF6-40A2-859B-E0C9F8E2B6E6}" sibTransId="{53969480-6289-418C-BBAB-31707357B647}"/>
    <dgm:cxn modelId="{1038A818-C65A-4637-B3B2-EEABAC32BD59}" type="presOf" srcId="{79B65337-3CF9-4B3D-983C-702A018BD0BE}" destId="{371E2EA2-07E3-4E2C-B0C4-0AA403EF55CD}" srcOrd="0" destOrd="0" presId="urn:microsoft.com/office/officeart/2005/8/layout/vList5"/>
    <dgm:cxn modelId="{8E814CB8-5E5A-4E5D-95BF-139A45E5BD43}" type="presOf" srcId="{D681572D-0962-45E0-BF3F-7A3071D5D961}" destId="{55AAC08B-7885-4DD6-A2C9-2AB2D0F9D832}" srcOrd="0" destOrd="0" presId="urn:microsoft.com/office/officeart/2005/8/layout/vList5"/>
    <dgm:cxn modelId="{98E28093-17ED-42A1-90AC-5F6793231AC6}" srcId="{D681572D-0962-45E0-BF3F-7A3071D5D961}" destId="{50E5ACCA-4F3A-4DCE-B545-DA10F8FBB8CE}" srcOrd="0" destOrd="0" parTransId="{4F168D85-C908-4801-B7CF-C2FFB88B769B}" sibTransId="{A378F6AA-A76F-4E09-B556-2D26BCA2689B}"/>
    <dgm:cxn modelId="{A4802435-08F0-48C9-AD3D-7C3810A165DF}" type="presOf" srcId="{DBCCA44B-0DE1-476B-8FE2-BC6DF4DF8A75}" destId="{D8F4E78C-9E78-44B7-8C53-0A7AFC7EC69D}" srcOrd="0" destOrd="0" presId="urn:microsoft.com/office/officeart/2005/8/layout/vList5"/>
    <dgm:cxn modelId="{BD710C5C-8099-466F-8CCA-1919F09B3CEB}" type="presOf" srcId="{50E5ACCA-4F3A-4DCE-B545-DA10F8FBB8CE}" destId="{8AE92451-24CF-4368-9FAC-237BEF80987C}" srcOrd="0" destOrd="0" presId="urn:microsoft.com/office/officeart/2005/8/layout/vList5"/>
    <dgm:cxn modelId="{6A198F67-A835-40F7-802B-9DB137DD0DA6}" srcId="{DBCCA44B-0DE1-476B-8FE2-BC6DF4DF8A75}" destId="{D681572D-0962-45E0-BF3F-7A3071D5D961}" srcOrd="1" destOrd="0" parTransId="{BB42424D-582C-44B9-8DC5-16D46AB1E67C}" sibTransId="{84C9B20E-52C9-49B3-96FB-124F9A40747E}"/>
    <dgm:cxn modelId="{3EC9B367-C084-4DFB-994C-AF0CBD9EB107}" type="presOf" srcId="{072D58D6-322B-4D67-BBE2-2456B8474C6F}" destId="{9ECB497F-C5AB-45A2-85E9-F53161EFB7B4}" srcOrd="0" destOrd="0" presId="urn:microsoft.com/office/officeart/2005/8/layout/vList5"/>
    <dgm:cxn modelId="{3FBBDB34-73DD-4944-B96F-1F6B77774D63}" type="presParOf" srcId="{D8F4E78C-9E78-44B7-8C53-0A7AFC7EC69D}" destId="{0414EA69-6C5D-4C6F-BDCA-AD35DE681580}" srcOrd="0" destOrd="0" presId="urn:microsoft.com/office/officeart/2005/8/layout/vList5"/>
    <dgm:cxn modelId="{D51D0571-3449-464A-9A12-D5F97454CA15}" type="presParOf" srcId="{0414EA69-6C5D-4C6F-BDCA-AD35DE681580}" destId="{9ECB497F-C5AB-45A2-85E9-F53161EFB7B4}" srcOrd="0" destOrd="0" presId="urn:microsoft.com/office/officeart/2005/8/layout/vList5"/>
    <dgm:cxn modelId="{FC0D9220-E087-4913-AC5F-D829A3FDD412}" type="presParOf" srcId="{0414EA69-6C5D-4C6F-BDCA-AD35DE681580}" destId="{EC53CBA0-F54A-4620-87E5-0A017D17E4FF}" srcOrd="1" destOrd="0" presId="urn:microsoft.com/office/officeart/2005/8/layout/vList5"/>
    <dgm:cxn modelId="{94359B0C-0A16-4A4E-AA03-3B54AA78E19E}" type="presParOf" srcId="{D8F4E78C-9E78-44B7-8C53-0A7AFC7EC69D}" destId="{D37040E5-EAD6-4F2B-9E3C-556E07A94124}" srcOrd="1" destOrd="0" presId="urn:microsoft.com/office/officeart/2005/8/layout/vList5"/>
    <dgm:cxn modelId="{E47F239B-10BB-4E68-865D-A861E9226707}" type="presParOf" srcId="{D8F4E78C-9E78-44B7-8C53-0A7AFC7EC69D}" destId="{7E14150A-F815-43C9-9A6E-31712011317E}" srcOrd="2" destOrd="0" presId="urn:microsoft.com/office/officeart/2005/8/layout/vList5"/>
    <dgm:cxn modelId="{72F7A00D-0BDE-4541-8C2A-F20E7042D615}" type="presParOf" srcId="{7E14150A-F815-43C9-9A6E-31712011317E}" destId="{55AAC08B-7885-4DD6-A2C9-2AB2D0F9D832}" srcOrd="0" destOrd="0" presId="urn:microsoft.com/office/officeart/2005/8/layout/vList5"/>
    <dgm:cxn modelId="{F3275011-B653-42D6-8431-1AFD23CADBAF}" type="presParOf" srcId="{7E14150A-F815-43C9-9A6E-31712011317E}" destId="{8AE92451-24CF-4368-9FAC-237BEF80987C}" srcOrd="1" destOrd="0" presId="urn:microsoft.com/office/officeart/2005/8/layout/vList5"/>
    <dgm:cxn modelId="{BD423312-1704-469E-B982-E6BC10BA6E88}" type="presParOf" srcId="{D8F4E78C-9E78-44B7-8C53-0A7AFC7EC69D}" destId="{2A2317F6-0599-41C1-838B-D811B1B530B8}" srcOrd="3" destOrd="0" presId="urn:microsoft.com/office/officeart/2005/8/layout/vList5"/>
    <dgm:cxn modelId="{744F3592-C82C-4818-AE9D-D8C992FB27A4}" type="presParOf" srcId="{D8F4E78C-9E78-44B7-8C53-0A7AFC7EC69D}" destId="{D96CF74D-3489-499A-B4A4-1CF3C954414B}" srcOrd="4" destOrd="0" presId="urn:microsoft.com/office/officeart/2005/8/layout/vList5"/>
    <dgm:cxn modelId="{6F6FF28B-FC1E-4DD6-B832-8C68280C2D9E}" type="presParOf" srcId="{D96CF74D-3489-499A-B4A4-1CF3C954414B}" destId="{C28A7D21-63D3-4836-B550-97CCD3627E30}" srcOrd="0" destOrd="0" presId="urn:microsoft.com/office/officeart/2005/8/layout/vList5"/>
    <dgm:cxn modelId="{467FB186-D8E3-42C9-B299-2B1868E89AD9}" type="presParOf" srcId="{D96CF74D-3489-499A-B4A4-1CF3C954414B}" destId="{371E2EA2-07E3-4E2C-B0C4-0AA403EF55CD}" srcOrd="1" destOrd="0" presId="urn:microsoft.com/office/officeart/2005/8/layout/vList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spcAft>
              <a:spcPts val="0"/>
            </a:spcAft>
          </a:pP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مسلما ن کی طرح مسلمان معاشرہ اور اِسلامی ریاست</a:t>
          </a:r>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بھی </a:t>
          </a:r>
          <a:endParaRPr lang="en-US"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gn="ctr" rtl="1">
            <a:spcAft>
              <a:spcPts val="0"/>
            </a:spcAft>
          </a:pP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اور اُس کے رسولﷺ کی اطاعت کی پابند ہے</a:t>
          </a:r>
          <a:endParaRPr lang="en-US" sz="32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0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z="30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3B96CD82-E55C-4953-BBFC-2AF31B84745C}" type="presOf" srcId="{724361B4-9B9F-4084-A10C-F167166253CF}" destId="{D76713C3-888F-4971-B388-C389CB2342AF}" srcOrd="0" destOrd="0" presId="urn:microsoft.com/office/officeart/2005/8/layout/vList2"/>
    <dgm:cxn modelId="{1BD41FE4-2649-47C8-8754-678FF9669264}" type="presOf" srcId="{0967F7E4-F678-4578-8600-1B83ACEB6BBB}" destId="{D2B49F6D-4100-42FB-82A8-1CFAA91AE96A}" srcOrd="0" destOrd="0" presId="urn:microsoft.com/office/officeart/2005/8/layout/vList2"/>
    <dgm:cxn modelId="{0A9475F2-9C87-426E-BFEE-71B98F5C55AB}"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4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اِسلامی ریاست کے  دستورکی پہلی دفعہ </a:t>
          </a:r>
          <a:endParaRPr lang="en-US" sz="4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022DD58E-3F96-4752-8555-CEFD902AE70E}" type="presOf" srcId="{0967F7E4-F678-4578-8600-1B83ACEB6BBB}" destId="{D2B49F6D-4100-42FB-82A8-1CFAA91AE96A}" srcOrd="0" destOrd="0" presId="urn:microsoft.com/office/officeart/2005/8/layout/vList2"/>
    <dgm:cxn modelId="{BA41BFA1-11A3-4A6B-B0E1-4E7E058B2A01}" type="presOf" srcId="{724361B4-9B9F-4084-A10C-F167166253CF}" destId="{D76713C3-888F-4971-B388-C389CB2342AF}" srcOrd="0" destOrd="0" presId="urn:microsoft.com/office/officeart/2005/8/layout/vList2"/>
    <dgm:cxn modelId="{0A9D5E3F-50E3-4FF1-92F1-E41FCF7B9D48}"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a:ln>
          <a:solidFill>
            <a:schemeClr val="bg1"/>
          </a:solidFill>
        </a:ln>
      </dgm:spPr>
      <dgm:t>
        <a:bodyPr/>
        <a:lstStyle/>
        <a:p>
          <a:pPr algn="ctr" rtl="1"/>
          <a:r>
            <a:rPr lang="ur-PK" sz="30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کی اطاعت رسول ﷺ کی اطاعت کے ذریعہ</a:t>
          </a:r>
          <a:endParaRPr lang="en-US" sz="30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3095CFE-338C-4DE2-BEE1-C5798B24C8AD}">
      <dgm:prSet phldrT="[Text]" custT="1"/>
      <dgm:spPr>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a:ln>
          <a:solidFill>
            <a:schemeClr val="bg1"/>
          </a:solidFill>
        </a:ln>
      </dgm:spPr>
      <dgm:t>
        <a:bodyPr/>
        <a:lstStyle/>
        <a:p>
          <a:pPr algn="ctr" rtl="1">
            <a:spcAft>
              <a:spcPts val="600"/>
            </a:spcAft>
          </a:pPr>
          <a:r>
            <a:rPr lang="ar-SA" sz="3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قرآن و سنت کی پیروی اِسلامی ریاست کے  دستور کی اہم ترین اساس ہے</a:t>
          </a:r>
          <a:endParaRPr lang="en-US" sz="30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524481DF-93F4-4A8C-8566-1096E6447FB8}" type="parTrans" cxnId="{625DE746-B693-4C10-96C2-647736023D22}">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B5A745D1-B89C-4CF9-B1CB-A0314B47C7BC}" type="sibTrans" cxnId="{625DE746-B693-4C10-96C2-647736023D22}">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13D8407-65D2-42E6-9CDD-CC05B6F4B045}">
      <dgm:prSet phldrT="[Text]" custT="1"/>
      <dgm:spPr>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a:ln>
          <a:solidFill>
            <a:schemeClr val="bg1"/>
          </a:solidFill>
        </a:ln>
      </dgm:spPr>
      <dgm:t>
        <a:bodyPr/>
        <a:lstStyle/>
        <a:p>
          <a:pPr algn="ctr" rtl="1"/>
          <a:r>
            <a:rPr lang="ar-SA" sz="3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پاکستان کے دستور میں قراردادِ مقاصد میں ترجمانی </a:t>
          </a:r>
          <a:endParaRPr lang="en-US" sz="30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6872B81F-70F5-49EA-8D51-5E1F0CE6920F}" type="parTrans" cxnId="{9691DF05-374C-47AA-808B-2D210CFD1486}">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82563C0B-AB21-41DF-B1B0-13895CE0C9CB}" type="sibTrans" cxnId="{9691DF05-374C-47AA-808B-2D210CFD1486}">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custScaleY="80379">
        <dgm:presLayoutVars>
          <dgm:chMax val="0"/>
          <dgm:bulletEnabled val="1"/>
        </dgm:presLayoutVars>
      </dgm:prSet>
      <dgm:spPr/>
      <dgm:t>
        <a:bodyPr/>
        <a:lstStyle/>
        <a:p>
          <a:endParaRPr lang="en-US"/>
        </a:p>
      </dgm:t>
    </dgm:pt>
    <dgm:pt modelId="{D99EA9DA-C9F7-4727-A441-90BBA7544EE0}" type="pres">
      <dgm:prSet presAssocID="{99D09C75-CF2B-439D-B311-7F3BDBD8EA47}" presName="spacer" presStyleCnt="0"/>
      <dgm:spPr/>
      <dgm:t>
        <a:bodyPr/>
        <a:lstStyle/>
        <a:p>
          <a:endParaRPr lang="en-US"/>
        </a:p>
      </dgm:t>
    </dgm:pt>
    <dgm:pt modelId="{8160EAE7-75B1-40CC-8765-BEF41E203B77}" type="pres">
      <dgm:prSet presAssocID="{93095CFE-338C-4DE2-BEE1-C5798B24C8AD}" presName="parentText" presStyleLbl="node1" presStyleIdx="1" presStyleCnt="3" custScaleY="80379">
        <dgm:presLayoutVars>
          <dgm:chMax val="0"/>
          <dgm:bulletEnabled val="1"/>
        </dgm:presLayoutVars>
      </dgm:prSet>
      <dgm:spPr/>
      <dgm:t>
        <a:bodyPr/>
        <a:lstStyle/>
        <a:p>
          <a:endParaRPr lang="en-US"/>
        </a:p>
      </dgm:t>
    </dgm:pt>
    <dgm:pt modelId="{49A40FD5-B191-4849-AC38-633222E09BEF}" type="pres">
      <dgm:prSet presAssocID="{B5A745D1-B89C-4CF9-B1CB-A0314B47C7BC}" presName="spacer" presStyleCnt="0"/>
      <dgm:spPr/>
      <dgm:t>
        <a:bodyPr/>
        <a:lstStyle/>
        <a:p>
          <a:endParaRPr lang="en-US"/>
        </a:p>
      </dgm:t>
    </dgm:pt>
    <dgm:pt modelId="{057A9974-ABBA-4F89-9E32-03B47A314ED3}" type="pres">
      <dgm:prSet presAssocID="{E13D8407-65D2-42E6-9CDD-CC05B6F4B045}" presName="parentText" presStyleLbl="node1" presStyleIdx="2" presStyleCnt="3" custScaleY="80379">
        <dgm:presLayoutVars>
          <dgm:chMax val="0"/>
          <dgm:bulletEnabled val="1"/>
        </dgm:presLayoutVars>
      </dgm:prSet>
      <dgm:spPr/>
      <dgm:t>
        <a:bodyPr/>
        <a:lstStyle/>
        <a:p>
          <a:endParaRPr lang="en-US"/>
        </a:p>
      </dgm:t>
    </dgm:pt>
  </dgm:ptLst>
  <dgm:cxnLst>
    <dgm:cxn modelId="{D176BAF1-69E2-4170-815D-7C3CA638B7C1}" type="presOf" srcId="{E13D8407-65D2-42E6-9CDD-CC05B6F4B045}" destId="{057A9974-ABBA-4F89-9E32-03B47A314ED3}" srcOrd="0" destOrd="0" presId="urn:microsoft.com/office/officeart/2005/8/layout/vList2"/>
    <dgm:cxn modelId="{9691DF05-374C-47AA-808B-2D210CFD1486}" srcId="{724361B4-9B9F-4084-A10C-F167166253CF}" destId="{E13D8407-65D2-42E6-9CDD-CC05B6F4B045}" srcOrd="2" destOrd="0" parTransId="{6872B81F-70F5-49EA-8D51-5E1F0CE6920F}" sibTransId="{82563C0B-AB21-41DF-B1B0-13895CE0C9CB}"/>
    <dgm:cxn modelId="{0C5605C1-E761-4297-8929-442F2793BA40}" type="presOf" srcId="{0967F7E4-F678-4578-8600-1B83ACEB6BBB}" destId="{D2B49F6D-4100-42FB-82A8-1CFAA91AE96A}" srcOrd="0" destOrd="0" presId="urn:microsoft.com/office/officeart/2005/8/layout/vList2"/>
    <dgm:cxn modelId="{625DE746-B693-4C10-96C2-647736023D22}" srcId="{724361B4-9B9F-4084-A10C-F167166253CF}" destId="{93095CFE-338C-4DE2-BEE1-C5798B24C8AD}" srcOrd="1" destOrd="0" parTransId="{524481DF-93F4-4A8C-8566-1096E6447FB8}" sibTransId="{B5A745D1-B89C-4CF9-B1CB-A0314B47C7BC}"/>
    <dgm:cxn modelId="{CC5510B7-A0FE-4EB9-9D54-5DD3F90E47C4}" type="presOf" srcId="{93095CFE-338C-4DE2-BEE1-C5798B24C8AD}" destId="{8160EAE7-75B1-40CC-8765-BEF41E203B77}" srcOrd="0" destOrd="0" presId="urn:microsoft.com/office/officeart/2005/8/layout/vList2"/>
    <dgm:cxn modelId="{400AA62C-E588-409E-BA78-20D239A37919}" type="presOf" srcId="{724361B4-9B9F-4084-A10C-F167166253CF}" destId="{D76713C3-888F-4971-B388-C389CB2342A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B4062EC0-3E6A-4604-8283-433527B99AB8}" type="presParOf" srcId="{D76713C3-888F-4971-B388-C389CB2342AF}" destId="{D2B49F6D-4100-42FB-82A8-1CFAA91AE96A}" srcOrd="0" destOrd="0" presId="urn:microsoft.com/office/officeart/2005/8/layout/vList2"/>
    <dgm:cxn modelId="{41D3DE50-D7C1-46C7-8D82-3081A490CC29}" type="presParOf" srcId="{D76713C3-888F-4971-B388-C389CB2342AF}" destId="{D99EA9DA-C9F7-4727-A441-90BBA7544EE0}" srcOrd="1" destOrd="0" presId="urn:microsoft.com/office/officeart/2005/8/layout/vList2"/>
    <dgm:cxn modelId="{C3751CCA-6871-4663-B9F6-3E9D131E8962}" type="presParOf" srcId="{D76713C3-888F-4971-B388-C389CB2342AF}" destId="{8160EAE7-75B1-40CC-8765-BEF41E203B77}" srcOrd="2" destOrd="0" presId="urn:microsoft.com/office/officeart/2005/8/layout/vList2"/>
    <dgm:cxn modelId="{D917CC74-688C-4918-9A42-B01D4C25FC14}" type="presParOf" srcId="{D76713C3-888F-4971-B388-C389CB2342AF}" destId="{49A40FD5-B191-4849-AC38-633222E09BEF}" srcOrd="3" destOrd="0" presId="urn:microsoft.com/office/officeart/2005/8/layout/vList2"/>
    <dgm:cxn modelId="{4BAC4F60-C352-42F7-88F6-A21A5323BC30}" type="presParOf" srcId="{D76713C3-888F-4971-B388-C389CB2342AF}" destId="{057A9974-ABBA-4F89-9E32-03B47A314ED3}" srcOrd="4"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4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ریاستی اُمور چلانےمیں محدود آزادی</a:t>
          </a:r>
          <a:endParaRPr lang="en-US" sz="4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F0F46883-7920-48D2-A6B0-2DEA11D2868B}" type="presOf" srcId="{724361B4-9B9F-4084-A10C-F167166253CF}" destId="{D76713C3-888F-4971-B388-C389CB2342AF}" srcOrd="0" destOrd="0" presId="urn:microsoft.com/office/officeart/2005/8/layout/vList2"/>
    <dgm:cxn modelId="{EBA624A3-0AB5-4F8D-9B81-5E069596A995}" type="presOf" srcId="{0967F7E4-F678-4578-8600-1B83ACEB6BBB}" destId="{D2B49F6D-4100-42FB-82A8-1CFAA91AE96A}" srcOrd="0" destOrd="0" presId="urn:microsoft.com/office/officeart/2005/8/layout/vList2"/>
    <dgm:cxn modelId="{4BF1F390-6D79-4D4E-AFBD-01CC093852E7}"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4"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a:ln>
          <a:solidFill>
            <a:schemeClr val="bg1"/>
          </a:solidFill>
        </a:ln>
      </dgm:spPr>
      <dgm:t>
        <a:bodyPr/>
        <a:lstStyle/>
        <a:p>
          <a:pPr algn="ctr" rtl="1">
            <a:lnSpc>
              <a:spcPct val="80000"/>
            </a:lnSpc>
            <a:spcAft>
              <a:spcPts val="0"/>
            </a:spcAft>
          </a:pPr>
          <a:r>
            <a:rPr lang="ar-SA" sz="3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اور اُس کے رسول ﷺ کی طے کردہ حدود کے دائرے میں </a:t>
          </a:r>
          <a:r>
            <a:rPr lang="ar-SA" sz="3000" dirty="0" smtClean="0">
              <a:effectLst>
                <a:outerShdw blurRad="38100" dist="38100" dir="2700000" algn="tl">
                  <a:srgbClr val="000000">
                    <a:alpha val="43137"/>
                  </a:srgbClr>
                </a:outerShdw>
              </a:effectLst>
              <a:latin typeface="noorehira" panose="02000000000000000000" pitchFamily="2" charset="-78"/>
              <a:cs typeface="noorehira" panose="02000000000000000000" pitchFamily="2" charset="-78"/>
            </a:rPr>
            <a:t>اَمْرُھُمْ شُوْرٰی بَیْنَھُمْ </a:t>
          </a: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(الشورٰی: 38)</a:t>
          </a:r>
          <a:r>
            <a:rPr lang="ur-PK"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3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کی ہدایت پر عمل کرتے ہوئے اپنے  معاملات باہمی مشورے سے طے ہو سکتے ہیں</a:t>
          </a:r>
          <a:endParaRPr lang="en-US" sz="3000" b="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6DCB98A-1613-426E-A30A-48ABE3BBB006}" type="parTrans" cxnId="{4A7A59C9-17A6-426B-AEF5-4F4F61E09184}">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99D09C75-CF2B-439D-B311-7F3BDBD8EA47}" type="sibTrans" cxnId="{4A7A59C9-17A6-426B-AEF5-4F4F61E09184}">
      <dgm:prSet/>
      <dgm:spPr/>
      <dgm:t>
        <a:bodyPr/>
        <a:lstStyle/>
        <a:p>
          <a:pPr algn="ctr"/>
          <a:endParaRPr lang="en-US" sz="3000" b="0">
            <a:solidFill>
              <a:schemeClr val="bg1"/>
            </a:solidFill>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custScaleY="10102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D765FEA6-0DA5-46BD-AEF4-B5F0401ED34D}" type="presOf" srcId="{724361B4-9B9F-4084-A10C-F167166253CF}" destId="{D76713C3-888F-4971-B388-C389CB2342AF}" srcOrd="0" destOrd="0" presId="urn:microsoft.com/office/officeart/2005/8/layout/vList2"/>
    <dgm:cxn modelId="{B4D062C7-D5E6-4424-8897-4E469D1BAD77}" type="presOf" srcId="{0967F7E4-F678-4578-8600-1B83ACEB6BBB}" destId="{D2B49F6D-4100-42FB-82A8-1CFAA91AE96A}" srcOrd="0" destOrd="0" presId="urn:microsoft.com/office/officeart/2005/8/layout/vList2"/>
    <dgm:cxn modelId="{DA2979BD-8289-41B1-8B20-58A92F3EA829}"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000" dirty="0" smtClean="0">
              <a:effectLst>
                <a:outerShdw blurRad="38100" dist="38100" dir="2700000" algn="tl">
                  <a:srgbClr val="000000">
                    <a:alpha val="43137"/>
                  </a:srgbClr>
                </a:outerShdw>
              </a:effectLst>
              <a:latin typeface="noorehira" panose="02000000000000000000" pitchFamily="2" charset="-78"/>
              <a:cs typeface="noorehira" panose="02000000000000000000" pitchFamily="2" charset="-78"/>
            </a:rPr>
            <a:t>اَمْرُھُمْ شُوْرٰی بَیْنَھُمْ </a:t>
          </a:r>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یعنی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باہمی مشاورت </a:t>
          </a:r>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کی </a:t>
          </a: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مجوزہ صورت </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2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z="32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35C64D81-A517-4AC1-A6C5-B3CA739E70E5}" type="presOf" srcId="{0967F7E4-F678-4578-8600-1B83ACEB6BBB}" destId="{D2B49F6D-4100-42FB-82A8-1CFAA91AE96A}" srcOrd="0" destOrd="0" presId="urn:microsoft.com/office/officeart/2005/8/layout/vList2"/>
    <dgm:cxn modelId="{65664987-B3C5-44B8-940E-B6D657307499}" type="presOf" srcId="{724361B4-9B9F-4084-A10C-F167166253CF}" destId="{D76713C3-888F-4971-B388-C389CB2342AF}" srcOrd="0" destOrd="0" presId="urn:microsoft.com/office/officeart/2005/8/layout/vList2"/>
    <dgm:cxn modelId="{2A3126EF-BF84-40F8-887A-DD40303D069C}"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3912504" y="1430"/>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(۱۲) بندۂ مومن کے بنیادی اوصاف</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18163" y="1430"/>
        <a:ext cx="2888284" cy="611318"/>
      </dsp:txXfrm>
    </dsp:sp>
    <dsp:sp modelId="{FE8363C5-272F-4652-9371-B4A53CBDBB54}">
      <dsp:nvSpPr>
        <dsp:cNvPr id="0" name=""/>
        <dsp:cNvSpPr/>
      </dsp:nvSpPr>
      <dsp:spPr>
        <a:xfrm rot="10800000">
          <a:off x="1206513" y="53393"/>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المؤمنون: 1-11، المعارج: 19-35</a:t>
          </a:r>
          <a:endParaRPr lang="en-US" sz="1800" kern="1200" dirty="0">
            <a:latin typeface="Jameel Noori Nastaleeq" pitchFamily="2" charset="-78"/>
            <a:cs typeface="Jameel Noori Nastaleeq" pitchFamily="2" charset="-78"/>
          </a:endParaRPr>
        </a:p>
      </dsp:txBody>
      <dsp:txXfrm rot="10800000">
        <a:off x="1460210" y="53393"/>
        <a:ext cx="2397275" cy="507394"/>
      </dsp:txXfrm>
    </dsp:sp>
    <dsp:sp modelId="{92AA1496-1A9D-4127-9074-5B287A06C5F1}">
      <dsp:nvSpPr>
        <dsp:cNvPr id="0" name=""/>
        <dsp:cNvSpPr/>
      </dsp:nvSpPr>
      <dsp:spPr>
        <a:xfrm rot="10800000">
          <a:off x="3912504" y="698334"/>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(۱۳) بندۂ مومن کے تکمیلی اوصاف</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18163" y="698334"/>
        <a:ext cx="2888284" cy="611318"/>
      </dsp:txXfrm>
    </dsp:sp>
    <dsp:sp modelId="{71F9798A-EF2A-454A-B9CD-A44B256DC1EA}">
      <dsp:nvSpPr>
        <dsp:cNvPr id="0" name=""/>
        <dsp:cNvSpPr/>
      </dsp:nvSpPr>
      <dsp:spPr>
        <a:xfrm rot="10800000">
          <a:off x="1206513" y="750296"/>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الفرقان آخری رکوع</a:t>
          </a:r>
          <a:endParaRPr lang="en-US" sz="1800" kern="1200" dirty="0">
            <a:latin typeface="Jameel Noori Nastaleeq" pitchFamily="2" charset="-78"/>
            <a:cs typeface="Jameel Noori Nastaleeq" pitchFamily="2" charset="-78"/>
          </a:endParaRPr>
        </a:p>
      </dsp:txBody>
      <dsp:txXfrm rot="10800000">
        <a:off x="1460210" y="750296"/>
        <a:ext cx="2397275" cy="507394"/>
      </dsp:txXfrm>
    </dsp:sp>
    <dsp:sp modelId="{4126A610-2CCE-4B06-A29F-0223994C73EF}">
      <dsp:nvSpPr>
        <dsp:cNvPr id="0" name=""/>
        <dsp:cNvSpPr/>
      </dsp:nvSpPr>
      <dsp:spPr>
        <a:xfrm rot="10800000">
          <a:off x="3912504" y="1395238"/>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(۱۴) خاندانی زندگی کے بنیادی اصول</a:t>
          </a:r>
        </a:p>
      </dsp:txBody>
      <dsp:txXfrm rot="10800000">
        <a:off x="4218163" y="1395238"/>
        <a:ext cx="2888284" cy="611318"/>
      </dsp:txXfrm>
    </dsp:sp>
    <dsp:sp modelId="{ACE2A377-0506-4ED5-B0D6-68213B77C015}">
      <dsp:nvSpPr>
        <dsp:cNvPr id="0" name=""/>
        <dsp:cNvSpPr/>
      </dsp:nvSpPr>
      <dsp:spPr>
        <a:xfrm rot="10800000">
          <a:off x="1206513" y="1447200"/>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التحریم</a:t>
          </a:r>
        </a:p>
      </dsp:txBody>
      <dsp:txXfrm rot="10800000">
        <a:off x="1460210" y="1447200"/>
        <a:ext cx="2397275" cy="507394"/>
      </dsp:txXfrm>
    </dsp:sp>
    <dsp:sp modelId="{0D93DD93-DD0D-478D-A5EF-03D4D39780DC}">
      <dsp:nvSpPr>
        <dsp:cNvPr id="0" name=""/>
        <dsp:cNvSpPr/>
      </dsp:nvSpPr>
      <dsp:spPr>
        <a:xfrm rot="10800000">
          <a:off x="3912504" y="2092141"/>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سماجی اور معاشرتی اقدار</a:t>
          </a:r>
        </a:p>
      </dsp:txBody>
      <dsp:txXfrm rot="10800000">
        <a:off x="4218163" y="2092141"/>
        <a:ext cx="2888284" cy="611318"/>
      </dsp:txXfrm>
    </dsp:sp>
    <dsp:sp modelId="{37900F7A-BA6B-45F1-AC4D-5C79E61058E6}">
      <dsp:nvSpPr>
        <dsp:cNvPr id="0" name=""/>
        <dsp:cNvSpPr/>
      </dsp:nvSpPr>
      <dsp:spPr>
        <a:xfrm rot="10800000">
          <a:off x="1206513" y="2144103"/>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بنی اسرائیل رکوع 3-4</a:t>
          </a:r>
        </a:p>
      </dsp:txBody>
      <dsp:txXfrm rot="10800000">
        <a:off x="1460210" y="2144103"/>
        <a:ext cx="2397275" cy="507394"/>
      </dsp:txXfrm>
    </dsp:sp>
    <dsp:sp modelId="{F942E1B5-7A46-4370-B61D-75B7DB373EAF}">
      <dsp:nvSpPr>
        <dsp:cNvPr id="0" name=""/>
        <dsp:cNvSpPr/>
      </dsp:nvSpPr>
      <dsp:spPr>
        <a:xfrm rot="10800000">
          <a:off x="3912504" y="2789045"/>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سیاسی و ملّی زندگی کے رہنما اصول</a:t>
          </a:r>
        </a:p>
      </dsp:txBody>
      <dsp:txXfrm rot="10800000">
        <a:off x="4218163" y="2789045"/>
        <a:ext cx="2888284" cy="611318"/>
      </dsp:txXfrm>
    </dsp:sp>
    <dsp:sp modelId="{27C32174-0740-4362-8EE3-5F21619528FA}">
      <dsp:nvSpPr>
        <dsp:cNvPr id="0" name=""/>
        <dsp:cNvSpPr/>
      </dsp:nvSpPr>
      <dsp:spPr>
        <a:xfrm rot="10800000">
          <a:off x="1206513" y="2841007"/>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الحجرات</a:t>
          </a:r>
        </a:p>
      </dsp:txBody>
      <dsp:txXfrm rot="10800000">
        <a:off x="1460210" y="2841007"/>
        <a:ext cx="2397275" cy="507394"/>
      </dsp:txXfrm>
    </dsp:sp>
    <dsp:sp modelId="{C37DC2FA-CB51-4BE8-B28E-BE7CBBCC56FA}">
      <dsp:nvSpPr>
        <dsp:cNvPr id="0" name=""/>
        <dsp:cNvSpPr/>
      </dsp:nvSpPr>
      <dsp:spPr>
        <a:xfrm rot="10800000">
          <a:off x="1198492" y="3485949"/>
          <a:ext cx="6213614"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i="1"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a:t>
          </a:r>
        </a:p>
      </dsp:txBody>
      <dsp:txXfrm rot="10800000">
        <a:off x="1504151" y="3485949"/>
        <a:ext cx="5602296" cy="6113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5293"/>
          <a:ext cx="9233097" cy="823680"/>
        </a:xfrm>
        <a:prstGeom prst="roundRect">
          <a:avLst/>
        </a:prstGeom>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پارلیمنٹ یا شوریٰ کا رکن منتخب ہونے کے لئے مسلمان ہونا اور ایک خاص   علمی و اخلاقی معیار کاحامل ہونا لازم ہوگا</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0209" y="55502"/>
        <a:ext cx="9152679" cy="743262"/>
      </dsp:txXfrm>
    </dsp:sp>
    <dsp:sp modelId="{89B5233B-F366-46C9-BBC6-5E9D6552B3E2}">
      <dsp:nvSpPr>
        <dsp:cNvPr id="0" name=""/>
        <dsp:cNvSpPr/>
      </dsp:nvSpPr>
      <dsp:spPr>
        <a:xfrm>
          <a:off x="0" y="965694"/>
          <a:ext cx="9233097" cy="823680"/>
        </a:xfrm>
        <a:prstGeom prst="roundRect">
          <a:avLst/>
        </a:prstGeom>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منتخب پارلیمنٹ یا شورٰی قانون سازی کرے گی لیکن اِس بات کو سامنے رکھتے ہوئے کہ یہ قرآن وسنت سے متصادم نہ ہو</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0209" y="1005903"/>
        <a:ext cx="9152679" cy="74326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168"/>
          <a:ext cx="6449329" cy="95823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موضوع: سیاسی اور ملّی زندگی کے رہنما اُصول</a:t>
          </a:r>
          <a:endParaRPr lang="en-US" sz="32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777" y="47945"/>
        <a:ext cx="6355775" cy="864676"/>
      </dsp:txXfrm>
    </dsp:sp>
    <dsp:sp modelId="{EDD0589B-EE90-4399-A34B-626A6A085A21}">
      <dsp:nvSpPr>
        <dsp:cNvPr id="0" name=""/>
        <dsp:cNvSpPr/>
      </dsp:nvSpPr>
      <dsp:spPr>
        <a:xfrm>
          <a:off x="0" y="1071718"/>
          <a:ext cx="6449329" cy="95823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ct val="35000"/>
            </a:spcAft>
          </a:pP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سیاست و ریاست سے متعلق قومی و ملی امور کا بیان</a:t>
          </a:r>
          <a:endParaRPr lang="en-US" sz="32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6777" y="1118495"/>
        <a:ext cx="6355775" cy="86467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53CBA0-F54A-4620-87E5-0A017D17E4FF}">
      <dsp:nvSpPr>
        <dsp:cNvPr id="0" name=""/>
        <dsp:cNvSpPr/>
      </dsp:nvSpPr>
      <dsp:spPr>
        <a:xfrm rot="16200000">
          <a:off x="2451064" y="-2280003"/>
          <a:ext cx="1014593" cy="583209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i="0" kern="1200" smtClean="0">
              <a:effectLst/>
              <a:latin typeface="Jameel Noori Nastaleeq" pitchFamily="2" charset="-78"/>
              <a:cs typeface="Jameel Noori Nastaleeq" pitchFamily="2" charset="-78"/>
            </a:rPr>
            <a:t>اسلامی ریاست کی دستوری بنیادوں کی وضاحت</a:t>
          </a:r>
          <a:endParaRPr lang="en-US" sz="2400" i="0" kern="1200" dirty="0">
            <a:effectLst/>
            <a:latin typeface="Jameel Noori Nastaleeq" pitchFamily="2" charset="-78"/>
            <a:cs typeface="Jameel Noori Nastaleeq" pitchFamily="2" charset="-78"/>
          </a:endParaRPr>
        </a:p>
      </dsp:txBody>
      <dsp:txXfrm rot="5400000">
        <a:off x="91843" y="178274"/>
        <a:ext cx="5782564" cy="915537"/>
      </dsp:txXfrm>
    </dsp:sp>
    <dsp:sp modelId="{9ECB497F-C5AB-45A2-85E9-F53161EFB7B4}">
      <dsp:nvSpPr>
        <dsp:cNvPr id="0" name=""/>
        <dsp:cNvSpPr/>
      </dsp:nvSpPr>
      <dsp:spPr>
        <a:xfrm>
          <a:off x="5874407" y="1921"/>
          <a:ext cx="2712348" cy="1268241"/>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8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Kasheeda" pitchFamily="2" charset="-78"/>
              <a:cs typeface="UL Sajid Heading" pitchFamily="2" charset="-78"/>
            </a:rPr>
            <a:t>آیات</a:t>
          </a:r>
        </a:p>
        <a:p>
          <a:pPr lvl="0" algn="ctr" defTabSz="1244600" rtl="1">
            <a:lnSpc>
              <a:spcPct val="8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Kasheeda" pitchFamily="2" charset="-78"/>
              <a:cs typeface="UL Sajid Heading" pitchFamily="2" charset="-78"/>
            </a:rPr>
            <a:t>1-5، 7-8</a:t>
          </a:r>
          <a:endParaRPr lang="en-US" sz="2800" kern="1200" dirty="0">
            <a:effectLst>
              <a:outerShdw blurRad="38100" dist="38100" dir="2700000" algn="tl">
                <a:srgbClr val="000000">
                  <a:alpha val="43137"/>
                </a:srgbClr>
              </a:outerShdw>
            </a:effectLst>
            <a:latin typeface="Jameel Noori Kasheeda" pitchFamily="2" charset="-78"/>
            <a:cs typeface="UL Sajid Heading" pitchFamily="2" charset="-78"/>
          </a:endParaRPr>
        </a:p>
      </dsp:txBody>
      <dsp:txXfrm>
        <a:off x="5936317" y="63831"/>
        <a:ext cx="2588528" cy="1144421"/>
      </dsp:txXfrm>
    </dsp:sp>
    <dsp:sp modelId="{8AE92451-24CF-4368-9FAC-237BEF80987C}">
      <dsp:nvSpPr>
        <dsp:cNvPr id="0" name=""/>
        <dsp:cNvSpPr/>
      </dsp:nvSpPr>
      <dsp:spPr>
        <a:xfrm rot="16200000">
          <a:off x="2451064" y="-948350"/>
          <a:ext cx="1014593" cy="583209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i="0" kern="1200" dirty="0" smtClean="0">
              <a:effectLst/>
              <a:latin typeface="Jameel Noori Nastaleeq" pitchFamily="2" charset="-78"/>
              <a:cs typeface="Jameel Noori Nastaleeq" pitchFamily="2" charset="-78"/>
            </a:rPr>
            <a:t>ملت اسلامیہ کی شیرازہ بندی کے لیے احکامات</a:t>
          </a:r>
          <a:endParaRPr lang="en-US" sz="2400" i="0" kern="1200" dirty="0">
            <a:effectLst/>
            <a:latin typeface="Jameel Noori Nastaleeq" pitchFamily="2" charset="-78"/>
            <a:cs typeface="Jameel Noori Nastaleeq" pitchFamily="2" charset="-78"/>
          </a:endParaRPr>
        </a:p>
      </dsp:txBody>
      <dsp:txXfrm rot="5400000">
        <a:off x="91843" y="1509927"/>
        <a:ext cx="5782564" cy="915537"/>
      </dsp:txXfrm>
    </dsp:sp>
    <dsp:sp modelId="{55AAC08B-7885-4DD6-A2C9-2AB2D0F9D832}">
      <dsp:nvSpPr>
        <dsp:cNvPr id="0" name=""/>
        <dsp:cNvSpPr/>
      </dsp:nvSpPr>
      <dsp:spPr>
        <a:xfrm>
          <a:off x="5874407" y="1333575"/>
          <a:ext cx="2712348" cy="1268241"/>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8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Kasheeda" pitchFamily="2" charset="-78"/>
              <a:cs typeface="UL Sajid Heading" pitchFamily="2" charset="-78"/>
            </a:rPr>
            <a:t>آیات</a:t>
          </a:r>
        </a:p>
        <a:p>
          <a:pPr lvl="0" algn="ctr" defTabSz="1244600" rtl="1">
            <a:lnSpc>
              <a:spcPct val="8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Kasheeda" pitchFamily="2" charset="-78"/>
              <a:cs typeface="UL Sajid Heading" pitchFamily="2" charset="-78"/>
            </a:rPr>
            <a:t>6، 9-12</a:t>
          </a:r>
          <a:endParaRPr lang="en-US" sz="2800" kern="1200" dirty="0">
            <a:effectLst>
              <a:outerShdw blurRad="38100" dist="38100" dir="2700000" algn="tl">
                <a:srgbClr val="000000">
                  <a:alpha val="43137"/>
                </a:srgbClr>
              </a:outerShdw>
            </a:effectLst>
            <a:latin typeface="Jameel Noori Kasheeda" pitchFamily="2" charset="-78"/>
            <a:cs typeface="UL Sajid Heading" pitchFamily="2" charset="-78"/>
          </a:endParaRPr>
        </a:p>
      </dsp:txBody>
      <dsp:txXfrm>
        <a:off x="5936317" y="1395485"/>
        <a:ext cx="2588528" cy="1144421"/>
      </dsp:txXfrm>
    </dsp:sp>
    <dsp:sp modelId="{371E2EA2-07E3-4E2C-B0C4-0AA403EF55CD}">
      <dsp:nvSpPr>
        <dsp:cNvPr id="0" name=""/>
        <dsp:cNvSpPr/>
      </dsp:nvSpPr>
      <dsp:spPr>
        <a:xfrm rot="16200000">
          <a:off x="2451064" y="383303"/>
          <a:ext cx="1014593" cy="5832092"/>
        </a:xfrm>
        <a:prstGeom prst="round2SameRect">
          <a:avLst/>
        </a:prstGeom>
        <a:solidFill>
          <a:schemeClr val="accent1">
            <a:alpha val="90000"/>
            <a:tint val="40000"/>
            <a:hueOff val="0"/>
            <a:satOff val="0"/>
            <a:lumOff val="0"/>
            <a:alphaOff val="0"/>
          </a:schemeClr>
        </a:solidFill>
        <a:ln w="6350" cap="flat" cmpd="sng" algn="ctr">
          <a:solidFill>
            <a:srgbClr val="1A3F6D">
              <a:alpha val="9000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r" defTabSz="1066800" rtl="1">
            <a:lnSpc>
              <a:spcPct val="90000"/>
            </a:lnSpc>
            <a:spcBef>
              <a:spcPct val="0"/>
            </a:spcBef>
            <a:spcAft>
              <a:spcPct val="15000"/>
            </a:spcAft>
            <a:buChar char="••"/>
          </a:pPr>
          <a:r>
            <a:rPr lang="ur-PK" sz="2400" i="0" kern="1200" dirty="0" smtClean="0">
              <a:effectLst/>
              <a:latin typeface="Jameel Noori Nastaleeq" pitchFamily="2" charset="-78"/>
              <a:cs typeface="Jameel Noori Nastaleeq" pitchFamily="2" charset="-78"/>
            </a:rPr>
            <a:t>اسلامی ریاست میں شہریت کی بنیاد، اسلامی معاشرے کا دوسرے معاشروں سے تعلق اور ایمانِ حقیقی کے ارکان کے بارے میں ہدایات </a:t>
          </a:r>
          <a:endParaRPr lang="en-US" sz="2400" i="0" kern="1200" dirty="0">
            <a:effectLst/>
            <a:latin typeface="Jameel Noori Nastaleeq" pitchFamily="2" charset="-78"/>
            <a:cs typeface="Jameel Noori Nastaleeq" pitchFamily="2" charset="-78"/>
          </a:endParaRPr>
        </a:p>
      </dsp:txBody>
      <dsp:txXfrm rot="5400000">
        <a:off x="91843" y="2841580"/>
        <a:ext cx="5782564" cy="915537"/>
      </dsp:txXfrm>
    </dsp:sp>
    <dsp:sp modelId="{C28A7D21-63D3-4836-B550-97CCD3627E30}">
      <dsp:nvSpPr>
        <dsp:cNvPr id="0" name=""/>
        <dsp:cNvSpPr/>
      </dsp:nvSpPr>
      <dsp:spPr>
        <a:xfrm>
          <a:off x="5874407" y="2665228"/>
          <a:ext cx="2712348" cy="1268241"/>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1">
            <a:lnSpc>
              <a:spcPct val="8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Kasheeda" pitchFamily="2" charset="-78"/>
              <a:cs typeface="UL Sajid Heading" pitchFamily="2" charset="-78"/>
            </a:rPr>
            <a:t>آیات </a:t>
          </a:r>
        </a:p>
        <a:p>
          <a:pPr lvl="0" algn="ctr" defTabSz="1244600" rtl="1">
            <a:lnSpc>
              <a:spcPct val="80000"/>
            </a:lnSpc>
            <a:spcBef>
              <a:spcPct val="0"/>
            </a:spcBef>
            <a:spcAft>
              <a:spcPts val="0"/>
            </a:spcAft>
          </a:pPr>
          <a:r>
            <a:rPr lang="ur-PK" sz="2800" kern="1200" dirty="0" smtClean="0">
              <a:effectLst>
                <a:outerShdw blurRad="38100" dist="38100" dir="2700000" algn="tl">
                  <a:srgbClr val="000000">
                    <a:alpha val="43137"/>
                  </a:srgbClr>
                </a:outerShdw>
              </a:effectLst>
              <a:latin typeface="Jameel Noori Kasheeda" pitchFamily="2" charset="-78"/>
              <a:cs typeface="UL Sajid Heading" pitchFamily="2" charset="-78"/>
            </a:rPr>
            <a:t>13-18</a:t>
          </a:r>
          <a:endParaRPr lang="en-US" sz="2800" kern="1200" dirty="0">
            <a:effectLst>
              <a:outerShdw blurRad="38100" dist="38100" dir="2700000" algn="tl">
                <a:srgbClr val="000000">
                  <a:alpha val="43137"/>
                </a:srgbClr>
              </a:outerShdw>
            </a:effectLst>
            <a:latin typeface="Jameel Noori Kasheeda" pitchFamily="2" charset="-78"/>
            <a:cs typeface="UL Sajid Heading" pitchFamily="2" charset="-78"/>
          </a:endParaRPr>
        </a:p>
      </dsp:txBody>
      <dsp:txXfrm>
        <a:off x="5936317" y="2727138"/>
        <a:ext cx="2588528" cy="11444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04"/>
          <a:ext cx="7846484" cy="1622278"/>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rtl="1">
            <a:lnSpc>
              <a:spcPct val="90000"/>
            </a:lnSpc>
            <a:spcBef>
              <a:spcPct val="0"/>
            </a:spcBef>
            <a:spcAft>
              <a:spcPts val="0"/>
            </a:spcAft>
          </a:pP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مسلما ن کی طرح مسلمان معاشرہ اور اِسلامی ریاست</a:t>
          </a: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بھی </a:t>
          </a:r>
          <a:endParaRPr lang="en-US"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lvl="0" algn="ctr" defTabSz="1422400" rtl="1">
            <a:lnSpc>
              <a:spcPct val="90000"/>
            </a:lnSpc>
            <a:spcBef>
              <a:spcPct val="0"/>
            </a:spcBef>
            <a:spcAft>
              <a:spcPts val="0"/>
            </a:spcAft>
          </a:pP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اور اُس کے رسولﷺ کی اطاعت کی پابند ہے</a:t>
          </a:r>
          <a:endParaRPr lang="en-US" sz="32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79193" y="79497"/>
        <a:ext cx="7688098" cy="146389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60"/>
          <a:ext cx="4837916" cy="83655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ar-SA" sz="40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اِسلامی ریاست کے  دستورکی پہلی دفعہ </a:t>
          </a:r>
          <a:endParaRPr lang="en-US" sz="40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0837" y="41197"/>
        <a:ext cx="4756242" cy="75487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8001"/>
          <a:ext cx="7502770" cy="724134"/>
        </a:xfrm>
        <a:prstGeom prst="roundRect">
          <a:avLst/>
        </a:prstGeom>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ur-PK" sz="3000" kern="1200" dirty="0" smtClean="0">
              <a:effectLst>
                <a:outerShdw blurRad="38100" dist="38100" dir="2700000" algn="tl">
                  <a:srgbClr val="000000">
                    <a:alpha val="43137"/>
                  </a:srgbClr>
                </a:outerShdw>
              </a:effectLst>
              <a:latin typeface="Jameel Noori Nastaleeq" pitchFamily="2" charset="-78"/>
              <a:ea typeface="Times New Roman" pitchFamily="18" charset="0"/>
              <a:cs typeface="Jameel Noori Nastaleeq" pitchFamily="2" charset="-78"/>
            </a:rPr>
            <a:t>اللہ کی اطاعت رسول ﷺ کی اطاعت کے ذریعہ</a:t>
          </a:r>
          <a:endParaRPr lang="en-US" sz="30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5349" y="53350"/>
        <a:ext cx="7432072" cy="653436"/>
      </dsp:txXfrm>
    </dsp:sp>
    <dsp:sp modelId="{8160EAE7-75B1-40CC-8765-BEF41E203B77}">
      <dsp:nvSpPr>
        <dsp:cNvPr id="0" name=""/>
        <dsp:cNvSpPr/>
      </dsp:nvSpPr>
      <dsp:spPr>
        <a:xfrm>
          <a:off x="0" y="868855"/>
          <a:ext cx="7502770" cy="724134"/>
        </a:xfrm>
        <a:prstGeom prst="roundRect">
          <a:avLst/>
        </a:prstGeom>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ts val="600"/>
            </a:spcAft>
          </a:pPr>
          <a:r>
            <a:rPr lang="ar-SA" sz="30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قرآن و سنت کی پیروی اِسلامی ریاست کے  دستور کی اہم ترین اساس ہے</a:t>
          </a:r>
          <a:endParaRPr lang="en-US" sz="30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5349" y="904204"/>
        <a:ext cx="7432072" cy="653436"/>
      </dsp:txXfrm>
    </dsp:sp>
    <dsp:sp modelId="{057A9974-ABBA-4F89-9E32-03B47A314ED3}">
      <dsp:nvSpPr>
        <dsp:cNvPr id="0" name=""/>
        <dsp:cNvSpPr/>
      </dsp:nvSpPr>
      <dsp:spPr>
        <a:xfrm>
          <a:off x="0" y="1719710"/>
          <a:ext cx="7502770" cy="724134"/>
        </a:xfrm>
        <a:prstGeom prst="roundRect">
          <a:avLst/>
        </a:prstGeom>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ar-SA" sz="30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پاکستان کے دستور میں قراردادِ مقاصد میں ترجمانی </a:t>
          </a:r>
          <a:endParaRPr lang="en-US" sz="30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35349" y="1755059"/>
        <a:ext cx="7432072" cy="65343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60"/>
          <a:ext cx="4837916" cy="83655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ur-PK" sz="40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ریاستی اُمور چلانےمیں محدود آزادی</a:t>
          </a:r>
          <a:endParaRPr lang="en-US" sz="40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0837" y="41197"/>
        <a:ext cx="4756242" cy="75487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3539"/>
          <a:ext cx="9233097" cy="1574942"/>
        </a:xfrm>
        <a:prstGeom prst="roundRect">
          <a:avLst/>
        </a:prstGeom>
        <a:gradFill flip="none" rotWithShape="0">
          <a:gsLst>
            <a:gs pos="0">
              <a:srgbClr val="36639C">
                <a:shade val="30000"/>
                <a:satMod val="115000"/>
              </a:srgbClr>
            </a:gs>
            <a:gs pos="50000">
              <a:srgbClr val="36639C">
                <a:shade val="67500"/>
                <a:satMod val="115000"/>
              </a:srgbClr>
            </a:gs>
            <a:gs pos="100000">
              <a:srgbClr val="36639C">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80000"/>
            </a:lnSpc>
            <a:spcBef>
              <a:spcPct val="0"/>
            </a:spcBef>
            <a:spcAft>
              <a:spcPts val="0"/>
            </a:spcAft>
          </a:pPr>
          <a:r>
            <a:rPr lang="ar-SA" sz="30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اور اُس کے رسول ﷺ کی طے کردہ حدود کے دائرے میں </a:t>
          </a:r>
          <a:r>
            <a:rPr lang="ar-SA" sz="3000" kern="1200" dirty="0" smtClean="0">
              <a:effectLst>
                <a:outerShdw blurRad="38100" dist="38100" dir="2700000" algn="tl">
                  <a:srgbClr val="000000">
                    <a:alpha val="43137"/>
                  </a:srgbClr>
                </a:outerShdw>
              </a:effectLst>
              <a:latin typeface="noorehira" panose="02000000000000000000" pitchFamily="2" charset="-78"/>
              <a:cs typeface="noorehira" panose="02000000000000000000" pitchFamily="2" charset="-78"/>
            </a:rPr>
            <a:t>اَمْرُھُمْ شُوْرٰی بَیْنَھُمْ </a:t>
          </a: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(الشورٰی: 38)</a:t>
          </a:r>
          <a:r>
            <a:rPr lang="ur-PK"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30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کی ہدایت پر عمل کرتے ہوئے اپنے  معاملات باہمی مشورے سے طے ہو سکتے ہیں</a:t>
          </a:r>
          <a:endParaRPr lang="en-US" sz="3000" b="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a:off x="76882" y="110421"/>
        <a:ext cx="9079333" cy="142117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09"/>
          <a:ext cx="6686844" cy="83705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ar-SA" sz="3000" kern="1200" dirty="0" smtClean="0">
              <a:effectLst>
                <a:outerShdw blurRad="38100" dist="38100" dir="2700000" algn="tl">
                  <a:srgbClr val="000000">
                    <a:alpha val="43137"/>
                  </a:srgbClr>
                </a:outerShdw>
              </a:effectLst>
              <a:latin typeface="noorehira" panose="02000000000000000000" pitchFamily="2" charset="-78"/>
              <a:cs typeface="noorehira" panose="02000000000000000000" pitchFamily="2" charset="-78"/>
            </a:rPr>
            <a:t>اَمْرُھُمْ شُوْرٰی بَیْنَھُمْ </a:t>
          </a: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یعنی </a:t>
          </a: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باہمی مشاورت </a:t>
          </a: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کی </a:t>
          </a: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مجوزہ صورت </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0862" y="40971"/>
        <a:ext cx="6605120" cy="755328"/>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10/16/2018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6</a:t>
            </a:fld>
            <a:endParaRPr lang="en-US"/>
          </a:p>
        </p:txBody>
      </p:sp>
    </p:spTree>
    <p:extLst>
      <p:ext uri="{BB962C8B-B14F-4D97-AF65-F5344CB8AC3E}">
        <p14:creationId xmlns:p14="http://schemas.microsoft.com/office/powerpoint/2010/main" val="12225226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16</a:t>
            </a:fld>
            <a:endParaRPr lang="en-US"/>
          </a:p>
        </p:txBody>
      </p:sp>
    </p:spTree>
    <p:extLst>
      <p:ext uri="{BB962C8B-B14F-4D97-AF65-F5344CB8AC3E}">
        <p14:creationId xmlns:p14="http://schemas.microsoft.com/office/powerpoint/2010/main" val="3835380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17</a:t>
            </a:fld>
            <a:endParaRPr lang="en-US"/>
          </a:p>
        </p:txBody>
      </p:sp>
    </p:spTree>
    <p:extLst>
      <p:ext uri="{BB962C8B-B14F-4D97-AF65-F5344CB8AC3E}">
        <p14:creationId xmlns:p14="http://schemas.microsoft.com/office/powerpoint/2010/main" val="1723897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18</a:t>
            </a:fld>
            <a:endParaRPr lang="en-US"/>
          </a:p>
        </p:txBody>
      </p:sp>
    </p:spTree>
    <p:extLst>
      <p:ext uri="{BB962C8B-B14F-4D97-AF65-F5344CB8AC3E}">
        <p14:creationId xmlns:p14="http://schemas.microsoft.com/office/powerpoint/2010/main" val="2401097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19</a:t>
            </a:fld>
            <a:endParaRPr lang="en-US"/>
          </a:p>
        </p:txBody>
      </p:sp>
    </p:spTree>
    <p:extLst>
      <p:ext uri="{BB962C8B-B14F-4D97-AF65-F5344CB8AC3E}">
        <p14:creationId xmlns:p14="http://schemas.microsoft.com/office/powerpoint/2010/main" val="2370435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20</a:t>
            </a:fld>
            <a:endParaRPr lang="en-US"/>
          </a:p>
        </p:txBody>
      </p:sp>
    </p:spTree>
    <p:extLst>
      <p:ext uri="{BB962C8B-B14F-4D97-AF65-F5344CB8AC3E}">
        <p14:creationId xmlns:p14="http://schemas.microsoft.com/office/powerpoint/2010/main" val="403991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21</a:t>
            </a:fld>
            <a:endParaRPr lang="en-US"/>
          </a:p>
        </p:txBody>
      </p:sp>
    </p:spTree>
    <p:extLst>
      <p:ext uri="{BB962C8B-B14F-4D97-AF65-F5344CB8AC3E}">
        <p14:creationId xmlns:p14="http://schemas.microsoft.com/office/powerpoint/2010/main" val="280137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22</a:t>
            </a:fld>
            <a:endParaRPr lang="en-US"/>
          </a:p>
        </p:txBody>
      </p:sp>
    </p:spTree>
    <p:extLst>
      <p:ext uri="{BB962C8B-B14F-4D97-AF65-F5344CB8AC3E}">
        <p14:creationId xmlns:p14="http://schemas.microsoft.com/office/powerpoint/2010/main" val="2796685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23</a:t>
            </a:fld>
            <a:endParaRPr lang="en-US"/>
          </a:p>
        </p:txBody>
      </p:sp>
    </p:spTree>
    <p:extLst>
      <p:ext uri="{BB962C8B-B14F-4D97-AF65-F5344CB8AC3E}">
        <p14:creationId xmlns:p14="http://schemas.microsoft.com/office/powerpoint/2010/main" val="1889898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24</a:t>
            </a:fld>
            <a:endParaRPr lang="en-US"/>
          </a:p>
        </p:txBody>
      </p:sp>
    </p:spTree>
    <p:extLst>
      <p:ext uri="{BB962C8B-B14F-4D97-AF65-F5344CB8AC3E}">
        <p14:creationId xmlns:p14="http://schemas.microsoft.com/office/powerpoint/2010/main" val="385120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25</a:t>
            </a:fld>
            <a:endParaRPr lang="en-US"/>
          </a:p>
        </p:txBody>
      </p:sp>
    </p:spTree>
    <p:extLst>
      <p:ext uri="{BB962C8B-B14F-4D97-AF65-F5344CB8AC3E}">
        <p14:creationId xmlns:p14="http://schemas.microsoft.com/office/powerpoint/2010/main" val="4026862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7</a:t>
            </a:fld>
            <a:endParaRPr lang="en-US"/>
          </a:p>
        </p:txBody>
      </p:sp>
    </p:spTree>
    <p:extLst>
      <p:ext uri="{BB962C8B-B14F-4D97-AF65-F5344CB8AC3E}">
        <p14:creationId xmlns:p14="http://schemas.microsoft.com/office/powerpoint/2010/main" val="1808474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26</a:t>
            </a:fld>
            <a:endParaRPr lang="en-US"/>
          </a:p>
        </p:txBody>
      </p:sp>
    </p:spTree>
    <p:extLst>
      <p:ext uri="{BB962C8B-B14F-4D97-AF65-F5344CB8AC3E}">
        <p14:creationId xmlns:p14="http://schemas.microsoft.com/office/powerpoint/2010/main" val="2691722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27</a:t>
            </a:fld>
            <a:endParaRPr lang="en-US"/>
          </a:p>
        </p:txBody>
      </p:sp>
    </p:spTree>
    <p:extLst>
      <p:ext uri="{BB962C8B-B14F-4D97-AF65-F5344CB8AC3E}">
        <p14:creationId xmlns:p14="http://schemas.microsoft.com/office/powerpoint/2010/main" val="2054326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9</a:t>
            </a:fld>
            <a:endParaRPr lang="en-US"/>
          </a:p>
        </p:txBody>
      </p:sp>
    </p:spTree>
    <p:extLst>
      <p:ext uri="{BB962C8B-B14F-4D97-AF65-F5344CB8AC3E}">
        <p14:creationId xmlns:p14="http://schemas.microsoft.com/office/powerpoint/2010/main" val="38124526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10</a:t>
            </a:fld>
            <a:endParaRPr lang="en-US"/>
          </a:p>
        </p:txBody>
      </p:sp>
    </p:spTree>
    <p:extLst>
      <p:ext uri="{BB962C8B-B14F-4D97-AF65-F5344CB8AC3E}">
        <p14:creationId xmlns:p14="http://schemas.microsoft.com/office/powerpoint/2010/main" val="2315182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11</a:t>
            </a:fld>
            <a:endParaRPr lang="en-US"/>
          </a:p>
        </p:txBody>
      </p:sp>
    </p:spTree>
    <p:extLst>
      <p:ext uri="{BB962C8B-B14F-4D97-AF65-F5344CB8AC3E}">
        <p14:creationId xmlns:p14="http://schemas.microsoft.com/office/powerpoint/2010/main" val="3257637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12</a:t>
            </a:fld>
            <a:endParaRPr lang="en-US"/>
          </a:p>
        </p:txBody>
      </p:sp>
    </p:spTree>
    <p:extLst>
      <p:ext uri="{BB962C8B-B14F-4D97-AF65-F5344CB8AC3E}">
        <p14:creationId xmlns:p14="http://schemas.microsoft.com/office/powerpoint/2010/main" val="1476825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13</a:t>
            </a:fld>
            <a:endParaRPr lang="en-US"/>
          </a:p>
        </p:txBody>
      </p:sp>
    </p:spTree>
    <p:extLst>
      <p:ext uri="{BB962C8B-B14F-4D97-AF65-F5344CB8AC3E}">
        <p14:creationId xmlns:p14="http://schemas.microsoft.com/office/powerpoint/2010/main" val="2757355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14</a:t>
            </a:fld>
            <a:endParaRPr lang="en-US"/>
          </a:p>
        </p:txBody>
      </p:sp>
    </p:spTree>
    <p:extLst>
      <p:ext uri="{BB962C8B-B14F-4D97-AF65-F5344CB8AC3E}">
        <p14:creationId xmlns:p14="http://schemas.microsoft.com/office/powerpoint/2010/main" val="32498729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15</a:t>
            </a:fld>
            <a:endParaRPr lang="en-US"/>
          </a:p>
        </p:txBody>
      </p:sp>
    </p:spTree>
    <p:extLst>
      <p:ext uri="{BB962C8B-B14F-4D97-AF65-F5344CB8AC3E}">
        <p14:creationId xmlns:p14="http://schemas.microsoft.com/office/powerpoint/2010/main" val="21516853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10/16/2018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slideLayout" Target="../slideLayouts/slideLayout1.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video" Target="../media/media2.mp4"/><Relationship Id="rId16" Type="http://schemas.microsoft.com/office/2007/relationships/diagramDrawing" Target="../diagrams/drawing6.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5.xml"/><Relationship Id="rId5" Type="http://schemas.openxmlformats.org/officeDocument/2006/relationships/image" Target="../media/image3.png"/><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notesSlide" Target="../notesSlides/notesSlide4.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slideLayout" Target="../slideLayouts/slideLayout1.xml"/><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video" Target="../media/media2.mp4"/><Relationship Id="rId16" Type="http://schemas.microsoft.com/office/2007/relationships/diagramDrawing" Target="../diagrams/drawing8.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7.xml"/><Relationship Id="rId5" Type="http://schemas.openxmlformats.org/officeDocument/2006/relationships/image" Target="../media/image3.png"/><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notesSlide" Target="../notesSlides/notesSlide5.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Layout" Target="../diagrams/layout10.xml"/><Relationship Id="rId3" Type="http://schemas.openxmlformats.org/officeDocument/2006/relationships/slideLayout" Target="../slideLayouts/slideLayout1.xml"/><Relationship Id="rId7" Type="http://schemas.openxmlformats.org/officeDocument/2006/relationships/diagramData" Target="../diagrams/data9.xml"/><Relationship Id="rId12" Type="http://schemas.openxmlformats.org/officeDocument/2006/relationships/diagramData" Target="../diagrams/data10.xml"/><Relationship Id="rId2" Type="http://schemas.openxmlformats.org/officeDocument/2006/relationships/video" Target="../media/media2.mp4"/><Relationship Id="rId16" Type="http://schemas.microsoft.com/office/2007/relationships/diagramDrawing" Target="../diagrams/drawing10.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9.xml"/><Relationship Id="rId5" Type="http://schemas.openxmlformats.org/officeDocument/2006/relationships/image" Target="../media/image3.png"/><Relationship Id="rId15" Type="http://schemas.openxmlformats.org/officeDocument/2006/relationships/diagramColors" Target="../diagrams/colors10.xml"/><Relationship Id="rId10" Type="http://schemas.openxmlformats.org/officeDocument/2006/relationships/diagramColors" Target="../diagrams/colors9.xml"/><Relationship Id="rId4" Type="http://schemas.openxmlformats.org/officeDocument/2006/relationships/notesSlide" Target="../notesSlides/notesSlide6.xml"/><Relationship Id="rId9" Type="http://schemas.openxmlformats.org/officeDocument/2006/relationships/diagramQuickStyle" Target="../diagrams/quickStyle9.xml"/><Relationship Id="rId1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diagramLayout" Target="../diagrams/layout12.xml"/><Relationship Id="rId3" Type="http://schemas.openxmlformats.org/officeDocument/2006/relationships/slideLayout" Target="../slideLayouts/slideLayout1.xml"/><Relationship Id="rId7" Type="http://schemas.openxmlformats.org/officeDocument/2006/relationships/diagramData" Target="../diagrams/data11.xml"/><Relationship Id="rId12" Type="http://schemas.openxmlformats.org/officeDocument/2006/relationships/diagramData" Target="../diagrams/data12.xml"/><Relationship Id="rId2" Type="http://schemas.openxmlformats.org/officeDocument/2006/relationships/video" Target="../media/media2.mp4"/><Relationship Id="rId16" Type="http://schemas.microsoft.com/office/2007/relationships/diagramDrawing" Target="../diagrams/drawing12.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1.xml"/><Relationship Id="rId5" Type="http://schemas.openxmlformats.org/officeDocument/2006/relationships/image" Target="../media/image3.png"/><Relationship Id="rId15" Type="http://schemas.openxmlformats.org/officeDocument/2006/relationships/diagramColors" Target="../diagrams/colors12.xml"/><Relationship Id="rId10" Type="http://schemas.openxmlformats.org/officeDocument/2006/relationships/diagramColors" Target="../diagrams/colors11.xml"/><Relationship Id="rId4" Type="http://schemas.openxmlformats.org/officeDocument/2006/relationships/notesSlide" Target="../notesSlides/notesSlide7.xml"/><Relationship Id="rId9" Type="http://schemas.openxmlformats.org/officeDocument/2006/relationships/diagramQuickStyle" Target="../diagrams/quickStyle11.xml"/><Relationship Id="rId14" Type="http://schemas.openxmlformats.org/officeDocument/2006/relationships/diagramQuickStyle" Target="../diagrams/quickStyle12.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diagramLayout" Target="../diagrams/layout14.xml"/><Relationship Id="rId3" Type="http://schemas.openxmlformats.org/officeDocument/2006/relationships/slideLayout" Target="../slideLayouts/slideLayout1.xml"/><Relationship Id="rId7" Type="http://schemas.openxmlformats.org/officeDocument/2006/relationships/diagramData" Target="../diagrams/data13.xml"/><Relationship Id="rId12" Type="http://schemas.openxmlformats.org/officeDocument/2006/relationships/diagramData" Target="../diagrams/data14.xml"/><Relationship Id="rId2" Type="http://schemas.openxmlformats.org/officeDocument/2006/relationships/video" Target="../media/media2.mp4"/><Relationship Id="rId16" Type="http://schemas.microsoft.com/office/2007/relationships/diagramDrawing" Target="../diagrams/drawing14.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3.xml"/><Relationship Id="rId5" Type="http://schemas.openxmlformats.org/officeDocument/2006/relationships/image" Target="../media/image3.png"/><Relationship Id="rId15" Type="http://schemas.openxmlformats.org/officeDocument/2006/relationships/diagramColors" Target="../diagrams/colors14.xml"/><Relationship Id="rId10" Type="http://schemas.openxmlformats.org/officeDocument/2006/relationships/diagramColors" Target="../diagrams/colors13.xml"/><Relationship Id="rId4" Type="http://schemas.openxmlformats.org/officeDocument/2006/relationships/notesSlide" Target="../notesSlides/notesSlide8.xml"/><Relationship Id="rId9" Type="http://schemas.openxmlformats.org/officeDocument/2006/relationships/diagramQuickStyle" Target="../diagrams/quickStyle13.xml"/><Relationship Id="rId14" Type="http://schemas.openxmlformats.org/officeDocument/2006/relationships/diagramQuickStyle" Target="../diagrams/quickStyl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5.xml"/><Relationship Id="rId13" Type="http://schemas.openxmlformats.org/officeDocument/2006/relationships/diagramLayout" Target="../diagrams/layout16.xml"/><Relationship Id="rId3" Type="http://schemas.openxmlformats.org/officeDocument/2006/relationships/slideLayout" Target="../slideLayouts/slideLayout1.xml"/><Relationship Id="rId7" Type="http://schemas.openxmlformats.org/officeDocument/2006/relationships/diagramData" Target="../diagrams/data15.xml"/><Relationship Id="rId12" Type="http://schemas.openxmlformats.org/officeDocument/2006/relationships/diagramData" Target="../diagrams/data16.xml"/><Relationship Id="rId2" Type="http://schemas.openxmlformats.org/officeDocument/2006/relationships/video" Target="../media/media2.mp4"/><Relationship Id="rId16" Type="http://schemas.microsoft.com/office/2007/relationships/diagramDrawing" Target="../diagrams/drawing16.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5.xml"/><Relationship Id="rId5" Type="http://schemas.openxmlformats.org/officeDocument/2006/relationships/image" Target="../media/image3.png"/><Relationship Id="rId15" Type="http://schemas.openxmlformats.org/officeDocument/2006/relationships/diagramColors" Target="../diagrams/colors16.xml"/><Relationship Id="rId10" Type="http://schemas.openxmlformats.org/officeDocument/2006/relationships/diagramColors" Target="../diagrams/colors15.xml"/><Relationship Id="rId4" Type="http://schemas.openxmlformats.org/officeDocument/2006/relationships/notesSlide" Target="../notesSlides/notesSlide10.xml"/><Relationship Id="rId9" Type="http://schemas.openxmlformats.org/officeDocument/2006/relationships/diagramQuickStyle" Target="../diagrams/quickStyle15.xml"/><Relationship Id="rId14" Type="http://schemas.openxmlformats.org/officeDocument/2006/relationships/diagramQuickStyle" Target="../diagrams/quickStyle16.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7.xml"/><Relationship Id="rId13" Type="http://schemas.openxmlformats.org/officeDocument/2006/relationships/diagramLayout" Target="../diagrams/layout18.xml"/><Relationship Id="rId3" Type="http://schemas.openxmlformats.org/officeDocument/2006/relationships/slideLayout" Target="../slideLayouts/slideLayout1.xml"/><Relationship Id="rId7" Type="http://schemas.openxmlformats.org/officeDocument/2006/relationships/diagramData" Target="../diagrams/data17.xml"/><Relationship Id="rId12" Type="http://schemas.openxmlformats.org/officeDocument/2006/relationships/diagramData" Target="../diagrams/data18.xml"/><Relationship Id="rId2" Type="http://schemas.openxmlformats.org/officeDocument/2006/relationships/video" Target="../media/media2.mp4"/><Relationship Id="rId16" Type="http://schemas.microsoft.com/office/2007/relationships/diagramDrawing" Target="../diagrams/drawing18.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7.xml"/><Relationship Id="rId5" Type="http://schemas.openxmlformats.org/officeDocument/2006/relationships/image" Target="../media/image3.png"/><Relationship Id="rId15" Type="http://schemas.openxmlformats.org/officeDocument/2006/relationships/diagramColors" Target="../diagrams/colors18.xml"/><Relationship Id="rId10" Type="http://schemas.openxmlformats.org/officeDocument/2006/relationships/diagramColors" Target="../diagrams/colors17.xml"/><Relationship Id="rId4" Type="http://schemas.openxmlformats.org/officeDocument/2006/relationships/notesSlide" Target="../notesSlides/notesSlide11.xml"/><Relationship Id="rId9" Type="http://schemas.openxmlformats.org/officeDocument/2006/relationships/diagramQuickStyle" Target="../diagrams/quickStyle17.xml"/><Relationship Id="rId14" Type="http://schemas.openxmlformats.org/officeDocument/2006/relationships/diagramQuickStyle" Target="../diagrams/quickStyle18.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slideLayout" Target="../slideLayouts/slideLayout1.xml"/><Relationship Id="rId7" Type="http://schemas.openxmlformats.org/officeDocument/2006/relationships/diagramData" Target="../diagrams/data1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9.xml"/><Relationship Id="rId5" Type="http://schemas.openxmlformats.org/officeDocument/2006/relationships/image" Target="../media/image3.png"/><Relationship Id="rId10" Type="http://schemas.openxmlformats.org/officeDocument/2006/relationships/diagramColors" Target="../diagrams/colors19.xml"/><Relationship Id="rId4" Type="http://schemas.openxmlformats.org/officeDocument/2006/relationships/notesSlide" Target="../notesSlides/notesSlide13.xml"/><Relationship Id="rId9" Type="http://schemas.openxmlformats.org/officeDocument/2006/relationships/diagramQuickStyle" Target="../diagrams/quickStyl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slideLayout" Target="../slideLayouts/slideLayout1.xml"/><Relationship Id="rId7" Type="http://schemas.openxmlformats.org/officeDocument/2006/relationships/diagramData" Target="../diagrams/data2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0.xml"/><Relationship Id="rId5" Type="http://schemas.openxmlformats.org/officeDocument/2006/relationships/image" Target="../media/image3.png"/><Relationship Id="rId10" Type="http://schemas.openxmlformats.org/officeDocument/2006/relationships/diagramColors" Target="../diagrams/colors20.xml"/><Relationship Id="rId4" Type="http://schemas.openxmlformats.org/officeDocument/2006/relationships/notesSlide" Target="../notesSlides/notesSlide14.xml"/><Relationship Id="rId9" Type="http://schemas.openxmlformats.org/officeDocument/2006/relationships/diagramQuickStyle" Target="../diagrams/quickStyle20.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slideLayout" Target="../slideLayouts/slideLayout1.xml"/><Relationship Id="rId7" Type="http://schemas.openxmlformats.org/officeDocument/2006/relationships/diagramData" Target="../diagrams/data2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1.xml"/><Relationship Id="rId5" Type="http://schemas.openxmlformats.org/officeDocument/2006/relationships/image" Target="../media/image3.png"/><Relationship Id="rId10" Type="http://schemas.openxmlformats.org/officeDocument/2006/relationships/diagramColors" Target="../diagrams/colors21.xml"/><Relationship Id="rId4" Type="http://schemas.openxmlformats.org/officeDocument/2006/relationships/notesSlide" Target="../notesSlides/notesSlide15.xml"/><Relationship Id="rId9" Type="http://schemas.openxmlformats.org/officeDocument/2006/relationships/diagramQuickStyle" Target="../diagrams/quickStyl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slideLayout" Target="../slideLayouts/slideLayout1.xml"/><Relationship Id="rId7" Type="http://schemas.openxmlformats.org/officeDocument/2006/relationships/diagramData" Target="../diagrams/data2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2.xml"/><Relationship Id="rId5" Type="http://schemas.openxmlformats.org/officeDocument/2006/relationships/image" Target="../media/image3.png"/><Relationship Id="rId10" Type="http://schemas.openxmlformats.org/officeDocument/2006/relationships/diagramColors" Target="../diagrams/colors22.xml"/><Relationship Id="rId4" Type="http://schemas.openxmlformats.org/officeDocument/2006/relationships/notesSlide" Target="../notesSlides/notesSlide17.xml"/><Relationship Id="rId9" Type="http://schemas.openxmlformats.org/officeDocument/2006/relationships/diagramQuickStyle" Target="../diagrams/quickStyle22.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slideLayout" Target="../slideLayouts/slideLayout1.xml"/><Relationship Id="rId7" Type="http://schemas.openxmlformats.org/officeDocument/2006/relationships/diagramData" Target="../diagrams/data2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3.xml"/><Relationship Id="rId5" Type="http://schemas.openxmlformats.org/officeDocument/2006/relationships/image" Target="../media/image3.png"/><Relationship Id="rId10" Type="http://schemas.openxmlformats.org/officeDocument/2006/relationships/diagramColors" Target="../diagrams/colors23.xml"/><Relationship Id="rId4" Type="http://schemas.openxmlformats.org/officeDocument/2006/relationships/notesSlide" Target="../notesSlides/notesSlide18.xml"/><Relationship Id="rId9" Type="http://schemas.openxmlformats.org/officeDocument/2006/relationships/diagramQuickStyle" Target="../diagrams/quickStyl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slideLayout" Target="../slideLayouts/slideLayout1.xml"/><Relationship Id="rId7" Type="http://schemas.openxmlformats.org/officeDocument/2006/relationships/diagramData" Target="../diagrams/data2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4.xml"/><Relationship Id="rId5" Type="http://schemas.openxmlformats.org/officeDocument/2006/relationships/image" Target="../media/image3.png"/><Relationship Id="rId10" Type="http://schemas.openxmlformats.org/officeDocument/2006/relationships/diagramColors" Target="../diagrams/colors24.xml"/><Relationship Id="rId4" Type="http://schemas.openxmlformats.org/officeDocument/2006/relationships/notesSlide" Target="../notesSlides/notesSlide20.xml"/><Relationship Id="rId9" Type="http://schemas.openxmlformats.org/officeDocument/2006/relationships/diagramQuickStyle" Target="../diagrams/quickStyle24.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25.xml"/><Relationship Id="rId3" Type="http://schemas.openxmlformats.org/officeDocument/2006/relationships/slideLayout" Target="../slideLayouts/slideLayout1.xml"/><Relationship Id="rId7" Type="http://schemas.openxmlformats.org/officeDocument/2006/relationships/diagramData" Target="../diagrams/data2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5.xml"/><Relationship Id="rId5" Type="http://schemas.openxmlformats.org/officeDocument/2006/relationships/image" Target="../media/image3.png"/><Relationship Id="rId10" Type="http://schemas.openxmlformats.org/officeDocument/2006/relationships/diagramColors" Target="../diagrams/colors25.xml"/><Relationship Id="rId4" Type="http://schemas.openxmlformats.org/officeDocument/2006/relationships/notesSlide" Target="../notesSlides/notesSlide21.xml"/><Relationship Id="rId9" Type="http://schemas.openxmlformats.org/officeDocument/2006/relationships/diagramQuickStyle" Target="../diagrams/quickStyl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1.xml"/><Relationship Id="rId7" Type="http://schemas.openxmlformats.org/officeDocument/2006/relationships/diagramData" Target="../diagrams/data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xml"/><Relationship Id="rId5" Type="http://schemas.openxmlformats.org/officeDocument/2006/relationships/image" Target="../media/image3.png"/><Relationship Id="rId10" Type="http://schemas.openxmlformats.org/officeDocument/2006/relationships/diagramColors" Target="../diagrams/colors2.xml"/><Relationship Id="rId4" Type="http://schemas.openxmlformats.org/officeDocument/2006/relationships/notesSlide" Target="../notesSlides/notesSlide1.xml"/><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slideLayout" Target="../slideLayouts/slideLayout1.xml"/><Relationship Id="rId7" Type="http://schemas.openxmlformats.org/officeDocument/2006/relationships/diagramData" Target="../diagrams/data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xml"/><Relationship Id="rId5" Type="http://schemas.openxmlformats.org/officeDocument/2006/relationships/image" Target="../media/image3.png"/><Relationship Id="rId10" Type="http://schemas.openxmlformats.org/officeDocument/2006/relationships/diagramColors" Target="../diagrams/colors3.xml"/><Relationship Id="rId4" Type="http://schemas.openxmlformats.org/officeDocument/2006/relationships/notesSlide" Target="../notesSlides/notesSlide2.xml"/><Relationship Id="rId9"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slideLayout" Target="../slideLayouts/slideLayout1.xml"/><Relationship Id="rId7" Type="http://schemas.openxmlformats.org/officeDocument/2006/relationships/diagramData" Target="../diagrams/data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4.xml"/><Relationship Id="rId5" Type="http://schemas.openxmlformats.org/officeDocument/2006/relationships/image" Target="../media/image3.png"/><Relationship Id="rId10" Type="http://schemas.openxmlformats.org/officeDocument/2006/relationships/diagramColors" Target="../diagrams/colors4.xml"/><Relationship Id="rId4" Type="http://schemas.openxmlformats.org/officeDocument/2006/relationships/notesSlide" Target="../notesSlides/notesSlide3.xml"/><Relationship Id="rId9"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a:t>
            </a:r>
          </a:p>
        </p:txBody>
      </p:sp>
      <p:sp>
        <p:nvSpPr>
          <p:cNvPr id="2" name="Rectangle 1"/>
          <p:cNvSpPr/>
          <p:nvPr/>
        </p:nvSpPr>
        <p:spPr>
          <a:xfrm>
            <a:off x="1064302" y="1904909"/>
            <a:ext cx="9998439" cy="621709"/>
          </a:xfrm>
          <a:prstGeom prst="rect">
            <a:avLst/>
          </a:prstGeom>
        </p:spPr>
        <p:txBody>
          <a:bodyPr wrap="square">
            <a:spAutoFit/>
          </a:bodyPr>
          <a:lstStyle/>
          <a:p>
            <a:pPr algn="ctr" rtl="1">
              <a:lnSpc>
                <a:spcPct val="110000"/>
              </a:lnSpc>
            </a:pPr>
            <a:r>
              <a:rPr lang="ur-PK" sz="3200" spc="-20" dirty="0" smtClean="0">
                <a:solidFill>
                  <a:srgbClr val="1A3F6D"/>
                </a:solidFill>
                <a:ea typeface="Calibri" panose="020F0502020204030204" pitchFamily="34" charset="0"/>
                <a:cs typeface="noorehira" panose="02000000000000000000" pitchFamily="2" charset="-78"/>
              </a:rPr>
              <a:t>یَاَیُّہَا </a:t>
            </a:r>
            <a:r>
              <a:rPr lang="ur-PK" sz="3200" spc="-20" dirty="0">
                <a:solidFill>
                  <a:srgbClr val="1A3F6D"/>
                </a:solidFill>
                <a:ea typeface="Calibri" panose="020F0502020204030204" pitchFamily="34" charset="0"/>
                <a:cs typeface="noorehira" panose="02000000000000000000" pitchFamily="2" charset="-78"/>
              </a:rPr>
              <a:t>الَّذِیۡنَ اٰمَنُوۡا </a:t>
            </a:r>
            <a:r>
              <a:rPr lang="ur-PK" sz="3200" spc="-20" dirty="0" smtClean="0">
                <a:solidFill>
                  <a:srgbClr val="1A3F6D"/>
                </a:solidFill>
                <a:ea typeface="Calibri" panose="020F0502020204030204" pitchFamily="34" charset="0"/>
                <a:cs typeface="noorehira" panose="02000000000000000000" pitchFamily="2" charset="-78"/>
              </a:rPr>
              <a:t>لَا  </a:t>
            </a:r>
            <a:r>
              <a:rPr lang="ur-PK" sz="3200" spc="-20" dirty="0">
                <a:solidFill>
                  <a:srgbClr val="1A3F6D"/>
                </a:solidFill>
                <a:ea typeface="Calibri" panose="020F0502020204030204" pitchFamily="34" charset="0"/>
                <a:cs typeface="noorehira" panose="02000000000000000000" pitchFamily="2" charset="-78"/>
              </a:rPr>
              <a:t>تُقَدِّمُوۡا بَیۡنَ یَدَیِ  اللہِ  وَ </a:t>
            </a:r>
            <a:r>
              <a:rPr lang="ur-PK" sz="3200" spc="-20" dirty="0" smtClean="0">
                <a:solidFill>
                  <a:srgbClr val="1A3F6D"/>
                </a:solidFill>
                <a:ea typeface="Calibri" panose="020F0502020204030204" pitchFamily="34" charset="0"/>
                <a:cs typeface="noorehira" panose="02000000000000000000" pitchFamily="2" charset="-78"/>
              </a:rPr>
              <a:t>رَسُوۡلِہٖ</a:t>
            </a:r>
            <a:endParaRPr lang="ar-SA" sz="2800" kern="0" dirty="0" smtClean="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7" name="Content Placeholder 5"/>
          <p:cNvGraphicFramePr>
            <a:graphicFrameLocks/>
          </p:cNvGraphicFramePr>
          <p:nvPr>
            <p:extLst>
              <p:ext uri="{D42A27DB-BD31-4B8C-83A1-F6EECF244321}">
                <p14:modId xmlns:p14="http://schemas.microsoft.com/office/powerpoint/2010/main" val="1402148618"/>
              </p:ext>
            </p:extLst>
          </p:nvPr>
        </p:nvGraphicFramePr>
        <p:xfrm>
          <a:off x="3677042" y="2591729"/>
          <a:ext cx="4837916" cy="8372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p:cNvGraphicFramePr/>
          <p:nvPr>
            <p:extLst>
              <p:ext uri="{D42A27DB-BD31-4B8C-83A1-F6EECF244321}">
                <p14:modId xmlns:p14="http://schemas.microsoft.com/office/powerpoint/2010/main" val="3510463712"/>
              </p:ext>
            </p:extLst>
          </p:nvPr>
        </p:nvGraphicFramePr>
        <p:xfrm>
          <a:off x="2344615" y="3615397"/>
          <a:ext cx="7502770" cy="2461846"/>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Rounded Rectangle 7"/>
          <p:cNvSpPr/>
          <p:nvPr/>
        </p:nvSpPr>
        <p:spPr>
          <a:xfrm>
            <a:off x="3996573" y="3753106"/>
            <a:ext cx="4190824" cy="1065849"/>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0" name="Rectangle 9"/>
          <p:cNvSpPr/>
          <p:nvPr/>
        </p:nvSpPr>
        <p:spPr>
          <a:xfrm>
            <a:off x="4262791" y="3846381"/>
            <a:ext cx="3924606" cy="954107"/>
          </a:xfrm>
          <a:prstGeom prst="rect">
            <a:avLst/>
          </a:prstGeom>
        </p:spPr>
        <p:txBody>
          <a:bodyPr wrap="square" lIns="91440">
            <a:spAutoFit/>
          </a:bodyPr>
          <a:lstStyle/>
          <a:p>
            <a:pPr marL="457200" marR="228600" algn="ctr" rtl="1"/>
            <a:r>
              <a:rPr lang="ar-SA"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اِنِ الْحُكْمُ اِلَّا لِلہِ  </a:t>
            </a:r>
            <a:r>
              <a:rPr lang="ar-SA" spc="-30" dirty="0">
                <a:solidFill>
                  <a:srgbClr val="1A3F6D"/>
                </a:solidFill>
                <a:latin typeface="noorehira" panose="02000000000000000000" pitchFamily="2" charset="-78"/>
                <a:ea typeface="Calibri" panose="020F0502020204030204" pitchFamily="34" charset="0"/>
                <a:cs typeface="noorehira" panose="02000000000000000000" pitchFamily="2" charset="-78"/>
              </a:rPr>
              <a:t>(</a:t>
            </a:r>
            <a:r>
              <a:rPr lang="ar-SA" dirty="0">
                <a:solidFill>
                  <a:srgbClr val="1A3F6D"/>
                </a:solidFill>
                <a:latin typeface="noorehira" panose="02000000000000000000" pitchFamily="2" charset="-78"/>
                <a:ea typeface="Calibri" panose="020F0502020204030204" pitchFamily="34" charset="0"/>
                <a:cs typeface="noorehira" panose="02000000000000000000" pitchFamily="2" charset="-78"/>
              </a:rPr>
              <a:t>یوسف</a:t>
            </a:r>
            <a:r>
              <a:rPr lang="ar-SA" spc="-3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pc="-3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pc="-3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dirty="0">
                <a:solidFill>
                  <a:srgbClr val="1A3F6D"/>
                </a:solidFill>
                <a:latin typeface="noorehira" panose="02000000000000000000" pitchFamily="2" charset="-78"/>
                <a:ea typeface="Calibri" panose="020F0502020204030204" pitchFamily="34" charset="0"/>
                <a:cs typeface="Jameel Noori Nastaleeq" panose="02000503000000020004" pitchFamily="2" charset="-78"/>
              </a:rPr>
              <a:t>40</a:t>
            </a:r>
            <a:r>
              <a:rPr lang="ar-SA" spc="-30" dirty="0">
                <a:solidFill>
                  <a:srgbClr val="1A3F6D"/>
                </a:solidFill>
                <a:latin typeface="noorehira" panose="02000000000000000000" pitchFamily="2" charset="-78"/>
                <a:ea typeface="Calibri" panose="020F0502020204030204" pitchFamily="34" charset="0"/>
                <a:cs typeface="noorehira" panose="02000000000000000000" pitchFamily="2" charset="-78"/>
              </a:rPr>
              <a:t>)</a:t>
            </a:r>
            <a:endParaRPr lang="en-US" sz="3200" dirty="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marL="457200" marR="228600" algn="ctr" rtl="1"/>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"حاکمیت صرف اللہ کی ہے"۔  </a:t>
            </a:r>
            <a:endParaRPr lang="en-US" sz="2800" dirty="0">
              <a:solidFill>
                <a:srgbClr val="1A3F6D"/>
              </a:solidFill>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1" name="Rounded Rectangle 10"/>
          <p:cNvSpPr/>
          <p:nvPr/>
        </p:nvSpPr>
        <p:spPr>
          <a:xfrm>
            <a:off x="2786846" y="4635891"/>
            <a:ext cx="6554196" cy="1160837"/>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2" name="Rectangle 11"/>
          <p:cNvSpPr/>
          <p:nvPr/>
        </p:nvSpPr>
        <p:spPr>
          <a:xfrm>
            <a:off x="2715439" y="4756443"/>
            <a:ext cx="6963228" cy="1040285"/>
          </a:xfrm>
          <a:prstGeom prst="rect">
            <a:avLst/>
          </a:prstGeom>
        </p:spPr>
        <p:txBody>
          <a:bodyPr wrap="square" lIns="91440">
            <a:spAutoFit/>
          </a:bodyPr>
          <a:lstStyle/>
          <a:p>
            <a:pPr marL="457200" marR="228600" algn="ctr" rtl="1"/>
            <a:r>
              <a:rPr lang="ar-SA"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مَنْ یُّطِعِ الرَّسُوۡلَ فَقَدْ اَطَاعَ اللہَ </a:t>
            </a:r>
            <a:r>
              <a:rPr lang="ar-SA" sz="1600" spc="-30" dirty="0">
                <a:solidFill>
                  <a:srgbClr val="1A3F6D"/>
                </a:solidFill>
                <a:latin typeface="noorehira" panose="02000000000000000000" pitchFamily="2" charset="-78"/>
                <a:ea typeface="Calibri" panose="020F0502020204030204" pitchFamily="34" charset="0"/>
                <a:cs typeface="noorehira" panose="02000000000000000000" pitchFamily="2" charset="-78"/>
              </a:rPr>
              <a:t>(</a:t>
            </a:r>
            <a:r>
              <a:rPr lang="ar-SA" sz="16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النساء</a:t>
            </a:r>
            <a:r>
              <a:rPr lang="ar-SA" sz="1600" spc="-3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1600" spc="-3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1600" dirty="0">
                <a:solidFill>
                  <a:srgbClr val="1A3F6D"/>
                </a:solidFill>
                <a:latin typeface="noorehira" panose="02000000000000000000" pitchFamily="2" charset="-78"/>
                <a:ea typeface="Calibri" panose="020F0502020204030204" pitchFamily="34" charset="0"/>
                <a:cs typeface="Jameel Noori Nastaleeq" panose="02000503000000020004" pitchFamily="2" charset="-78"/>
              </a:rPr>
              <a:t>80</a:t>
            </a:r>
            <a:r>
              <a:rPr lang="ar-SA" sz="1600" spc="-30" dirty="0">
                <a:solidFill>
                  <a:srgbClr val="1A3F6D"/>
                </a:solidFill>
                <a:latin typeface="noorehira" panose="02000000000000000000" pitchFamily="2" charset="-78"/>
                <a:ea typeface="Calibri" panose="020F0502020204030204" pitchFamily="34" charset="0"/>
                <a:cs typeface="noorehira" panose="02000000000000000000" pitchFamily="2" charset="-78"/>
              </a:rPr>
              <a:t>)</a:t>
            </a:r>
            <a:endParaRPr lang="en-US" sz="2800" dirty="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marL="457200" marR="228600" algn="ctr" rtl="1">
              <a:lnSpc>
                <a:spcPct val="120000"/>
              </a:lnSpc>
            </a:pP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"جس نے رسول ﷺ کی اطاعت کی تو اُس نے اﷲ ہی کی اطاعت کی"۔</a:t>
            </a:r>
            <a:endParaRPr lang="en-US" sz="2800" dirty="0">
              <a:solidFill>
                <a:srgbClr val="1A3F6D"/>
              </a:solidFill>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50984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barn(inVertical)">
                                      <p:cBhvr>
                                        <p:cTn id="11" dur="500"/>
                                        <p:tgtEl>
                                          <p:spTgt spid="7">
                                            <p:graphicEl>
                                              <a:dgm id="{D2B49F6D-4100-42FB-82A8-1CFAA91AE96A}"/>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8"/>
                                        </p:tgtEl>
                                      </p:cBhvr>
                                    </p:animEffect>
                                    <p:set>
                                      <p:cBhvr>
                                        <p:cTn id="24" dur="1" fill="hold">
                                          <p:stCondLst>
                                            <p:cond delay="499"/>
                                          </p:stCondLst>
                                        </p:cTn>
                                        <p:tgtEl>
                                          <p:spTgt spid="8"/>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31" dur="500"/>
                                        <p:tgtEl>
                                          <p:spTgt spid="9">
                                            <p:graphicEl>
                                              <a:dgm id="{D2B49F6D-4100-42FB-82A8-1CFAA91AE96A}"/>
                                            </p:graphicEl>
                                          </p:spTgt>
                                        </p:tgtEl>
                                      </p:cBhvr>
                                    </p:animEffect>
                                  </p:childTnLst>
                                </p:cTn>
                              </p:par>
                            </p:childTnLst>
                          </p:cTn>
                        </p:par>
                        <p:par>
                          <p:cTn id="32" fill="hold">
                            <p:stCondLst>
                              <p:cond delay="1000"/>
                            </p:stCondLst>
                            <p:childTnLst>
                              <p:par>
                                <p:cTn id="33" presetID="16" presetClass="entr" presetSubtype="21"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xit" presetSubtype="21" fill="hold" grpId="1" nodeType="clickEffect">
                                  <p:stCondLst>
                                    <p:cond delay="0"/>
                                  </p:stCondLst>
                                  <p:childTnLst>
                                    <p:animEffect transition="out" filter="barn(inVertical)">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par>
                                <p:cTn id="45" presetID="16" presetClass="exit" presetSubtype="21" fill="hold" grpId="1" nodeType="withEffect">
                                  <p:stCondLst>
                                    <p:cond delay="0"/>
                                  </p:stCondLst>
                                  <p:childTnLst>
                                    <p:animEffect transition="out" filter="barn(inVertical)">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9">
                                            <p:graphicEl>
                                              <a:dgm id="{8160EAE7-75B1-40CC-8765-BEF41E203B77}"/>
                                            </p:graphicEl>
                                          </p:spTgt>
                                        </p:tgtEl>
                                        <p:attrNameLst>
                                          <p:attrName>style.visibility</p:attrName>
                                        </p:attrNameLst>
                                      </p:cBhvr>
                                      <p:to>
                                        <p:strVal val="visible"/>
                                      </p:to>
                                    </p:set>
                                    <p:animEffect transition="in" filter="barn(inVertical)">
                                      <p:cBhvr>
                                        <p:cTn id="51" dur="500"/>
                                        <p:tgtEl>
                                          <p:spTgt spid="9">
                                            <p:graphicEl>
                                              <a:dgm id="{8160EAE7-75B1-40CC-8765-BEF41E203B77}"/>
                                            </p:graphicEl>
                                          </p:spTgt>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9">
                                            <p:graphicEl>
                                              <a:dgm id="{057A9974-ABBA-4F89-9E32-03B47A314ED3}"/>
                                            </p:graphicEl>
                                          </p:spTgt>
                                        </p:tgtEl>
                                        <p:attrNameLst>
                                          <p:attrName>style.visibility</p:attrName>
                                        </p:attrNameLst>
                                      </p:cBhvr>
                                      <p:to>
                                        <p:strVal val="visible"/>
                                      </p:to>
                                    </p:set>
                                    <p:animEffect transition="in" filter="barn(inVertical)">
                                      <p:cBhvr>
                                        <p:cTn id="56" dur="500"/>
                                        <p:tgtEl>
                                          <p:spTgt spid="9">
                                            <p:graphicEl>
                                              <a:dgm id="{057A9974-ABBA-4F89-9E32-03B47A314ED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7" repeatCount="indefinite" fill="hold" display="0">
                  <p:stCondLst>
                    <p:cond delay="indefinite"/>
                  </p:stCondLst>
                </p:cTn>
                <p:tgtEl>
                  <p:spTgt spid="71"/>
                </p:tgtEl>
              </p:cMediaNode>
            </p:video>
          </p:childTnLst>
        </p:cTn>
      </p:par>
    </p:tnLst>
    <p:bldLst>
      <p:bldGraphic spid="7" grpId="0">
        <p:bldSub>
          <a:bldDgm bld="one"/>
        </p:bldSub>
      </p:bldGraphic>
      <p:bldGraphic spid="9" grpId="0" uiExpand="1">
        <p:bldSub>
          <a:bldDgm bld="one"/>
        </p:bldSub>
      </p:bldGraphic>
      <p:bldP spid="8" grpId="0" animBg="1"/>
      <p:bldP spid="8" grpId="1" animBg="1"/>
      <p:bldP spid="10" grpId="0"/>
      <p:bldP spid="10" grpId="1"/>
      <p:bldP spid="11" grpId="0" animBg="1"/>
      <p:bldP spid="11" grpId="1" animBg="1"/>
      <p:bldP spid="12" grpId="0"/>
      <p:bldP spid="12"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a:t>
            </a:r>
          </a:p>
        </p:txBody>
      </p:sp>
      <p:sp>
        <p:nvSpPr>
          <p:cNvPr id="2" name="Rectangle 1"/>
          <p:cNvSpPr/>
          <p:nvPr/>
        </p:nvSpPr>
        <p:spPr>
          <a:xfrm>
            <a:off x="1064302" y="1904909"/>
            <a:ext cx="9998439" cy="621709"/>
          </a:xfrm>
          <a:prstGeom prst="rect">
            <a:avLst/>
          </a:prstGeom>
        </p:spPr>
        <p:txBody>
          <a:bodyPr wrap="square">
            <a:spAutoFit/>
          </a:bodyPr>
          <a:lstStyle/>
          <a:p>
            <a:pPr algn="ctr" rtl="1">
              <a:lnSpc>
                <a:spcPct val="110000"/>
              </a:lnSpc>
            </a:pPr>
            <a:r>
              <a:rPr lang="ur-PK" sz="3200" spc="-20" dirty="0" smtClean="0">
                <a:solidFill>
                  <a:srgbClr val="1A3F6D"/>
                </a:solidFill>
                <a:ea typeface="Calibri" panose="020F0502020204030204" pitchFamily="34" charset="0"/>
                <a:cs typeface="noorehira" panose="02000000000000000000" pitchFamily="2" charset="-78"/>
              </a:rPr>
              <a:t>یَاَیُّہَا </a:t>
            </a:r>
            <a:r>
              <a:rPr lang="ur-PK" sz="3200" spc="-20" dirty="0">
                <a:solidFill>
                  <a:srgbClr val="1A3F6D"/>
                </a:solidFill>
                <a:ea typeface="Calibri" panose="020F0502020204030204" pitchFamily="34" charset="0"/>
                <a:cs typeface="noorehira" panose="02000000000000000000" pitchFamily="2" charset="-78"/>
              </a:rPr>
              <a:t>الَّذِیۡنَ اٰمَنُوۡا </a:t>
            </a:r>
            <a:r>
              <a:rPr lang="ur-PK" sz="3200" spc="-20" dirty="0" smtClean="0">
                <a:solidFill>
                  <a:srgbClr val="1A3F6D"/>
                </a:solidFill>
                <a:ea typeface="Calibri" panose="020F0502020204030204" pitchFamily="34" charset="0"/>
                <a:cs typeface="noorehira" panose="02000000000000000000" pitchFamily="2" charset="-78"/>
              </a:rPr>
              <a:t>لَا  </a:t>
            </a:r>
            <a:r>
              <a:rPr lang="ur-PK" sz="3200" spc="-20" dirty="0">
                <a:solidFill>
                  <a:srgbClr val="1A3F6D"/>
                </a:solidFill>
                <a:ea typeface="Calibri" panose="020F0502020204030204" pitchFamily="34" charset="0"/>
                <a:cs typeface="noorehira" panose="02000000000000000000" pitchFamily="2" charset="-78"/>
              </a:rPr>
              <a:t>تُقَدِّمُوۡا بَیۡنَ یَدَیِ  اللہِ  وَ </a:t>
            </a:r>
            <a:r>
              <a:rPr lang="ur-PK" sz="3200" spc="-20" dirty="0" smtClean="0">
                <a:solidFill>
                  <a:srgbClr val="1A3F6D"/>
                </a:solidFill>
                <a:ea typeface="Calibri" panose="020F0502020204030204" pitchFamily="34" charset="0"/>
                <a:cs typeface="noorehira" panose="02000000000000000000" pitchFamily="2" charset="-78"/>
              </a:rPr>
              <a:t>رَسُوۡلِہٖ</a:t>
            </a:r>
            <a:endParaRPr lang="ar-SA" sz="2800" kern="0" dirty="0" smtClean="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7" name="Content Placeholder 5"/>
          <p:cNvGraphicFramePr>
            <a:graphicFrameLocks/>
          </p:cNvGraphicFramePr>
          <p:nvPr>
            <p:extLst>
              <p:ext uri="{D42A27DB-BD31-4B8C-83A1-F6EECF244321}">
                <p14:modId xmlns:p14="http://schemas.microsoft.com/office/powerpoint/2010/main" val="3138920831"/>
              </p:ext>
            </p:extLst>
          </p:nvPr>
        </p:nvGraphicFramePr>
        <p:xfrm>
          <a:off x="3677042" y="2591729"/>
          <a:ext cx="4837916" cy="8372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p:cNvGraphicFramePr/>
          <p:nvPr>
            <p:extLst>
              <p:ext uri="{D42A27DB-BD31-4B8C-83A1-F6EECF244321}">
                <p14:modId xmlns:p14="http://schemas.microsoft.com/office/powerpoint/2010/main" val="1351205145"/>
              </p:ext>
            </p:extLst>
          </p:nvPr>
        </p:nvGraphicFramePr>
        <p:xfrm>
          <a:off x="1556823" y="3605227"/>
          <a:ext cx="9233098" cy="164202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13" name="Rounded Rectangle 12"/>
          <p:cNvSpPr/>
          <p:nvPr/>
        </p:nvSpPr>
        <p:spPr>
          <a:xfrm>
            <a:off x="2167962" y="3711219"/>
            <a:ext cx="7791964" cy="1160837"/>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4" name="Rectangle 13"/>
          <p:cNvSpPr/>
          <p:nvPr/>
        </p:nvSpPr>
        <p:spPr>
          <a:xfrm>
            <a:off x="2178382" y="3878959"/>
            <a:ext cx="7835236" cy="978729"/>
          </a:xfrm>
          <a:prstGeom prst="rect">
            <a:avLst/>
          </a:prstGeom>
        </p:spPr>
        <p:txBody>
          <a:bodyPr wrap="square" lIns="91440">
            <a:spAutoFit/>
          </a:bodyPr>
          <a:lstStyle/>
          <a:p>
            <a:pPr marL="457200" marR="228600" algn="ctr" rtl="1"/>
            <a:r>
              <a:rPr lang="ar-SA" sz="240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مَثَلُ الْمُؤْمِنِ وَمَثَلُ الْإِیمَانِ كَمَثَلِ الْفَرَسِ فِی اٰخِیَّتِہٖ </a:t>
            </a:r>
            <a:r>
              <a:rPr lang="ar-SA" sz="2000" spc="-1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a:t>
            </a:r>
            <a:r>
              <a:rPr lang="ur-PK" sz="2000" spc="-1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مسند احمد</a:t>
            </a:r>
            <a:r>
              <a:rPr lang="ar-SA" sz="2000" spc="-1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a:t>
            </a:r>
            <a:endParaRPr lang="en-US" sz="2000" dirty="0">
              <a:solidFill>
                <a:srgbClr val="1A3F6D"/>
              </a:solidFill>
              <a:latin typeface="noorehidayat" panose="02060603050605020204" pitchFamily="18" charset="-78"/>
              <a:ea typeface="Calibri" panose="020F0502020204030204" pitchFamily="34" charset="0"/>
              <a:cs typeface="noorehidayat" panose="02060603050605020204" pitchFamily="18" charset="-78"/>
            </a:endParaRPr>
          </a:p>
          <a:p>
            <a:pPr marL="228600" marR="0" algn="ctr" rtl="1">
              <a:lnSpc>
                <a:spcPct val="120000"/>
              </a:lnSpc>
            </a:pPr>
            <a:r>
              <a:rPr lang="ar-SA"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مومن اور ایمان کی مثال اُس گھوڑے کی سی ہے جواک کھونٹے سے بندھاہواہے"۔ </a:t>
            </a:r>
            <a:endParaRPr lang="en-US" sz="2800" b="1" kern="0" dirty="0">
              <a:solidFill>
                <a:srgbClr val="1A3F6D"/>
              </a:solidFill>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5833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barn(inVertical)">
                                      <p:cBhvr>
                                        <p:cTn id="11" dur="500"/>
                                        <p:tgtEl>
                                          <p:spTgt spid="7">
                                            <p:graphicEl>
                                              <a:dgm id="{D2B49F6D-4100-42FB-82A8-1CFAA91AE96A}"/>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31" dur="500"/>
                                        <p:tgtEl>
                                          <p:spTgt spid="9">
                                            <p:graphicEl>
                                              <a:dgm id="{D2B49F6D-4100-42FB-82A8-1CFAA91AE9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2" repeatCount="indefinite" fill="hold" display="0">
                  <p:stCondLst>
                    <p:cond delay="indefinite"/>
                  </p:stCondLst>
                </p:cTn>
                <p:tgtEl>
                  <p:spTgt spid="71"/>
                </p:tgtEl>
              </p:cMediaNode>
            </p:video>
          </p:childTnLst>
        </p:cTn>
      </p:par>
    </p:tnLst>
    <p:bldLst>
      <p:bldGraphic spid="7" grpId="0">
        <p:bldSub>
          <a:bldDgm bld="one"/>
        </p:bldSub>
      </p:bldGraphic>
      <p:bldGraphic spid="9" grpId="0">
        <p:bldSub>
          <a:bldDgm bld="one"/>
        </p:bldSub>
      </p:bldGraphic>
      <p:bldP spid="13" grpId="0" animBg="1"/>
      <p:bldP spid="13" grpId="1" animBg="1"/>
      <p:bldP spid="14" grpId="0"/>
      <p:bldP spid="14"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a:t>
            </a:r>
          </a:p>
        </p:txBody>
      </p:sp>
      <p:sp>
        <p:nvSpPr>
          <p:cNvPr id="2" name="Rectangle 1"/>
          <p:cNvSpPr/>
          <p:nvPr/>
        </p:nvSpPr>
        <p:spPr>
          <a:xfrm>
            <a:off x="1064302" y="1904909"/>
            <a:ext cx="9998439" cy="621709"/>
          </a:xfrm>
          <a:prstGeom prst="rect">
            <a:avLst/>
          </a:prstGeom>
        </p:spPr>
        <p:txBody>
          <a:bodyPr wrap="square">
            <a:spAutoFit/>
          </a:bodyPr>
          <a:lstStyle/>
          <a:p>
            <a:pPr algn="ctr" rtl="1">
              <a:lnSpc>
                <a:spcPct val="110000"/>
              </a:lnSpc>
            </a:pPr>
            <a:r>
              <a:rPr lang="ur-PK" sz="3200" spc="-20" dirty="0" smtClean="0">
                <a:solidFill>
                  <a:srgbClr val="1A3F6D"/>
                </a:solidFill>
                <a:ea typeface="Calibri" panose="020F0502020204030204" pitchFamily="34" charset="0"/>
                <a:cs typeface="noorehira" panose="02000000000000000000" pitchFamily="2" charset="-78"/>
              </a:rPr>
              <a:t>یَاَیُّہَا </a:t>
            </a:r>
            <a:r>
              <a:rPr lang="ur-PK" sz="3200" spc="-20" dirty="0">
                <a:solidFill>
                  <a:srgbClr val="1A3F6D"/>
                </a:solidFill>
                <a:ea typeface="Calibri" panose="020F0502020204030204" pitchFamily="34" charset="0"/>
                <a:cs typeface="noorehira" panose="02000000000000000000" pitchFamily="2" charset="-78"/>
              </a:rPr>
              <a:t>الَّذِیۡنَ اٰمَنُوۡا </a:t>
            </a:r>
            <a:r>
              <a:rPr lang="ur-PK" sz="3200" spc="-20" dirty="0" smtClean="0">
                <a:solidFill>
                  <a:srgbClr val="1A3F6D"/>
                </a:solidFill>
                <a:ea typeface="Calibri" panose="020F0502020204030204" pitchFamily="34" charset="0"/>
                <a:cs typeface="noorehira" panose="02000000000000000000" pitchFamily="2" charset="-78"/>
              </a:rPr>
              <a:t>لَا  </a:t>
            </a:r>
            <a:r>
              <a:rPr lang="ur-PK" sz="3200" spc="-20" dirty="0">
                <a:solidFill>
                  <a:srgbClr val="1A3F6D"/>
                </a:solidFill>
                <a:ea typeface="Calibri" panose="020F0502020204030204" pitchFamily="34" charset="0"/>
                <a:cs typeface="noorehira" panose="02000000000000000000" pitchFamily="2" charset="-78"/>
              </a:rPr>
              <a:t>تُقَدِّمُوۡا بَیۡنَ یَدَیِ  اللہِ  وَ </a:t>
            </a:r>
            <a:r>
              <a:rPr lang="ur-PK" sz="3200" spc="-20" dirty="0" smtClean="0">
                <a:solidFill>
                  <a:srgbClr val="1A3F6D"/>
                </a:solidFill>
                <a:ea typeface="Calibri" panose="020F0502020204030204" pitchFamily="34" charset="0"/>
                <a:cs typeface="noorehira" panose="02000000000000000000" pitchFamily="2" charset="-78"/>
              </a:rPr>
              <a:t>رَسُوۡلِہٖ</a:t>
            </a:r>
            <a:endParaRPr lang="ar-SA" sz="2800" kern="0" dirty="0" smtClean="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7" name="Content Placeholder 5"/>
          <p:cNvGraphicFramePr>
            <a:graphicFrameLocks/>
          </p:cNvGraphicFramePr>
          <p:nvPr>
            <p:extLst>
              <p:ext uri="{D42A27DB-BD31-4B8C-83A1-F6EECF244321}">
                <p14:modId xmlns:p14="http://schemas.microsoft.com/office/powerpoint/2010/main" val="2944217010"/>
              </p:ext>
            </p:extLst>
          </p:nvPr>
        </p:nvGraphicFramePr>
        <p:xfrm>
          <a:off x="2752578" y="2591729"/>
          <a:ext cx="6686844" cy="8372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p:cNvGraphicFramePr/>
          <p:nvPr>
            <p:extLst>
              <p:ext uri="{D42A27DB-BD31-4B8C-83A1-F6EECF244321}">
                <p14:modId xmlns:p14="http://schemas.microsoft.com/office/powerpoint/2010/main" val="3117077681"/>
              </p:ext>
            </p:extLst>
          </p:nvPr>
        </p:nvGraphicFramePr>
        <p:xfrm>
          <a:off x="1479451" y="3619491"/>
          <a:ext cx="9233098" cy="180466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585445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barn(inVertical)">
                                      <p:cBhvr>
                                        <p:cTn id="11" dur="500"/>
                                        <p:tgtEl>
                                          <p:spTgt spid="7">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6" dur="500"/>
                                        <p:tgtEl>
                                          <p:spTgt spid="9">
                                            <p:graphicEl>
                                              <a:dgm id="{D2B49F6D-4100-42FB-82A8-1CFAA91AE96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89B5233B-F366-46C9-BBC6-5E9D6552B3E2}"/>
                                            </p:graphicEl>
                                          </p:spTgt>
                                        </p:tgtEl>
                                        <p:attrNameLst>
                                          <p:attrName>style.visibility</p:attrName>
                                        </p:attrNameLst>
                                      </p:cBhvr>
                                      <p:to>
                                        <p:strVal val="visible"/>
                                      </p:to>
                                    </p:set>
                                    <p:animEffect transition="in" filter="barn(inVertical)">
                                      <p:cBhvr>
                                        <p:cTn id="21" dur="500"/>
                                        <p:tgtEl>
                                          <p:spTgt spid="9">
                                            <p:graphicEl>
                                              <a:dgm id="{89B5233B-F366-46C9-BBC6-5E9D6552B3E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7" grpId="0">
        <p:bldSub>
          <a:bldDgm bld="one"/>
        </p:bldSub>
      </p:bldGraphic>
      <p:bldGraphic spid="9" grpId="0">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a:t>
            </a:r>
          </a:p>
        </p:txBody>
      </p:sp>
      <p:sp>
        <p:nvSpPr>
          <p:cNvPr id="2" name="Rectangle 1"/>
          <p:cNvSpPr/>
          <p:nvPr/>
        </p:nvSpPr>
        <p:spPr>
          <a:xfrm>
            <a:off x="1064302" y="1904909"/>
            <a:ext cx="9998439" cy="621709"/>
          </a:xfrm>
          <a:prstGeom prst="rect">
            <a:avLst/>
          </a:prstGeom>
        </p:spPr>
        <p:txBody>
          <a:bodyPr wrap="square">
            <a:spAutoFit/>
          </a:bodyPr>
          <a:lstStyle/>
          <a:p>
            <a:pPr algn="ctr" rtl="1">
              <a:lnSpc>
                <a:spcPct val="110000"/>
              </a:lnSpc>
            </a:pPr>
            <a:r>
              <a:rPr lang="ur-PK" sz="3200" spc="-20" dirty="0" smtClean="0">
                <a:solidFill>
                  <a:srgbClr val="1A3F6D"/>
                </a:solidFill>
                <a:ea typeface="Calibri" panose="020F0502020204030204" pitchFamily="34" charset="0"/>
                <a:cs typeface="noorehira" panose="02000000000000000000" pitchFamily="2" charset="-78"/>
              </a:rPr>
              <a:t>یَاَیُّہَا </a:t>
            </a:r>
            <a:r>
              <a:rPr lang="ur-PK" sz="3200" spc="-20" dirty="0">
                <a:solidFill>
                  <a:srgbClr val="1A3F6D"/>
                </a:solidFill>
                <a:ea typeface="Calibri" panose="020F0502020204030204" pitchFamily="34" charset="0"/>
                <a:cs typeface="noorehira" panose="02000000000000000000" pitchFamily="2" charset="-78"/>
              </a:rPr>
              <a:t>الَّذِیۡنَ اٰمَنُوۡا </a:t>
            </a:r>
            <a:r>
              <a:rPr lang="ur-PK" sz="3200" spc="-20" dirty="0" smtClean="0">
                <a:solidFill>
                  <a:srgbClr val="1A3F6D"/>
                </a:solidFill>
                <a:ea typeface="Calibri" panose="020F0502020204030204" pitchFamily="34" charset="0"/>
                <a:cs typeface="noorehira" panose="02000000000000000000" pitchFamily="2" charset="-78"/>
              </a:rPr>
              <a:t>لَا  </a:t>
            </a:r>
            <a:r>
              <a:rPr lang="ur-PK" sz="3200" spc="-20" dirty="0">
                <a:solidFill>
                  <a:srgbClr val="1A3F6D"/>
                </a:solidFill>
                <a:ea typeface="Calibri" panose="020F0502020204030204" pitchFamily="34" charset="0"/>
                <a:cs typeface="noorehira" panose="02000000000000000000" pitchFamily="2" charset="-78"/>
              </a:rPr>
              <a:t>تُقَدِّمُوۡا بَیۡنَ یَدَیِ  اللہِ  وَ </a:t>
            </a:r>
            <a:r>
              <a:rPr lang="ur-PK" sz="3200" spc="-20" dirty="0" smtClean="0">
                <a:solidFill>
                  <a:srgbClr val="1A3F6D"/>
                </a:solidFill>
                <a:ea typeface="Calibri" panose="020F0502020204030204" pitchFamily="34" charset="0"/>
                <a:cs typeface="noorehira" panose="02000000000000000000" pitchFamily="2" charset="-78"/>
              </a:rPr>
              <a:t>رَسُوۡلِہٖ</a:t>
            </a:r>
            <a:endParaRPr lang="ar-SA" sz="2800" kern="0" dirty="0" smtClean="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7" name="Content Placeholder 5"/>
          <p:cNvGraphicFramePr>
            <a:graphicFrameLocks/>
          </p:cNvGraphicFramePr>
          <p:nvPr>
            <p:extLst>
              <p:ext uri="{D42A27DB-BD31-4B8C-83A1-F6EECF244321}">
                <p14:modId xmlns:p14="http://schemas.microsoft.com/office/powerpoint/2010/main" val="2944217010"/>
              </p:ext>
            </p:extLst>
          </p:nvPr>
        </p:nvGraphicFramePr>
        <p:xfrm>
          <a:off x="2752578" y="2591729"/>
          <a:ext cx="6686844" cy="8372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Diagram 8"/>
          <p:cNvGraphicFramePr/>
          <p:nvPr>
            <p:extLst>
              <p:ext uri="{D42A27DB-BD31-4B8C-83A1-F6EECF244321}">
                <p14:modId xmlns:p14="http://schemas.microsoft.com/office/powerpoint/2010/main" val="1223876087"/>
              </p:ext>
            </p:extLst>
          </p:nvPr>
        </p:nvGraphicFramePr>
        <p:xfrm>
          <a:off x="1415970" y="3537844"/>
          <a:ext cx="9360060" cy="2514219"/>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714735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1BAE96A-8230-4EDD-AB8C-F2E923BA4D74}"/>
                                            </p:graphicEl>
                                          </p:spTgt>
                                        </p:tgtEl>
                                        <p:attrNameLst>
                                          <p:attrName>style.visibility</p:attrName>
                                        </p:attrNameLst>
                                      </p:cBhvr>
                                      <p:to>
                                        <p:strVal val="visible"/>
                                      </p:to>
                                    </p:set>
                                    <p:animEffect transition="in" filter="barn(inVertical)">
                                      <p:cBhvr>
                                        <p:cTn id="11" dur="500"/>
                                        <p:tgtEl>
                                          <p:spTgt spid="9">
                                            <p:graphicEl>
                                              <a:dgm id="{D1BAE96A-8230-4EDD-AB8C-F2E923BA4D74}"/>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84500392-03EB-443D-89E3-AFF5F75FD0CF}"/>
                                            </p:graphicEl>
                                          </p:spTgt>
                                        </p:tgtEl>
                                        <p:attrNameLst>
                                          <p:attrName>style.visibility</p:attrName>
                                        </p:attrNameLst>
                                      </p:cBhvr>
                                      <p:to>
                                        <p:strVal val="visible"/>
                                      </p:to>
                                    </p:set>
                                    <p:animEffect transition="in" filter="barn(inVertical)">
                                      <p:cBhvr>
                                        <p:cTn id="16" dur="500"/>
                                        <p:tgtEl>
                                          <p:spTgt spid="9">
                                            <p:graphicEl>
                                              <a:dgm id="{84500392-03EB-443D-89E3-AFF5F75FD0CF}"/>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8EEA413E-7393-45BC-9D23-666048395C5C}"/>
                                            </p:graphicEl>
                                          </p:spTgt>
                                        </p:tgtEl>
                                        <p:attrNameLst>
                                          <p:attrName>style.visibility</p:attrName>
                                        </p:attrNameLst>
                                      </p:cBhvr>
                                      <p:to>
                                        <p:strVal val="visible"/>
                                      </p:to>
                                    </p:set>
                                    <p:animEffect transition="in" filter="barn(inVertical)">
                                      <p:cBhvr>
                                        <p:cTn id="21" dur="500"/>
                                        <p:tgtEl>
                                          <p:spTgt spid="9">
                                            <p:graphicEl>
                                              <a:dgm id="{8EEA413E-7393-45BC-9D23-666048395C5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9"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a:t>
            </a:r>
          </a:p>
        </p:txBody>
      </p:sp>
      <p:sp>
        <p:nvSpPr>
          <p:cNvPr id="2" name="Rectangle 1"/>
          <p:cNvSpPr/>
          <p:nvPr/>
        </p:nvSpPr>
        <p:spPr>
          <a:xfrm>
            <a:off x="1064302" y="1904909"/>
            <a:ext cx="9998439" cy="634020"/>
          </a:xfrm>
          <a:prstGeom prst="rect">
            <a:avLst/>
          </a:prstGeom>
        </p:spPr>
        <p:txBody>
          <a:bodyPr wrap="square">
            <a:spAutoFit/>
          </a:bodyPr>
          <a:lstStyle/>
          <a:p>
            <a:pPr algn="ctr" rtl="1">
              <a:lnSpc>
                <a:spcPct val="110000"/>
              </a:lnSpc>
            </a:pPr>
            <a:r>
              <a:rPr lang="ur-PK" sz="3200" spc="-20" dirty="0">
                <a:solidFill>
                  <a:srgbClr val="1A3F6D"/>
                </a:solidFill>
                <a:ea typeface="Calibri" panose="020F0502020204030204" pitchFamily="34" charset="0"/>
                <a:cs typeface="noorehira" panose="02000000000000000000" pitchFamily="2" charset="-78"/>
              </a:rPr>
              <a:t>وَاتَّقُوا اللہَ ؕ </a:t>
            </a:r>
            <a:r>
              <a:rPr lang="ur-PK" sz="3200" spc="-20" dirty="0" smtClean="0">
                <a:solidFill>
                  <a:srgbClr val="1A3F6D"/>
                </a:solidFill>
                <a:ea typeface="Calibri" panose="020F0502020204030204" pitchFamily="34" charset="0"/>
                <a:cs typeface="noorehira" panose="02000000000000000000" pitchFamily="2" charset="-78"/>
              </a:rPr>
              <a:t>اِنَّ </a:t>
            </a:r>
            <a:r>
              <a:rPr lang="ur-PK" sz="3200" spc="-20" dirty="0">
                <a:solidFill>
                  <a:srgbClr val="1A3F6D"/>
                </a:solidFill>
                <a:ea typeface="Calibri" panose="020F0502020204030204" pitchFamily="34" charset="0"/>
                <a:cs typeface="noorehira" panose="02000000000000000000" pitchFamily="2" charset="-78"/>
              </a:rPr>
              <a:t>اللہَ  سَمِیۡعٌ عَلِیۡمٌ ﴿۱﴾  </a:t>
            </a:r>
          </a:p>
        </p:txBody>
      </p:sp>
      <p:graphicFrame>
        <p:nvGraphicFramePr>
          <p:cNvPr id="8" name="Content Placeholder 3"/>
          <p:cNvGraphicFramePr>
            <a:graphicFrameLocks/>
          </p:cNvGraphicFramePr>
          <p:nvPr>
            <p:extLst>
              <p:ext uri="{D42A27DB-BD31-4B8C-83A1-F6EECF244321}">
                <p14:modId xmlns:p14="http://schemas.microsoft.com/office/powerpoint/2010/main" val="2490586288"/>
              </p:ext>
            </p:extLst>
          </p:nvPr>
        </p:nvGraphicFramePr>
        <p:xfrm>
          <a:off x="2101121" y="2630097"/>
          <a:ext cx="7924800" cy="8878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agram 9"/>
          <p:cNvGraphicFramePr/>
          <p:nvPr>
            <p:extLst>
              <p:ext uri="{D42A27DB-BD31-4B8C-83A1-F6EECF244321}">
                <p14:modId xmlns:p14="http://schemas.microsoft.com/office/powerpoint/2010/main" val="2287672513"/>
              </p:ext>
            </p:extLst>
          </p:nvPr>
        </p:nvGraphicFramePr>
        <p:xfrm>
          <a:off x="2017853" y="3695811"/>
          <a:ext cx="8156294" cy="2280678"/>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94493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8">
                                            <p:graphicEl>
                                              <a:dgm id="{EE487FF6-6F0A-4769-A149-C6E60F0C1FC5}"/>
                                            </p:graphicEl>
                                          </p:spTgt>
                                        </p:tgtEl>
                                        <p:attrNameLst>
                                          <p:attrName>style.visibility</p:attrName>
                                        </p:attrNameLst>
                                      </p:cBhvr>
                                      <p:to>
                                        <p:strVal val="visible"/>
                                      </p:to>
                                    </p:set>
                                    <p:animEffect transition="in" filter="wipe(right)">
                                      <p:cBhvr>
                                        <p:cTn id="11" dur="500"/>
                                        <p:tgtEl>
                                          <p:spTgt spid="8">
                                            <p:graphicEl>
                                              <a:dgm id="{EE487FF6-6F0A-4769-A149-C6E60F0C1FC5}"/>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8">
                                            <p:graphicEl>
                                              <a:dgm id="{CAFB9C3E-0258-44BF-B172-D508CF55783A}"/>
                                            </p:graphicEl>
                                          </p:spTgt>
                                        </p:tgtEl>
                                        <p:attrNameLst>
                                          <p:attrName>style.visibility</p:attrName>
                                        </p:attrNameLst>
                                      </p:cBhvr>
                                      <p:to>
                                        <p:strVal val="visible"/>
                                      </p:to>
                                    </p:set>
                                    <p:animEffect transition="in" filter="wipe(right)">
                                      <p:cBhvr>
                                        <p:cTn id="15" dur="500"/>
                                        <p:tgtEl>
                                          <p:spTgt spid="8">
                                            <p:graphicEl>
                                              <a:dgm id="{CAFB9C3E-0258-44BF-B172-D508CF55783A}"/>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graphicEl>
                                              <a:dgm id="{D2B49F6D-4100-42FB-82A8-1CFAA91AE96A}"/>
                                            </p:graphicEl>
                                          </p:spTgt>
                                        </p:tgtEl>
                                        <p:attrNameLst>
                                          <p:attrName>style.visibility</p:attrName>
                                        </p:attrNameLst>
                                      </p:cBhvr>
                                      <p:to>
                                        <p:strVal val="visible"/>
                                      </p:to>
                                    </p:set>
                                    <p:animEffect transition="in" filter="barn(inVertical)">
                                      <p:cBhvr>
                                        <p:cTn id="20" dur="500"/>
                                        <p:tgtEl>
                                          <p:spTgt spid="10">
                                            <p:graphicEl>
                                              <a:dgm id="{D2B49F6D-4100-42FB-82A8-1CFAA91AE96A}"/>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graphicEl>
                                              <a:dgm id="{8160EAE7-75B1-40CC-8765-BEF41E203B77}"/>
                                            </p:graphicEl>
                                          </p:spTgt>
                                        </p:tgtEl>
                                        <p:attrNameLst>
                                          <p:attrName>style.visibility</p:attrName>
                                        </p:attrNameLst>
                                      </p:cBhvr>
                                      <p:to>
                                        <p:strVal val="visible"/>
                                      </p:to>
                                    </p:set>
                                    <p:animEffect transition="in" filter="barn(inVertical)">
                                      <p:cBhvr>
                                        <p:cTn id="25" dur="500"/>
                                        <p:tgtEl>
                                          <p:spTgt spid="10">
                                            <p:graphicEl>
                                              <a:dgm id="{8160EAE7-75B1-40CC-8765-BEF41E203B77}"/>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graphicEl>
                                              <a:dgm id="{D09A0B24-5816-4B45-BF82-7871D8E986FE}"/>
                                            </p:graphicEl>
                                          </p:spTgt>
                                        </p:tgtEl>
                                        <p:attrNameLst>
                                          <p:attrName>style.visibility</p:attrName>
                                        </p:attrNameLst>
                                      </p:cBhvr>
                                      <p:to>
                                        <p:strVal val="visible"/>
                                      </p:to>
                                    </p:set>
                                    <p:animEffect transition="in" filter="barn(inVertical)">
                                      <p:cBhvr>
                                        <p:cTn id="30" dur="500"/>
                                        <p:tgtEl>
                                          <p:spTgt spid="10">
                                            <p:graphicEl>
                                              <a:dgm id="{D09A0B24-5816-4B45-BF82-7871D8E986FE}"/>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repeatCount="indefinite" fill="hold" display="0">
                  <p:stCondLst>
                    <p:cond delay="indefinite"/>
                  </p:stCondLst>
                </p:cTn>
                <p:tgtEl>
                  <p:spTgt spid="71"/>
                </p:tgtEl>
              </p:cMediaNode>
            </p:video>
          </p:childTnLst>
        </p:cTn>
      </p:par>
    </p:tnLst>
    <p:bldLst>
      <p:bldGraphic spid="8" grpId="0" uiExpand="1">
        <p:bldSub>
          <a:bldDgm bld="one"/>
        </p:bldSub>
      </p:bldGraphic>
      <p:bldGraphic spid="10" grpId="0" uiExpand="1">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2</a:t>
            </a: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-3</a:t>
            </a:r>
          </a:p>
        </p:txBody>
      </p:sp>
      <p:sp>
        <p:nvSpPr>
          <p:cNvPr id="2" name="Rectangle 1"/>
          <p:cNvSpPr/>
          <p:nvPr/>
        </p:nvSpPr>
        <p:spPr>
          <a:xfrm>
            <a:off x="1096780" y="1933583"/>
            <a:ext cx="9998439" cy="4207306"/>
          </a:xfrm>
          <a:prstGeom prst="rect">
            <a:avLst/>
          </a:prstGeom>
        </p:spPr>
        <p:txBody>
          <a:bodyPr wrap="square">
            <a:spAutoFit/>
          </a:bodyPr>
          <a:lstStyle/>
          <a:p>
            <a:pPr algn="ctr" rtl="1">
              <a:lnSpc>
                <a:spcPct val="120000"/>
              </a:lnSpc>
            </a:pPr>
            <a:r>
              <a:rPr lang="ur-PK" sz="2800" dirty="0">
                <a:solidFill>
                  <a:srgbClr val="1A3F6D"/>
                </a:solidFill>
                <a:ea typeface="Calibri" panose="020F0502020204030204" pitchFamily="34" charset="0"/>
                <a:cs typeface="noorehira" panose="02000000000000000000" pitchFamily="2" charset="-78"/>
              </a:rPr>
              <a:t>یٰۤاَیُّہَا  الَّذِیۡنَ اٰمَنُوۡا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 اے مومنو!  </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noorehira" panose="02000000000000000000" pitchFamily="2" charset="-78"/>
              </a:rPr>
              <a:t>لَا تَرْفَعُوۡۤا اَصْوَاتَكُمْ  فَوْقَ صَوْتِ النَّبِیِّ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 اپنی </a:t>
            </a:r>
            <a:r>
              <a:rPr lang="ar-SA" sz="2800" dirty="0" smtClean="0">
                <a:solidFill>
                  <a:srgbClr val="1A3F6D"/>
                </a:solidFill>
                <a:ea typeface="Calibri" panose="020F0502020204030204" pitchFamily="34" charset="0"/>
                <a:cs typeface="Jameel Noori Nastaleeq" panose="02000503000000020004" pitchFamily="2" charset="-78"/>
              </a:rPr>
              <a:t>آوازیں نبیﷺ</a:t>
            </a:r>
            <a:r>
              <a:rPr lang="ur-PK" sz="2800" dirty="0" smtClean="0">
                <a:solidFill>
                  <a:srgbClr val="1A3F6D"/>
                </a:solidFill>
                <a:ea typeface="Calibri" panose="020F0502020204030204" pitchFamily="34" charset="0"/>
                <a:cs typeface="Jameel Noori Nastaleeq" panose="02000503000000020004" pitchFamily="2" charset="-78"/>
              </a:rPr>
              <a:t> </a:t>
            </a:r>
            <a:r>
              <a:rPr lang="ar-SA" sz="2800" dirty="0" smtClean="0">
                <a:solidFill>
                  <a:srgbClr val="1A3F6D"/>
                </a:solidFill>
                <a:ea typeface="Calibri" panose="020F0502020204030204" pitchFamily="34" charset="0"/>
                <a:cs typeface="Jameel Noori Nastaleeq" panose="02000503000000020004" pitchFamily="2" charset="-78"/>
              </a:rPr>
              <a:t>کی </a:t>
            </a:r>
            <a:r>
              <a:rPr lang="ar-SA" sz="2800" dirty="0">
                <a:solidFill>
                  <a:srgbClr val="1A3F6D"/>
                </a:solidFill>
                <a:ea typeface="Calibri" panose="020F0502020204030204" pitchFamily="34" charset="0"/>
                <a:cs typeface="Jameel Noori Nastaleeq" panose="02000503000000020004" pitchFamily="2" charset="-78"/>
              </a:rPr>
              <a:t>آواز سے اونچی نہ کرو </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noorehira" panose="02000000000000000000" pitchFamily="2" charset="-78"/>
              </a:rPr>
              <a:t>وَلَا تَجْہَرُوۡا  لَہٗ  بِالْقَوْلِ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 اوراُنﷺ کے رُوبرو زور سے نہ بولا کرو </a:t>
            </a:r>
            <a:r>
              <a:rPr lang="en-US" sz="2800" dirty="0" smtClean="0">
                <a:solidFill>
                  <a:srgbClr val="1A3F6D"/>
                </a:solidFill>
                <a:latin typeface="Times New Roman" panose="02020603050405020304" pitchFamily="18" charset="0"/>
                <a:ea typeface="Calibri" panose="020F0502020204030204" pitchFamily="34" charset="0"/>
              </a:rPr>
              <a:t>…</a:t>
            </a:r>
            <a:r>
              <a:rPr lang="ur-PK" sz="2800" dirty="0" smtClean="0">
                <a:solidFill>
                  <a:srgbClr val="1A3F6D"/>
                </a:solidFill>
                <a:ea typeface="Calibri" panose="020F0502020204030204" pitchFamily="34" charset="0"/>
                <a:cs typeface="noorehira" panose="02000000000000000000" pitchFamily="2" charset="-78"/>
              </a:rPr>
              <a:t>کَجَہۡرِ بَعْضِكُمْ </a:t>
            </a:r>
            <a:r>
              <a:rPr lang="ur-PK" sz="2800" dirty="0">
                <a:solidFill>
                  <a:srgbClr val="1A3F6D"/>
                </a:solidFill>
                <a:ea typeface="Calibri" panose="020F0502020204030204" pitchFamily="34" charset="0"/>
                <a:cs typeface="noorehira" panose="02000000000000000000" pitchFamily="2" charset="-78"/>
              </a:rPr>
              <a:t>لِبَعْضٍ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 جس طرح آپس میں ایک دوسرے سے زور سے بولتے ہو </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noorehira" panose="02000000000000000000" pitchFamily="2" charset="-78"/>
              </a:rPr>
              <a:t>اَنۡ تَحْبَطَ اَعْمَالُكُمْ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 ایسا نہ ہو کہ تمہارے اعمال ضائع ہوجائیں </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noorehira" panose="02000000000000000000" pitchFamily="2" charset="-78"/>
              </a:rPr>
              <a:t>وَ اَنۡتُمْ لَا تَشْعُرُوۡنَ ﴿۲﴾ </a:t>
            </a:r>
            <a:r>
              <a:rPr lang="ur-PK" sz="2800" dirty="0" smtClean="0">
                <a:solidFill>
                  <a:srgbClr val="1A3F6D"/>
                </a:solidFill>
                <a:ea typeface="Calibri" panose="020F0502020204030204" pitchFamily="34" charset="0"/>
                <a:cs typeface="noorehira" panose="02000000000000000000" pitchFamily="2" charset="-78"/>
              </a:rPr>
              <a:t> </a:t>
            </a:r>
            <a:r>
              <a:rPr lang="ar-SA" sz="2800" dirty="0" smtClean="0">
                <a:solidFill>
                  <a:srgbClr val="1A3F6D"/>
                </a:solidFill>
                <a:ea typeface="Calibri" panose="020F0502020204030204" pitchFamily="34" charset="0"/>
                <a:cs typeface="Jameel Noori Nastaleeq" panose="02000503000000020004" pitchFamily="2" charset="-78"/>
              </a:rPr>
              <a:t>اور </a:t>
            </a:r>
            <a:r>
              <a:rPr lang="ar-SA" sz="2800" dirty="0">
                <a:solidFill>
                  <a:srgbClr val="1A3F6D"/>
                </a:solidFill>
                <a:ea typeface="Calibri" panose="020F0502020204030204" pitchFamily="34" charset="0"/>
                <a:cs typeface="Jameel Noori Nastaleeq" panose="02000503000000020004" pitchFamily="2" charset="-78"/>
              </a:rPr>
              <a:t>تم کو خبر بھی نہ ہو</a:t>
            </a:r>
            <a:r>
              <a:rPr lang="ar-SA" sz="2800" dirty="0" smtClean="0">
                <a:solidFill>
                  <a:srgbClr val="1A3F6D"/>
                </a:solidFill>
                <a:ea typeface="Calibri" panose="020F0502020204030204" pitchFamily="34" charset="0"/>
                <a:cs typeface="Jameel Noori Nastaleeq" panose="02000503000000020004" pitchFamily="2" charset="-78"/>
              </a:rPr>
              <a:t>۔ </a:t>
            </a:r>
            <a:r>
              <a:rPr lang="ur-PK" sz="2800" dirty="0">
                <a:solidFill>
                  <a:srgbClr val="1A3F6D"/>
                </a:solidFill>
                <a:ea typeface="Calibri" panose="020F0502020204030204" pitchFamily="34" charset="0"/>
                <a:cs typeface="noorehira" panose="02000000000000000000" pitchFamily="2" charset="-78"/>
              </a:rPr>
              <a:t>اِنَّ  الَّذِیۡنَ یَغُضُّوۡنَ  اَصْوَاتَہُمْ عِنۡدَ رَسُولِ اللہِ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 </a:t>
            </a:r>
            <a:r>
              <a:rPr lang="ur-PK" sz="2800" dirty="0" smtClean="0">
                <a:solidFill>
                  <a:srgbClr val="1A3F6D"/>
                </a:solidFill>
                <a:ea typeface="Calibri" panose="020F0502020204030204" pitchFamily="34" charset="0"/>
                <a:cs typeface="Jameel Noori Nastaleeq" panose="02000503000000020004" pitchFamily="2" charset="-78"/>
              </a:rPr>
              <a:t>بے شک </a:t>
            </a:r>
            <a:r>
              <a:rPr lang="ar-SA" sz="2800" dirty="0" smtClean="0">
                <a:solidFill>
                  <a:srgbClr val="1A3F6D"/>
                </a:solidFill>
                <a:ea typeface="Calibri" panose="020F0502020204030204" pitchFamily="34" charset="0"/>
                <a:cs typeface="Jameel Noori Nastaleeq" panose="02000503000000020004" pitchFamily="2" charset="-78"/>
              </a:rPr>
              <a:t>جولوگ </a:t>
            </a:r>
            <a:r>
              <a:rPr lang="ar-SA" sz="2800" dirty="0">
                <a:solidFill>
                  <a:srgbClr val="1A3F6D"/>
                </a:solidFill>
                <a:ea typeface="Calibri" panose="020F0502020204030204" pitchFamily="34" charset="0"/>
                <a:cs typeface="Jameel Noori Nastaleeq" panose="02000503000000020004" pitchFamily="2" charset="-78"/>
              </a:rPr>
              <a:t>اللہ کے رسولﷺکے سامنے اپنی آوازوں کو پست رکھتے ہیں </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noorehira" panose="02000000000000000000" pitchFamily="2" charset="-78"/>
              </a:rPr>
              <a:t>اُولٰٓئِکَ الَّذِیۡنَ امْتَحَنَ اللہُ قُلُوۡبَہُمْ  لِلتَّقْوٰی ؕ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 یہ ہیں وہ جن کے دل اللہ نے تقو ٰی کے لئے آزمالیے ہیں </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noorehira" panose="02000000000000000000" pitchFamily="2" charset="-78"/>
              </a:rPr>
              <a:t>لَہُمۡ  مَّغْفِرَۃٌ  وَّ اَجْرٌ عَظِیۡمٌ ﴿۳﴾  </a:t>
            </a:r>
            <a:r>
              <a:rPr lang="ar-SA" sz="2800" dirty="0">
                <a:solidFill>
                  <a:srgbClr val="1A3F6D"/>
                </a:solidFill>
                <a:ea typeface="Calibri" panose="020F0502020204030204" pitchFamily="34" charset="0"/>
                <a:cs typeface="Jameel Noori Nastaleeq" panose="02000503000000020004" pitchFamily="2" charset="-78"/>
              </a:rPr>
              <a:t>اُن کے لئے بخشش اور اجرِ عظیم ہے۔   </a:t>
            </a:r>
            <a:r>
              <a:rPr lang="ur-PK" sz="2800" dirty="0">
                <a:solidFill>
                  <a:srgbClr val="1A3F6D"/>
                </a:solidFill>
                <a:ea typeface="Calibri" panose="020F0502020204030204" pitchFamily="34" charset="0"/>
                <a:cs typeface="noorehira" panose="02000000000000000000" pitchFamily="2" charset="-78"/>
              </a:rPr>
              <a:t>اِنَّ  الَّذِیۡنَ یُنَادُوۡنَکَ مِنۡ وَّرَآءِ الْحُجُرٰتِ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 </a:t>
            </a:r>
            <a:r>
              <a:rPr lang="ur-PK" sz="2800" dirty="0" smtClean="0">
                <a:solidFill>
                  <a:srgbClr val="1A3F6D"/>
                </a:solidFill>
                <a:ea typeface="Calibri" panose="020F0502020204030204" pitchFamily="34" charset="0"/>
                <a:cs typeface="Jameel Noori Nastaleeq" panose="02000503000000020004" pitchFamily="2" charset="-78"/>
              </a:rPr>
              <a:t>بے شک </a:t>
            </a:r>
            <a:r>
              <a:rPr lang="ar-SA" sz="2800" dirty="0" smtClean="0">
                <a:solidFill>
                  <a:srgbClr val="1A3F6D"/>
                </a:solidFill>
                <a:ea typeface="Calibri" panose="020F0502020204030204" pitchFamily="34" charset="0"/>
                <a:cs typeface="Jameel Noori Nastaleeq" panose="02000503000000020004" pitchFamily="2" charset="-78"/>
              </a:rPr>
              <a:t>جو </a:t>
            </a:r>
            <a:r>
              <a:rPr lang="ar-SA" sz="2800" dirty="0">
                <a:solidFill>
                  <a:srgbClr val="1A3F6D"/>
                </a:solidFill>
                <a:ea typeface="Calibri" panose="020F0502020204030204" pitchFamily="34" charset="0"/>
                <a:cs typeface="Jameel Noori Nastaleeq" panose="02000503000000020004" pitchFamily="2" charset="-78"/>
              </a:rPr>
              <a:t>لوگ اے نبی  ﷺ آپ کو حجروں کے باہر سے پکارتے ہیں </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noorehira" panose="02000000000000000000" pitchFamily="2" charset="-78"/>
              </a:rPr>
              <a:t>اَكْثَرُہُمْ لَا یَعْقِلُوۡنَ ﴿۴﴾  </a:t>
            </a:r>
            <a:r>
              <a:rPr lang="ar-SA" sz="2800" dirty="0">
                <a:solidFill>
                  <a:srgbClr val="1A3F6D"/>
                </a:solidFill>
                <a:ea typeface="Calibri" panose="020F0502020204030204" pitchFamily="34" charset="0"/>
                <a:cs typeface="Jameel Noori Nastaleeq" panose="02000503000000020004" pitchFamily="2" charset="-78"/>
              </a:rPr>
              <a:t>اُن میں اکثر ناسمجھ ہیں۔ </a:t>
            </a:r>
            <a:endParaRPr lang="ur-PK" sz="2800" spc="-20" dirty="0">
              <a:solidFill>
                <a:srgbClr val="1A3F6D"/>
              </a:solidFill>
              <a:ea typeface="Calibri" panose="020F0502020204030204" pitchFamily="34" charset="0"/>
              <a:cs typeface="noorehira" panose="02000000000000000000" pitchFamily="2" charset="-78"/>
            </a:endParaRPr>
          </a:p>
        </p:txBody>
      </p:sp>
    </p:spTree>
    <p:extLst>
      <p:ext uri="{BB962C8B-B14F-4D97-AF65-F5344CB8AC3E}">
        <p14:creationId xmlns:p14="http://schemas.microsoft.com/office/powerpoint/2010/main" val="1849583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2</a:t>
            </a: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-3</a:t>
            </a:r>
          </a:p>
        </p:txBody>
      </p:sp>
      <p:sp>
        <p:nvSpPr>
          <p:cNvPr id="2" name="Rectangle 1"/>
          <p:cNvSpPr/>
          <p:nvPr/>
        </p:nvSpPr>
        <p:spPr>
          <a:xfrm>
            <a:off x="1093736" y="1886660"/>
            <a:ext cx="9998439" cy="1495794"/>
          </a:xfrm>
          <a:prstGeom prst="rect">
            <a:avLst/>
          </a:prstGeom>
        </p:spPr>
        <p:txBody>
          <a:bodyPr wrap="square">
            <a:spAutoFit/>
          </a:bodyPr>
          <a:lstStyle/>
          <a:p>
            <a:pPr algn="ctr" rtl="1">
              <a:lnSpc>
                <a:spcPct val="120000"/>
              </a:lnSpc>
            </a:pPr>
            <a:r>
              <a:rPr lang="ur-PK" sz="2600" dirty="0">
                <a:solidFill>
                  <a:srgbClr val="1A3F6D"/>
                </a:solidFill>
                <a:ea typeface="Calibri" panose="020F0502020204030204" pitchFamily="34" charset="0"/>
                <a:cs typeface="noorehira" panose="02000000000000000000" pitchFamily="2" charset="-78"/>
              </a:rPr>
              <a:t>یٰۤاَیُّہَا  الَّذِیۡنَ اٰمَنُوۡا </a:t>
            </a:r>
            <a:r>
              <a:rPr lang="ur-PK" sz="2600" dirty="0" smtClean="0">
                <a:solidFill>
                  <a:srgbClr val="1A3F6D"/>
                </a:solidFill>
                <a:ea typeface="Calibri" panose="020F0502020204030204" pitchFamily="34" charset="0"/>
                <a:cs typeface="noorehira" panose="02000000000000000000" pitchFamily="2" charset="-78"/>
              </a:rPr>
              <a:t> لَا </a:t>
            </a:r>
            <a:r>
              <a:rPr lang="ur-PK" sz="2600" dirty="0">
                <a:solidFill>
                  <a:srgbClr val="1A3F6D"/>
                </a:solidFill>
                <a:ea typeface="Calibri" panose="020F0502020204030204" pitchFamily="34" charset="0"/>
                <a:cs typeface="noorehira" panose="02000000000000000000" pitchFamily="2" charset="-78"/>
              </a:rPr>
              <a:t>تَرْفَعُوۡۤا اَصْوَاتَكُمْ  فَوْقَ صَوْتِ النَّبِیِّ </a:t>
            </a:r>
            <a:r>
              <a:rPr lang="ur-PK" sz="2600" dirty="0" smtClean="0">
                <a:solidFill>
                  <a:srgbClr val="1A3F6D"/>
                </a:solidFill>
                <a:ea typeface="Calibri" panose="020F0502020204030204" pitchFamily="34" charset="0"/>
                <a:cs typeface="noorehira" panose="02000000000000000000" pitchFamily="2" charset="-78"/>
              </a:rPr>
              <a:t>وَلَا </a:t>
            </a:r>
            <a:r>
              <a:rPr lang="ur-PK" sz="2600" dirty="0">
                <a:solidFill>
                  <a:srgbClr val="1A3F6D"/>
                </a:solidFill>
                <a:ea typeface="Calibri" panose="020F0502020204030204" pitchFamily="34" charset="0"/>
                <a:cs typeface="noorehira" panose="02000000000000000000" pitchFamily="2" charset="-78"/>
              </a:rPr>
              <a:t>تَجْہَرُوۡا  لَہٗ  </a:t>
            </a:r>
            <a:r>
              <a:rPr lang="ur-PK" sz="2600" dirty="0" smtClean="0">
                <a:solidFill>
                  <a:srgbClr val="1A3F6D"/>
                </a:solidFill>
                <a:ea typeface="Calibri" panose="020F0502020204030204" pitchFamily="34" charset="0"/>
                <a:cs typeface="noorehira" panose="02000000000000000000" pitchFamily="2" charset="-78"/>
              </a:rPr>
              <a:t>بِالْقَوْلِ کَجَہۡرِ بَعْضِكُمْ </a:t>
            </a:r>
            <a:r>
              <a:rPr lang="ur-PK" sz="2600" dirty="0">
                <a:solidFill>
                  <a:srgbClr val="1A3F6D"/>
                </a:solidFill>
                <a:ea typeface="Calibri" panose="020F0502020204030204" pitchFamily="34" charset="0"/>
                <a:cs typeface="noorehira" panose="02000000000000000000" pitchFamily="2" charset="-78"/>
              </a:rPr>
              <a:t>لِبَعْضٍ </a:t>
            </a:r>
            <a:endParaRPr lang="ur-PK" sz="2600" dirty="0" smtClean="0">
              <a:solidFill>
                <a:srgbClr val="1A3F6D"/>
              </a:solidFill>
              <a:ea typeface="Calibri" panose="020F0502020204030204" pitchFamily="34" charset="0"/>
              <a:cs typeface="noorehira" panose="02000000000000000000" pitchFamily="2" charset="-78"/>
            </a:endParaRPr>
          </a:p>
          <a:p>
            <a:pPr algn="ctr" rtl="1">
              <a:lnSpc>
                <a:spcPct val="120000"/>
              </a:lnSpc>
            </a:pPr>
            <a:r>
              <a:rPr lang="ur-PK" sz="2600" dirty="0" smtClean="0">
                <a:solidFill>
                  <a:srgbClr val="1A3F6D"/>
                </a:solidFill>
                <a:ea typeface="Calibri" panose="020F0502020204030204" pitchFamily="34" charset="0"/>
                <a:cs typeface="noorehira" panose="02000000000000000000" pitchFamily="2" charset="-78"/>
              </a:rPr>
              <a:t>اَنۡ </a:t>
            </a:r>
            <a:r>
              <a:rPr lang="ur-PK" sz="2600" dirty="0">
                <a:solidFill>
                  <a:srgbClr val="1A3F6D"/>
                </a:solidFill>
                <a:ea typeface="Calibri" panose="020F0502020204030204" pitchFamily="34" charset="0"/>
                <a:cs typeface="noorehira" panose="02000000000000000000" pitchFamily="2" charset="-78"/>
              </a:rPr>
              <a:t>تَحْبَطَ اَعْمَالُكُمْ </a:t>
            </a:r>
            <a:r>
              <a:rPr lang="ur-PK" sz="2600" dirty="0" smtClean="0">
                <a:solidFill>
                  <a:srgbClr val="1A3F6D"/>
                </a:solidFill>
                <a:ea typeface="Calibri" panose="020F0502020204030204" pitchFamily="34" charset="0"/>
                <a:cs typeface="noorehira" panose="02000000000000000000" pitchFamily="2" charset="-78"/>
              </a:rPr>
              <a:t> وَ </a:t>
            </a:r>
            <a:r>
              <a:rPr lang="ur-PK" sz="2600" dirty="0">
                <a:solidFill>
                  <a:srgbClr val="1A3F6D"/>
                </a:solidFill>
                <a:ea typeface="Calibri" panose="020F0502020204030204" pitchFamily="34" charset="0"/>
                <a:cs typeface="noorehira" panose="02000000000000000000" pitchFamily="2" charset="-78"/>
              </a:rPr>
              <a:t>اَنۡتُمْ لَا تَشْعُرُوۡنَ ﴿۲</a:t>
            </a:r>
            <a:r>
              <a:rPr lang="ur-PK" sz="2600" dirty="0" smtClean="0">
                <a:solidFill>
                  <a:srgbClr val="1A3F6D"/>
                </a:solidFill>
                <a:ea typeface="Calibri" panose="020F0502020204030204" pitchFamily="34" charset="0"/>
                <a:cs typeface="noorehira" panose="02000000000000000000" pitchFamily="2" charset="-78"/>
              </a:rPr>
              <a:t>﴾ </a:t>
            </a:r>
            <a:r>
              <a:rPr lang="ar-SA" sz="2400" dirty="0">
                <a:solidFill>
                  <a:srgbClr val="1A3F6D"/>
                </a:solidFill>
                <a:ea typeface="Calibri" panose="020F0502020204030204" pitchFamily="34" charset="0"/>
                <a:cs typeface="Jameel Noori Nastaleeq" panose="02000503000000020004" pitchFamily="2" charset="-78"/>
              </a:rPr>
              <a:t>۔ </a:t>
            </a:r>
            <a:r>
              <a:rPr lang="ur-PK" sz="2400" dirty="0">
                <a:solidFill>
                  <a:srgbClr val="1A3F6D"/>
                </a:solidFill>
                <a:ea typeface="Calibri" panose="020F0502020204030204" pitchFamily="34" charset="0"/>
                <a:cs typeface="noorehira" panose="02000000000000000000" pitchFamily="2" charset="-78"/>
              </a:rPr>
              <a:t>اِنَّ  الَّذِیۡنَ یَغُضُّوۡنَ  اَصْوَاتَہُمْ عِنۡدَ رَسُولِ اللہِ  </a:t>
            </a:r>
            <a:r>
              <a:rPr lang="ur-PK" sz="2400" dirty="0" smtClean="0">
                <a:solidFill>
                  <a:srgbClr val="1A3F6D"/>
                </a:solidFill>
                <a:ea typeface="Calibri" panose="020F0502020204030204" pitchFamily="34" charset="0"/>
                <a:cs typeface="noorehira" panose="02000000000000000000" pitchFamily="2" charset="-78"/>
              </a:rPr>
              <a:t> اُولٰٓئِکَ </a:t>
            </a:r>
            <a:r>
              <a:rPr lang="ur-PK" sz="2400" dirty="0">
                <a:solidFill>
                  <a:srgbClr val="1A3F6D"/>
                </a:solidFill>
                <a:ea typeface="Calibri" panose="020F0502020204030204" pitchFamily="34" charset="0"/>
                <a:cs typeface="noorehira" panose="02000000000000000000" pitchFamily="2" charset="-78"/>
              </a:rPr>
              <a:t>الَّذِیۡنَ امْتَحَنَ اللہُ قُلُوۡبَہُمْ  لِلتَّقْوٰی </a:t>
            </a:r>
            <a:r>
              <a:rPr lang="ur-PK" sz="2400" dirty="0" smtClean="0">
                <a:solidFill>
                  <a:srgbClr val="1A3F6D"/>
                </a:solidFill>
                <a:ea typeface="Calibri" panose="020F0502020204030204" pitchFamily="34" charset="0"/>
                <a:cs typeface="noorehira" panose="02000000000000000000" pitchFamily="2" charset="-78"/>
              </a:rPr>
              <a:t>ؕ  لَہُمۡ  </a:t>
            </a:r>
            <a:r>
              <a:rPr lang="ur-PK" sz="2400" dirty="0">
                <a:solidFill>
                  <a:srgbClr val="1A3F6D"/>
                </a:solidFill>
                <a:ea typeface="Calibri" panose="020F0502020204030204" pitchFamily="34" charset="0"/>
                <a:cs typeface="noorehira" panose="02000000000000000000" pitchFamily="2" charset="-78"/>
              </a:rPr>
              <a:t>مَّغْفِرَۃٌ  وَّ اَجْرٌ عَظِیۡمٌ ﴿۳</a:t>
            </a:r>
            <a:r>
              <a:rPr lang="ur-PK" sz="2400" dirty="0" smtClean="0">
                <a:solidFill>
                  <a:srgbClr val="1A3F6D"/>
                </a:solidFill>
                <a:ea typeface="Calibri" panose="020F0502020204030204" pitchFamily="34" charset="0"/>
                <a:cs typeface="noorehira" panose="02000000000000000000" pitchFamily="2" charset="-78"/>
              </a:rPr>
              <a:t>﴾</a:t>
            </a: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6" name="Content Placeholder 5"/>
          <p:cNvGraphicFramePr>
            <a:graphicFrameLocks/>
          </p:cNvGraphicFramePr>
          <p:nvPr>
            <p:extLst>
              <p:ext uri="{D42A27DB-BD31-4B8C-83A1-F6EECF244321}">
                <p14:modId xmlns:p14="http://schemas.microsoft.com/office/powerpoint/2010/main" val="588450416"/>
              </p:ext>
            </p:extLst>
          </p:nvPr>
        </p:nvGraphicFramePr>
        <p:xfrm>
          <a:off x="3689416" y="3451226"/>
          <a:ext cx="4813167" cy="7056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Diagram 6"/>
          <p:cNvGraphicFramePr/>
          <p:nvPr>
            <p:extLst>
              <p:ext uri="{D42A27DB-BD31-4B8C-83A1-F6EECF244321}">
                <p14:modId xmlns:p14="http://schemas.microsoft.com/office/powerpoint/2010/main" val="1383048189"/>
              </p:ext>
            </p:extLst>
          </p:nvPr>
        </p:nvGraphicFramePr>
        <p:xfrm>
          <a:off x="1219200" y="4192172"/>
          <a:ext cx="9626278" cy="196356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574575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barn(inVertical)">
                                      <p:cBhvr>
                                        <p:cTn id="11" dur="500"/>
                                        <p:tgtEl>
                                          <p:spTgt spid="7">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graphicEl>
                                              <a:dgm id="{8160EAE7-75B1-40CC-8765-BEF41E203B77}"/>
                                            </p:graphicEl>
                                          </p:spTgt>
                                        </p:tgtEl>
                                        <p:attrNameLst>
                                          <p:attrName>style.visibility</p:attrName>
                                        </p:attrNameLst>
                                      </p:cBhvr>
                                      <p:to>
                                        <p:strVal val="visible"/>
                                      </p:to>
                                    </p:set>
                                    <p:animEffect transition="in" filter="barn(inVertical)">
                                      <p:cBhvr>
                                        <p:cTn id="16" dur="500"/>
                                        <p:tgtEl>
                                          <p:spTgt spid="7">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7" grpId="0">
        <p:bldSub>
          <a:bldDgm bld="one"/>
        </p:bldSub>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2</a:t>
            </a: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-3</a:t>
            </a:r>
          </a:p>
        </p:txBody>
      </p:sp>
      <p:graphicFrame>
        <p:nvGraphicFramePr>
          <p:cNvPr id="7" name="Diagram 6"/>
          <p:cNvGraphicFramePr/>
          <p:nvPr>
            <p:extLst>
              <p:ext uri="{D42A27DB-BD31-4B8C-83A1-F6EECF244321}">
                <p14:modId xmlns:p14="http://schemas.microsoft.com/office/powerpoint/2010/main" val="848753746"/>
              </p:ext>
            </p:extLst>
          </p:nvPr>
        </p:nvGraphicFramePr>
        <p:xfrm>
          <a:off x="1282861" y="4156870"/>
          <a:ext cx="9626278" cy="190630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ounded Rectangle 7"/>
          <p:cNvSpPr/>
          <p:nvPr/>
        </p:nvSpPr>
        <p:spPr>
          <a:xfrm>
            <a:off x="2335706" y="4409645"/>
            <a:ext cx="7456476" cy="1653530"/>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9" name="Rectangle 8"/>
          <p:cNvSpPr/>
          <p:nvPr/>
        </p:nvSpPr>
        <p:spPr>
          <a:xfrm>
            <a:off x="2178382" y="4493515"/>
            <a:ext cx="7835236" cy="1569660"/>
          </a:xfrm>
          <a:prstGeom prst="rect">
            <a:avLst/>
          </a:prstGeom>
        </p:spPr>
        <p:txBody>
          <a:bodyPr wrap="square" lIns="91440">
            <a:spAutoFit/>
          </a:bodyPr>
          <a:lstStyle/>
          <a:p>
            <a:pPr marL="457200" marR="228600" algn="ctr" rtl="1"/>
            <a:r>
              <a:rPr lang="ar-SA" sz="2400" dirty="0">
                <a:solidFill>
                  <a:srgbClr val="1A3F6D"/>
                </a:solidFill>
                <a:latin typeface="noorehira" panose="02000000000000000000" pitchFamily="2" charset="-78"/>
                <a:ea typeface="Calibri" panose="020F0502020204030204" pitchFamily="34" charset="0"/>
                <a:cs typeface="noorehira" panose="02000000000000000000" pitchFamily="2" charset="-78"/>
              </a:rPr>
              <a:t>یَوْمَئِذٍ یَّوَدُّ الَّذِیۡنَ کَفَرُوۡا وَعَصَوُا الرَّسُوۡلَ لَوْ تُسَوّٰی بِہِمُ الۡاَرْضُ ؕ </a:t>
            </a:r>
            <a:endParaRPr lang="ur-PK" sz="2400" dirty="0" smtClean="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marL="457200" marR="228600" algn="ctr" rtl="1"/>
            <a:r>
              <a:rPr lang="ar-SA" sz="24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وَلَا </a:t>
            </a:r>
            <a:r>
              <a:rPr lang="ar-SA" sz="2400" dirty="0">
                <a:solidFill>
                  <a:srgbClr val="1A3F6D"/>
                </a:solidFill>
                <a:latin typeface="noorehira" panose="02000000000000000000" pitchFamily="2" charset="-78"/>
                <a:ea typeface="Calibri" panose="020F0502020204030204" pitchFamily="34" charset="0"/>
                <a:cs typeface="noorehira" panose="02000000000000000000" pitchFamily="2" charset="-78"/>
              </a:rPr>
              <a:t>یَكْتُمُوۡنَ اللہَ حَدِیۡثًا ﴿٪۴۲﴾  </a:t>
            </a:r>
            <a:r>
              <a:rPr lang="ur-PK" sz="24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2000" spc="-3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r>
              <a:rPr lang="ar-SA" sz="20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النساء</a:t>
            </a:r>
            <a:r>
              <a:rPr lang="ar-SA" sz="2000" spc="-3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2000" spc="-30" dirty="0">
                <a:solidFill>
                  <a:srgbClr val="1A3F6D"/>
                </a:solidFill>
                <a:latin typeface="noorehira" panose="02000000000000000000" pitchFamily="2" charset="-78"/>
                <a:ea typeface="Calibri" panose="020F0502020204030204" pitchFamily="34" charset="0"/>
                <a:cs typeface="noorehira" panose="02000000000000000000" pitchFamily="2" charset="-78"/>
              </a:rPr>
              <a:t>: </a:t>
            </a:r>
            <a:r>
              <a:rPr lang="ar-SA" sz="2000" dirty="0">
                <a:solidFill>
                  <a:srgbClr val="1A3F6D"/>
                </a:solidFill>
                <a:latin typeface="noorehira" panose="02000000000000000000" pitchFamily="2" charset="-78"/>
                <a:ea typeface="Calibri" panose="020F0502020204030204" pitchFamily="34" charset="0"/>
                <a:cs typeface="Jameel Noori Nastaleeq" panose="02000503000000020004" pitchFamily="2" charset="-78"/>
              </a:rPr>
              <a:t>42</a:t>
            </a:r>
            <a:r>
              <a:rPr lang="ar-SA" sz="2000" spc="-30" dirty="0">
                <a:solidFill>
                  <a:srgbClr val="1A3F6D"/>
                </a:solidFill>
                <a:latin typeface="noorehira" panose="02000000000000000000" pitchFamily="2" charset="-78"/>
                <a:ea typeface="Calibri" panose="020F0502020204030204" pitchFamily="34" charset="0"/>
                <a:cs typeface="noorehira" panose="02000000000000000000" pitchFamily="2" charset="-78"/>
              </a:rPr>
              <a:t>)</a:t>
            </a:r>
            <a:endParaRPr lang="en-US" sz="2400" dirty="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algn="ctr" rtl="1"/>
            <a:r>
              <a:rPr lang="ur-PK" sz="24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"اُس روز کافر اور پیغمبر کے نافرمان آرزو کریں گے کہ کاش اُن کو زمین میں دفن کر کے مٹی برابر کر دی جاتی </a:t>
            </a:r>
            <a:endParaRPr lang="ur-PK" sz="24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a:p>
            <a:pPr algn="ctr" rtl="1"/>
            <a:r>
              <a:rPr lang="ur-PK" sz="24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اور وہ اللہ </a:t>
            </a:r>
            <a:r>
              <a:rPr lang="ur-PK" sz="24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سے کوئی بات چھپا نہیں سکیں گے "۔</a:t>
            </a:r>
            <a:endParaRPr lang="en-US" sz="2400" b="1" kern="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10" name="Rectangle 9"/>
          <p:cNvSpPr/>
          <p:nvPr/>
        </p:nvSpPr>
        <p:spPr>
          <a:xfrm>
            <a:off x="1093736" y="1886660"/>
            <a:ext cx="9998439" cy="1495794"/>
          </a:xfrm>
          <a:prstGeom prst="rect">
            <a:avLst/>
          </a:prstGeom>
        </p:spPr>
        <p:txBody>
          <a:bodyPr wrap="square">
            <a:spAutoFit/>
          </a:bodyPr>
          <a:lstStyle/>
          <a:p>
            <a:pPr algn="ctr" rtl="1">
              <a:lnSpc>
                <a:spcPct val="120000"/>
              </a:lnSpc>
            </a:pPr>
            <a:r>
              <a:rPr lang="ur-PK" sz="2600" dirty="0">
                <a:solidFill>
                  <a:srgbClr val="1A3F6D"/>
                </a:solidFill>
                <a:ea typeface="Calibri" panose="020F0502020204030204" pitchFamily="34" charset="0"/>
                <a:cs typeface="noorehira" panose="02000000000000000000" pitchFamily="2" charset="-78"/>
              </a:rPr>
              <a:t>یٰۤاَیُّہَا  الَّذِیۡنَ اٰمَنُوۡا </a:t>
            </a:r>
            <a:r>
              <a:rPr lang="ur-PK" sz="2600" dirty="0" smtClean="0">
                <a:solidFill>
                  <a:srgbClr val="1A3F6D"/>
                </a:solidFill>
                <a:ea typeface="Calibri" panose="020F0502020204030204" pitchFamily="34" charset="0"/>
                <a:cs typeface="noorehira" panose="02000000000000000000" pitchFamily="2" charset="-78"/>
              </a:rPr>
              <a:t> لَا </a:t>
            </a:r>
            <a:r>
              <a:rPr lang="ur-PK" sz="2600" dirty="0">
                <a:solidFill>
                  <a:srgbClr val="1A3F6D"/>
                </a:solidFill>
                <a:ea typeface="Calibri" panose="020F0502020204030204" pitchFamily="34" charset="0"/>
                <a:cs typeface="noorehira" panose="02000000000000000000" pitchFamily="2" charset="-78"/>
              </a:rPr>
              <a:t>تَرْفَعُوۡۤا اَصْوَاتَكُمْ  فَوْقَ صَوْتِ النَّبِیِّ </a:t>
            </a:r>
            <a:r>
              <a:rPr lang="ur-PK" sz="2600" dirty="0" smtClean="0">
                <a:solidFill>
                  <a:srgbClr val="1A3F6D"/>
                </a:solidFill>
                <a:ea typeface="Calibri" panose="020F0502020204030204" pitchFamily="34" charset="0"/>
                <a:cs typeface="noorehira" panose="02000000000000000000" pitchFamily="2" charset="-78"/>
              </a:rPr>
              <a:t>وَلَا </a:t>
            </a:r>
            <a:r>
              <a:rPr lang="ur-PK" sz="2600" dirty="0">
                <a:solidFill>
                  <a:srgbClr val="1A3F6D"/>
                </a:solidFill>
                <a:ea typeface="Calibri" panose="020F0502020204030204" pitchFamily="34" charset="0"/>
                <a:cs typeface="noorehira" panose="02000000000000000000" pitchFamily="2" charset="-78"/>
              </a:rPr>
              <a:t>تَجْہَرُوۡا  لَہٗ  </a:t>
            </a:r>
            <a:r>
              <a:rPr lang="ur-PK" sz="2600" dirty="0" smtClean="0">
                <a:solidFill>
                  <a:srgbClr val="1A3F6D"/>
                </a:solidFill>
                <a:ea typeface="Calibri" panose="020F0502020204030204" pitchFamily="34" charset="0"/>
                <a:cs typeface="noorehira" panose="02000000000000000000" pitchFamily="2" charset="-78"/>
              </a:rPr>
              <a:t>بِالْقَوْلِ کَجَہۡرِ بَعْضِكُمْ </a:t>
            </a:r>
            <a:r>
              <a:rPr lang="ur-PK" sz="2600" dirty="0">
                <a:solidFill>
                  <a:srgbClr val="1A3F6D"/>
                </a:solidFill>
                <a:ea typeface="Calibri" panose="020F0502020204030204" pitchFamily="34" charset="0"/>
                <a:cs typeface="noorehira" panose="02000000000000000000" pitchFamily="2" charset="-78"/>
              </a:rPr>
              <a:t>لِبَعْضٍ </a:t>
            </a:r>
            <a:endParaRPr lang="ur-PK" sz="2600" dirty="0" smtClean="0">
              <a:solidFill>
                <a:srgbClr val="1A3F6D"/>
              </a:solidFill>
              <a:ea typeface="Calibri" panose="020F0502020204030204" pitchFamily="34" charset="0"/>
              <a:cs typeface="noorehira" panose="02000000000000000000" pitchFamily="2" charset="-78"/>
            </a:endParaRPr>
          </a:p>
          <a:p>
            <a:pPr algn="ctr" rtl="1">
              <a:lnSpc>
                <a:spcPct val="120000"/>
              </a:lnSpc>
            </a:pPr>
            <a:r>
              <a:rPr lang="ur-PK" sz="2600" dirty="0" smtClean="0">
                <a:solidFill>
                  <a:srgbClr val="1A3F6D"/>
                </a:solidFill>
                <a:ea typeface="Calibri" panose="020F0502020204030204" pitchFamily="34" charset="0"/>
                <a:cs typeface="noorehira" panose="02000000000000000000" pitchFamily="2" charset="-78"/>
              </a:rPr>
              <a:t>اَنۡ </a:t>
            </a:r>
            <a:r>
              <a:rPr lang="ur-PK" sz="2600" dirty="0">
                <a:solidFill>
                  <a:srgbClr val="1A3F6D"/>
                </a:solidFill>
                <a:ea typeface="Calibri" panose="020F0502020204030204" pitchFamily="34" charset="0"/>
                <a:cs typeface="noorehira" panose="02000000000000000000" pitchFamily="2" charset="-78"/>
              </a:rPr>
              <a:t>تَحْبَطَ اَعْمَالُكُمْ </a:t>
            </a:r>
            <a:r>
              <a:rPr lang="ur-PK" sz="2600" dirty="0" smtClean="0">
                <a:solidFill>
                  <a:srgbClr val="1A3F6D"/>
                </a:solidFill>
                <a:ea typeface="Calibri" panose="020F0502020204030204" pitchFamily="34" charset="0"/>
                <a:cs typeface="noorehira" panose="02000000000000000000" pitchFamily="2" charset="-78"/>
              </a:rPr>
              <a:t> وَ </a:t>
            </a:r>
            <a:r>
              <a:rPr lang="ur-PK" sz="2600" dirty="0">
                <a:solidFill>
                  <a:srgbClr val="1A3F6D"/>
                </a:solidFill>
                <a:ea typeface="Calibri" panose="020F0502020204030204" pitchFamily="34" charset="0"/>
                <a:cs typeface="noorehira" panose="02000000000000000000" pitchFamily="2" charset="-78"/>
              </a:rPr>
              <a:t>اَنۡتُمْ لَا تَشْعُرُوۡنَ ﴿۲</a:t>
            </a:r>
            <a:r>
              <a:rPr lang="ur-PK" sz="2600" dirty="0" smtClean="0">
                <a:solidFill>
                  <a:srgbClr val="1A3F6D"/>
                </a:solidFill>
                <a:ea typeface="Calibri" panose="020F0502020204030204" pitchFamily="34" charset="0"/>
                <a:cs typeface="noorehira" panose="02000000000000000000" pitchFamily="2" charset="-78"/>
              </a:rPr>
              <a:t>﴾ </a:t>
            </a:r>
            <a:r>
              <a:rPr lang="ar-SA" sz="2400" dirty="0">
                <a:solidFill>
                  <a:srgbClr val="1A3F6D"/>
                </a:solidFill>
                <a:ea typeface="Calibri" panose="020F0502020204030204" pitchFamily="34" charset="0"/>
                <a:cs typeface="Jameel Noori Nastaleeq" panose="02000503000000020004" pitchFamily="2" charset="-78"/>
              </a:rPr>
              <a:t>۔ </a:t>
            </a:r>
            <a:r>
              <a:rPr lang="ur-PK" sz="2400" dirty="0">
                <a:solidFill>
                  <a:srgbClr val="1A3F6D"/>
                </a:solidFill>
                <a:ea typeface="Calibri" panose="020F0502020204030204" pitchFamily="34" charset="0"/>
                <a:cs typeface="noorehira" panose="02000000000000000000" pitchFamily="2" charset="-78"/>
              </a:rPr>
              <a:t>اِنَّ  الَّذِیۡنَ یَغُضُّوۡنَ  اَصْوَاتَہُمْ عِنۡدَ رَسُولِ اللہِ  </a:t>
            </a:r>
            <a:r>
              <a:rPr lang="ur-PK" sz="2400" dirty="0" smtClean="0">
                <a:solidFill>
                  <a:srgbClr val="1A3F6D"/>
                </a:solidFill>
                <a:ea typeface="Calibri" panose="020F0502020204030204" pitchFamily="34" charset="0"/>
                <a:cs typeface="noorehira" panose="02000000000000000000" pitchFamily="2" charset="-78"/>
              </a:rPr>
              <a:t> اُولٰٓئِکَ </a:t>
            </a:r>
            <a:r>
              <a:rPr lang="ur-PK" sz="2400" dirty="0">
                <a:solidFill>
                  <a:srgbClr val="1A3F6D"/>
                </a:solidFill>
                <a:ea typeface="Calibri" panose="020F0502020204030204" pitchFamily="34" charset="0"/>
                <a:cs typeface="noorehira" panose="02000000000000000000" pitchFamily="2" charset="-78"/>
              </a:rPr>
              <a:t>الَّذِیۡنَ امْتَحَنَ اللہُ قُلُوۡبَہُمْ  لِلتَّقْوٰی </a:t>
            </a:r>
            <a:r>
              <a:rPr lang="ur-PK" sz="2400" dirty="0" smtClean="0">
                <a:solidFill>
                  <a:srgbClr val="1A3F6D"/>
                </a:solidFill>
                <a:ea typeface="Calibri" panose="020F0502020204030204" pitchFamily="34" charset="0"/>
                <a:cs typeface="noorehira" panose="02000000000000000000" pitchFamily="2" charset="-78"/>
              </a:rPr>
              <a:t>ؕ  لَہُمۡ  </a:t>
            </a:r>
            <a:r>
              <a:rPr lang="ur-PK" sz="2400" dirty="0">
                <a:solidFill>
                  <a:srgbClr val="1A3F6D"/>
                </a:solidFill>
                <a:ea typeface="Calibri" panose="020F0502020204030204" pitchFamily="34" charset="0"/>
                <a:cs typeface="noorehira" panose="02000000000000000000" pitchFamily="2" charset="-78"/>
              </a:rPr>
              <a:t>مَّغْفِرَۃٌ  وَّ اَجْرٌ عَظِیۡمٌ ﴿۳</a:t>
            </a:r>
            <a:r>
              <a:rPr lang="ur-PK" sz="2400" dirty="0" smtClean="0">
                <a:solidFill>
                  <a:srgbClr val="1A3F6D"/>
                </a:solidFill>
                <a:ea typeface="Calibri" panose="020F0502020204030204" pitchFamily="34" charset="0"/>
                <a:cs typeface="noorehira" panose="02000000000000000000" pitchFamily="2" charset="-78"/>
              </a:rPr>
              <a:t>﴾</a:t>
            </a: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11" name="Content Placeholder 5"/>
          <p:cNvGraphicFramePr>
            <a:graphicFrameLocks/>
          </p:cNvGraphicFramePr>
          <p:nvPr>
            <p:extLst>
              <p:ext uri="{D42A27DB-BD31-4B8C-83A1-F6EECF244321}">
                <p14:modId xmlns:p14="http://schemas.microsoft.com/office/powerpoint/2010/main" val="1313774974"/>
              </p:ext>
            </p:extLst>
          </p:nvPr>
        </p:nvGraphicFramePr>
        <p:xfrm>
          <a:off x="3689416" y="3451226"/>
          <a:ext cx="4813167" cy="705644"/>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235789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804D609B-E2A5-4666-82CC-2816D7475378}"/>
                                            </p:graphicEl>
                                          </p:spTgt>
                                        </p:tgtEl>
                                        <p:attrNameLst>
                                          <p:attrName>style.visibility</p:attrName>
                                        </p:attrNameLst>
                                      </p:cBhvr>
                                      <p:to>
                                        <p:strVal val="visible"/>
                                      </p:to>
                                    </p:set>
                                    <p:animEffect transition="in" filter="barn(inVertical)">
                                      <p:cBhvr>
                                        <p:cTn id="11" dur="500"/>
                                        <p:tgtEl>
                                          <p:spTgt spid="7">
                                            <p:graphicEl>
                                              <a:dgm id="{804D609B-E2A5-4666-82CC-2816D7475378}"/>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barn(inVertical)">
                                      <p:cBhvr>
                                        <p:cTn id="16" dur="500"/>
                                        <p:tgtEl>
                                          <p:spTgt spid="7">
                                            <p:graphicEl>
                                              <a:dgm id="{D2B49F6D-4100-42FB-82A8-1CFAA91AE96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grpId="1" nodeType="clickEffect">
                                  <p:stCondLst>
                                    <p:cond delay="0"/>
                                  </p:stCondLst>
                                  <p:childTnLst>
                                    <p:animEffect transition="out" filter="barn(inVertic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6" presetClass="exit" presetSubtype="21" fill="hold" grpId="1" nodeType="withEffect">
                                  <p:stCondLst>
                                    <p:cond delay="0"/>
                                  </p:stCondLst>
                                  <p:childTnLst>
                                    <p:animEffect transition="out" filter="barn(inVertical)">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71"/>
                </p:tgtEl>
              </p:cMediaNode>
            </p:video>
          </p:childTnLst>
        </p:cTn>
      </p:par>
    </p:tnLst>
    <p:bldLst>
      <p:bldGraphic spid="7" grpId="0" uiExpand="1">
        <p:bldSub>
          <a:bldDgm bld="one"/>
        </p:bldSub>
      </p:bldGraphic>
      <p:bldP spid="8" grpId="0" animBg="1"/>
      <p:bldP spid="8" grpId="1" animBg="1"/>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آیات4-5</a:t>
            </a:r>
          </a:p>
        </p:txBody>
      </p:sp>
      <p:sp>
        <p:nvSpPr>
          <p:cNvPr id="10" name="Rectangle 9"/>
          <p:cNvSpPr/>
          <p:nvPr/>
        </p:nvSpPr>
        <p:spPr>
          <a:xfrm>
            <a:off x="1093736" y="2362655"/>
            <a:ext cx="9998439" cy="2160591"/>
          </a:xfrm>
          <a:prstGeom prst="rect">
            <a:avLst/>
          </a:prstGeom>
        </p:spPr>
        <p:txBody>
          <a:bodyPr wrap="square">
            <a:spAutoFit/>
          </a:bodyPr>
          <a:lstStyle/>
          <a:p>
            <a:pPr algn="ctr" rtl="1">
              <a:lnSpc>
                <a:spcPct val="120000"/>
              </a:lnSpc>
            </a:pPr>
            <a:r>
              <a:rPr lang="ur-PK" sz="2800" dirty="0">
                <a:solidFill>
                  <a:srgbClr val="1A3F6D"/>
                </a:solidFill>
                <a:ea typeface="Calibri" panose="020F0502020204030204" pitchFamily="34" charset="0"/>
                <a:cs typeface="noorehira" panose="02000000000000000000" pitchFamily="2" charset="-78"/>
              </a:rPr>
              <a:t>اِنَّ  الَّذِیۡنَ یُنَادُوۡنَکَ مِنۡ وَّرَآءِ الْحُجُرٰتِ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 جو لوگ اے نبی  ﷺ آپ کو حجروں کے باہر سے پکارتے ہیں </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noorehira" panose="02000000000000000000" pitchFamily="2" charset="-78"/>
              </a:rPr>
              <a:t>اَكْثَرُہُمْ لَا یَعْقِلُوۡنَ ﴿۴﴾  </a:t>
            </a:r>
            <a:r>
              <a:rPr lang="ar-SA" sz="2800" dirty="0">
                <a:solidFill>
                  <a:srgbClr val="1A3F6D"/>
                </a:solidFill>
                <a:ea typeface="Calibri" panose="020F0502020204030204" pitchFamily="34" charset="0"/>
                <a:cs typeface="Jameel Noori Nastaleeq" panose="02000503000000020004" pitchFamily="2" charset="-78"/>
              </a:rPr>
              <a:t>اُن میں اکثر ناسمجھ ہیں۔ </a:t>
            </a:r>
            <a:r>
              <a:rPr lang="ur-PK" sz="2800" dirty="0">
                <a:solidFill>
                  <a:srgbClr val="1A3F6D"/>
                </a:solidFill>
                <a:ea typeface="Calibri" panose="020F0502020204030204" pitchFamily="34" charset="0"/>
                <a:cs typeface="noorehira" panose="02000000000000000000" pitchFamily="2" charset="-78"/>
              </a:rPr>
              <a:t>وَلَوْ اَنَّہُمْ صَبَرُوۡا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 اور اگر وہ صبر کیے رہتے </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noorehira" panose="02000000000000000000" pitchFamily="2" charset="-78"/>
              </a:rPr>
              <a:t>حَتّٰی تَخْرُجَ  اِلَیۡہِمْ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 یہاں تک کہ آپﷺ خود نکل کر اُن کے پاس آتے </a:t>
            </a:r>
            <a:r>
              <a:rPr lang="en-US" sz="2800" dirty="0">
                <a:solidFill>
                  <a:srgbClr val="1A3F6D"/>
                </a:solidFill>
                <a:latin typeface="Times New Roman" panose="02020603050405020304" pitchFamily="18" charset="0"/>
                <a:ea typeface="Calibri" panose="020F0502020204030204" pitchFamily="34" charset="0"/>
              </a:rPr>
              <a:t>…</a:t>
            </a:r>
            <a:r>
              <a:rPr lang="ur-PK" sz="2800" dirty="0">
                <a:solidFill>
                  <a:srgbClr val="1A3F6D"/>
                </a:solidFill>
                <a:ea typeface="Calibri" panose="020F0502020204030204" pitchFamily="34" charset="0"/>
                <a:cs typeface="noorehira" panose="02000000000000000000" pitchFamily="2" charset="-78"/>
              </a:rPr>
              <a:t>لَکَانَ خَیۡرًا لَّہُمْ ؕ </a:t>
            </a:r>
            <a:r>
              <a:rPr lang="en-US" sz="280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 تو یہ اُن کے لئے بہتر </a:t>
            </a:r>
            <a:r>
              <a:rPr lang="ar-SA" sz="2800" dirty="0" smtClean="0">
                <a:solidFill>
                  <a:srgbClr val="1A3F6D"/>
                </a:solidFill>
                <a:ea typeface="Calibri" panose="020F0502020204030204" pitchFamily="34" charset="0"/>
                <a:cs typeface="Jameel Noori Nastaleeq" panose="02000503000000020004" pitchFamily="2" charset="-78"/>
              </a:rPr>
              <a:t>ہوتا</a:t>
            </a:r>
            <a:r>
              <a:rPr lang="en-US" sz="2800" dirty="0" smtClean="0">
                <a:solidFill>
                  <a:srgbClr val="1A3F6D"/>
                </a:solidFill>
                <a:latin typeface="Times New Roman" panose="02020603050405020304" pitchFamily="18" charset="0"/>
                <a:ea typeface="Calibri" panose="020F0502020204030204" pitchFamily="34" charset="0"/>
              </a:rPr>
              <a:t>…</a:t>
            </a:r>
            <a:r>
              <a:rPr lang="en-US" sz="2800" dirty="0" smtClean="0">
                <a:solidFill>
                  <a:srgbClr val="1A3F6D"/>
                </a:solidFill>
                <a:latin typeface="Jameel Noori Nastaleeq" panose="02000503000000020004" pitchFamily="2" charset="-78"/>
                <a:ea typeface="Calibri" panose="020F0502020204030204" pitchFamily="34" charset="0"/>
              </a:rPr>
              <a:t> </a:t>
            </a:r>
            <a:r>
              <a:rPr lang="ur-PK" sz="2800" dirty="0">
                <a:solidFill>
                  <a:srgbClr val="1A3F6D"/>
                </a:solidFill>
                <a:ea typeface="Calibri" panose="020F0502020204030204" pitchFamily="34" charset="0"/>
                <a:cs typeface="noorehira" panose="02000000000000000000" pitchFamily="2" charset="-78"/>
              </a:rPr>
              <a:t>وَ اللہُ غَفُوۡرٌ رَّحِیۡمٌ ﴿۵﴾  </a:t>
            </a:r>
            <a:r>
              <a:rPr lang="ar-SA" sz="2800" dirty="0">
                <a:solidFill>
                  <a:srgbClr val="1A3F6D"/>
                </a:solidFill>
                <a:ea typeface="Calibri" panose="020F0502020204030204" pitchFamily="34" charset="0"/>
                <a:cs typeface="Jameel Noori Nastaleeq" panose="02000503000000020004" pitchFamily="2" charset="-78"/>
              </a:rPr>
              <a:t>اور اللہ تو بخشنے والامہربان ہے۔</a:t>
            </a:r>
            <a:endParaRPr lang="ur-PK" sz="2600" spc="-20" dirty="0">
              <a:solidFill>
                <a:srgbClr val="1A3F6D"/>
              </a:solidFill>
              <a:ea typeface="Calibri" panose="020F0502020204030204" pitchFamily="34" charset="0"/>
              <a:cs typeface="noorehira" panose="02000000000000000000" pitchFamily="2" charset="-78"/>
            </a:endParaRPr>
          </a:p>
        </p:txBody>
      </p:sp>
    </p:spTree>
    <p:extLst>
      <p:ext uri="{BB962C8B-B14F-4D97-AF65-F5344CB8AC3E}">
        <p14:creationId xmlns:p14="http://schemas.microsoft.com/office/powerpoint/2010/main" val="1521809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آیات4-5</a:t>
            </a:r>
          </a:p>
        </p:txBody>
      </p:sp>
      <p:sp>
        <p:nvSpPr>
          <p:cNvPr id="10" name="Rectangle 9"/>
          <p:cNvSpPr/>
          <p:nvPr/>
        </p:nvSpPr>
        <p:spPr>
          <a:xfrm>
            <a:off x="1093736" y="1873900"/>
            <a:ext cx="9998439" cy="1126462"/>
          </a:xfrm>
          <a:prstGeom prst="rect">
            <a:avLst/>
          </a:prstGeom>
        </p:spPr>
        <p:txBody>
          <a:bodyPr wrap="square">
            <a:spAutoFit/>
          </a:bodyPr>
          <a:lstStyle/>
          <a:p>
            <a:pPr algn="ctr" rtl="1">
              <a:lnSpc>
                <a:spcPct val="120000"/>
              </a:lnSpc>
            </a:pPr>
            <a:r>
              <a:rPr lang="ur-PK" sz="2800" dirty="0">
                <a:solidFill>
                  <a:srgbClr val="1A3F6D"/>
                </a:solidFill>
                <a:ea typeface="Calibri" panose="020F0502020204030204" pitchFamily="34" charset="0"/>
                <a:cs typeface="noorehira" panose="02000000000000000000" pitchFamily="2" charset="-78"/>
              </a:rPr>
              <a:t>اِنَّ  الَّذِیۡنَ یُنَادُوۡنَکَ مِنۡ وَّرَآءِ الْحُجُرٰتِ </a:t>
            </a:r>
            <a:r>
              <a:rPr lang="ur-PK" sz="2800" dirty="0" smtClean="0">
                <a:solidFill>
                  <a:srgbClr val="1A3F6D"/>
                </a:solidFill>
                <a:ea typeface="Calibri" panose="020F0502020204030204" pitchFamily="34" charset="0"/>
                <a:cs typeface="noorehira" panose="02000000000000000000" pitchFamily="2" charset="-78"/>
              </a:rPr>
              <a:t>اَكْثَرُہُمْ </a:t>
            </a:r>
            <a:r>
              <a:rPr lang="ur-PK" sz="2800" dirty="0">
                <a:solidFill>
                  <a:srgbClr val="1A3F6D"/>
                </a:solidFill>
                <a:ea typeface="Calibri" panose="020F0502020204030204" pitchFamily="34" charset="0"/>
                <a:cs typeface="noorehira" panose="02000000000000000000" pitchFamily="2" charset="-78"/>
              </a:rPr>
              <a:t>لَا یَعْقِلُوۡنَ ﴿۴﴾  </a:t>
            </a:r>
            <a:r>
              <a:rPr lang="ur-PK" sz="2800" dirty="0" smtClean="0">
                <a:solidFill>
                  <a:srgbClr val="1A3F6D"/>
                </a:solidFill>
                <a:ea typeface="Calibri" panose="020F0502020204030204" pitchFamily="34" charset="0"/>
                <a:cs typeface="noorehira" panose="02000000000000000000" pitchFamily="2" charset="-78"/>
              </a:rPr>
              <a:t>وَلَوْ </a:t>
            </a:r>
            <a:r>
              <a:rPr lang="ur-PK" sz="2800" dirty="0">
                <a:solidFill>
                  <a:srgbClr val="1A3F6D"/>
                </a:solidFill>
                <a:ea typeface="Calibri" panose="020F0502020204030204" pitchFamily="34" charset="0"/>
                <a:cs typeface="noorehira" panose="02000000000000000000" pitchFamily="2" charset="-78"/>
              </a:rPr>
              <a:t>اَنَّہُمْ صَبَرُوۡا </a:t>
            </a:r>
            <a:r>
              <a:rPr lang="ur-PK" sz="2800" dirty="0" smtClean="0">
                <a:solidFill>
                  <a:srgbClr val="1A3F6D"/>
                </a:solidFill>
                <a:ea typeface="Calibri" panose="020F0502020204030204" pitchFamily="34" charset="0"/>
                <a:cs typeface="noorehira" panose="02000000000000000000" pitchFamily="2" charset="-78"/>
              </a:rPr>
              <a:t>حَتّٰی </a:t>
            </a:r>
            <a:r>
              <a:rPr lang="ur-PK" sz="2800" dirty="0">
                <a:solidFill>
                  <a:srgbClr val="1A3F6D"/>
                </a:solidFill>
                <a:ea typeface="Calibri" panose="020F0502020204030204" pitchFamily="34" charset="0"/>
                <a:cs typeface="noorehira" panose="02000000000000000000" pitchFamily="2" charset="-78"/>
              </a:rPr>
              <a:t>تَخْرُجَ  اِلَیۡہِمْ </a:t>
            </a:r>
            <a:r>
              <a:rPr lang="ur-PK" sz="2800" dirty="0" smtClean="0">
                <a:solidFill>
                  <a:srgbClr val="1A3F6D"/>
                </a:solidFill>
                <a:ea typeface="Calibri" panose="020F0502020204030204" pitchFamily="34" charset="0"/>
                <a:cs typeface="noorehira" panose="02000000000000000000" pitchFamily="2" charset="-78"/>
              </a:rPr>
              <a:t>لَکَانَ </a:t>
            </a:r>
            <a:r>
              <a:rPr lang="ur-PK" sz="2800" dirty="0">
                <a:solidFill>
                  <a:srgbClr val="1A3F6D"/>
                </a:solidFill>
                <a:ea typeface="Calibri" panose="020F0502020204030204" pitchFamily="34" charset="0"/>
                <a:cs typeface="noorehira" panose="02000000000000000000" pitchFamily="2" charset="-78"/>
              </a:rPr>
              <a:t>خَیۡرًا لَّہُمْ ؕ </a:t>
            </a:r>
            <a:r>
              <a:rPr lang="ur-PK" sz="2800" dirty="0" smtClean="0">
                <a:solidFill>
                  <a:srgbClr val="1A3F6D"/>
                </a:solidFill>
                <a:ea typeface="Calibri" panose="020F0502020204030204" pitchFamily="34" charset="0"/>
                <a:cs typeface="noorehira" panose="02000000000000000000" pitchFamily="2" charset="-78"/>
              </a:rPr>
              <a:t>وَ </a:t>
            </a:r>
            <a:r>
              <a:rPr lang="ur-PK" sz="2800" dirty="0">
                <a:solidFill>
                  <a:srgbClr val="1A3F6D"/>
                </a:solidFill>
                <a:ea typeface="Calibri" panose="020F0502020204030204" pitchFamily="34" charset="0"/>
                <a:cs typeface="noorehira" panose="02000000000000000000" pitchFamily="2" charset="-78"/>
              </a:rPr>
              <a:t>اللہُ غَفُوۡرٌ رَّحِیۡمٌ ﴿۵</a:t>
            </a:r>
            <a:r>
              <a:rPr lang="ur-PK" sz="2800" dirty="0" smtClean="0">
                <a:solidFill>
                  <a:srgbClr val="1A3F6D"/>
                </a:solidFill>
                <a:ea typeface="Calibri" panose="020F0502020204030204" pitchFamily="34" charset="0"/>
                <a:cs typeface="noorehira" panose="02000000000000000000" pitchFamily="2" charset="-78"/>
              </a:rPr>
              <a:t>﴾</a:t>
            </a: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6" name="Diagram 5"/>
          <p:cNvGraphicFramePr/>
          <p:nvPr>
            <p:extLst>
              <p:ext uri="{D42A27DB-BD31-4B8C-83A1-F6EECF244321}">
                <p14:modId xmlns:p14="http://schemas.microsoft.com/office/powerpoint/2010/main" val="2953768166"/>
              </p:ext>
            </p:extLst>
          </p:nvPr>
        </p:nvGraphicFramePr>
        <p:xfrm>
          <a:off x="1275471" y="3070702"/>
          <a:ext cx="9641058" cy="30487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145568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barn(inVertical)">
                                      <p:cBhvr>
                                        <p:cTn id="11" dur="500"/>
                                        <p:tgtEl>
                                          <p:spTgt spid="6">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8160EAE7-75B1-40CC-8765-BEF41E203B77}"/>
                                            </p:graphicEl>
                                          </p:spTgt>
                                        </p:tgtEl>
                                        <p:attrNameLst>
                                          <p:attrName>style.visibility</p:attrName>
                                        </p:attrNameLst>
                                      </p:cBhvr>
                                      <p:to>
                                        <p:strVal val="visible"/>
                                      </p:to>
                                    </p:set>
                                    <p:animEffect transition="in" filter="barn(inVertical)">
                                      <p:cBhvr>
                                        <p:cTn id="16" dur="500"/>
                                        <p:tgtEl>
                                          <p:spTgt spid="6">
                                            <p:graphicEl>
                                              <a:dgm id="{8160EAE7-75B1-40CC-8765-BEF41E203B7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graphicEl>
                                              <a:dgm id="{D09A0B24-5816-4B45-BF82-7871D8E986FE}"/>
                                            </p:graphicEl>
                                          </p:spTgt>
                                        </p:tgtEl>
                                        <p:attrNameLst>
                                          <p:attrName>style.visibility</p:attrName>
                                        </p:attrNameLst>
                                      </p:cBhvr>
                                      <p:to>
                                        <p:strVal val="visible"/>
                                      </p:to>
                                    </p:set>
                                    <p:animEffect transition="in" filter="barn(inVertical)">
                                      <p:cBhvr>
                                        <p:cTn id="21" dur="500"/>
                                        <p:tgtEl>
                                          <p:spTgt spid="6">
                                            <p:graphicEl>
                                              <a:dgm id="{D09A0B24-5816-4B45-BF82-7871D8E986FE}"/>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graphicEl>
                                              <a:dgm id="{DA5FB9A4-8797-43F0-9598-5990B0D50649}"/>
                                            </p:graphicEl>
                                          </p:spTgt>
                                        </p:tgtEl>
                                        <p:attrNameLst>
                                          <p:attrName>style.visibility</p:attrName>
                                        </p:attrNameLst>
                                      </p:cBhvr>
                                      <p:to>
                                        <p:strVal val="visible"/>
                                      </p:to>
                                    </p:set>
                                    <p:animEffect transition="in" filter="barn(inVertical)">
                                      <p:cBhvr>
                                        <p:cTn id="26" dur="500"/>
                                        <p:tgtEl>
                                          <p:spTgt spid="6">
                                            <p:graphicEl>
                                              <a:dgm id="{DA5FB9A4-8797-43F0-9598-5990B0D5064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1"/>
                </p:tgtEl>
              </p:cMediaNode>
            </p:video>
          </p:childTnLst>
        </p:cTn>
      </p:par>
    </p:tnLst>
    <p:bldLst>
      <p:bldGraphic spid="6"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246769"/>
          </a:xfrm>
          <a:prstGeom prst="rect">
            <a:avLst/>
          </a:prstGeom>
        </p:spPr>
        <p:txBody>
          <a:bodyPr wrap="square">
            <a:spAutoFit/>
          </a:bodyPr>
          <a:lstStyle/>
          <a:p>
            <a:pPr algn="ctr" rtl="1"/>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سوم: درسِ پنجم</a:t>
            </a:r>
            <a:endParaRPr lang="en-US"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سیاسی اور ملّی زندگی کے رہنما اُصول</a:t>
            </a:r>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48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اوّل)</a:t>
            </a:r>
            <a:endParaRPr lang="ur-PK"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5" name="TextBox 4"/>
          <p:cNvSpPr txBox="1"/>
          <p:nvPr/>
        </p:nvSpPr>
        <p:spPr>
          <a:xfrm>
            <a:off x="1073675" y="4894105"/>
            <a:ext cx="10036627" cy="830997"/>
          </a:xfrm>
          <a:prstGeom prst="rect">
            <a:avLst/>
          </a:prstGeom>
          <a:noFill/>
        </p:spPr>
        <p:txBody>
          <a:bodyPr wrap="square" rtlCol="0">
            <a:spAutoFit/>
          </a:bodyPr>
          <a:lstStyle/>
          <a:p>
            <a:pPr algn="ctr" rtl="1"/>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الحجرات کی 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8747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6</a:t>
            </a:r>
          </a:p>
        </p:txBody>
      </p:sp>
      <p:sp>
        <p:nvSpPr>
          <p:cNvPr id="10" name="Rectangle 9"/>
          <p:cNvSpPr/>
          <p:nvPr/>
        </p:nvSpPr>
        <p:spPr>
          <a:xfrm>
            <a:off x="1093736" y="1873900"/>
            <a:ext cx="9998439" cy="1532727"/>
          </a:xfrm>
          <a:prstGeom prst="rect">
            <a:avLst/>
          </a:prstGeom>
        </p:spPr>
        <p:txBody>
          <a:bodyPr wrap="square">
            <a:spAutoFit/>
          </a:bodyPr>
          <a:lstStyle/>
          <a:p>
            <a:pPr algn="ctr" rtl="1">
              <a:lnSpc>
                <a:spcPct val="120000"/>
              </a:lnSpc>
            </a:pPr>
            <a:r>
              <a:rPr lang="ur-PK" sz="2600" spc="-20" dirty="0" smtClean="0">
                <a:solidFill>
                  <a:srgbClr val="1A3F6D"/>
                </a:solidFill>
                <a:ea typeface="Calibri" panose="020F0502020204030204" pitchFamily="34" charset="0"/>
                <a:cs typeface="noorehira" panose="02000000000000000000" pitchFamily="2" charset="-78"/>
              </a:rPr>
              <a:t>یٰۤاَیُّہَا  </a:t>
            </a:r>
            <a:r>
              <a:rPr lang="ur-PK" sz="2600" spc="-20" dirty="0">
                <a:solidFill>
                  <a:srgbClr val="1A3F6D"/>
                </a:solidFill>
                <a:ea typeface="Calibri" panose="020F0502020204030204" pitchFamily="34" charset="0"/>
                <a:cs typeface="noorehira" panose="02000000000000000000" pitchFamily="2" charset="-78"/>
              </a:rPr>
              <a:t>الَّذِیۡنَ اٰمَنُوۡۤا </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اے مومنو!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اِنۡ جَآءَكُمْ فَاسِقٌۢ بِنَبَاٍ </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اگر کوئی فاسق تمہارے پاس کوئی خبر لے کر آئے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فَتَبَیَّنُوۡۤا</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تو خوب تحقیق کرلیا کرو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اَنۡ  تُصِیۡبُوۡا قَوْمًۢا بِجَہَالَۃٍ  </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ایسا نہ ہو کہ تم کسی قوم کو نادانی سے نقصان پہنچادو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فَتُصْبِحُوۡا عَلٰی مَا فَعَلْتُمْ نٰدِمِیۡنَ ﴿۶﴾  </a:t>
            </a:r>
            <a:r>
              <a:rPr lang="ar-SA" sz="2600" dirty="0">
                <a:solidFill>
                  <a:srgbClr val="1A3F6D"/>
                </a:solidFill>
                <a:ea typeface="Calibri" panose="020F0502020204030204" pitchFamily="34" charset="0"/>
                <a:cs typeface="Jameel Noori Nastaleeq" panose="02000503000000020004" pitchFamily="2" charset="-78"/>
              </a:rPr>
              <a:t>پھر تمہیں اپنے کئے پر نادم ہونا پڑے۔</a:t>
            </a: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6" name="Diagram 5"/>
          <p:cNvGraphicFramePr/>
          <p:nvPr>
            <p:extLst>
              <p:ext uri="{D42A27DB-BD31-4B8C-83A1-F6EECF244321}">
                <p14:modId xmlns:p14="http://schemas.microsoft.com/office/powerpoint/2010/main" val="1944469024"/>
              </p:ext>
            </p:extLst>
          </p:nvPr>
        </p:nvGraphicFramePr>
        <p:xfrm>
          <a:off x="1416148" y="3442218"/>
          <a:ext cx="9359704" cy="184062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960568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barn(inVertical)">
                                      <p:cBhvr>
                                        <p:cTn id="11" dur="500"/>
                                        <p:tgtEl>
                                          <p:spTgt spid="6">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8160EAE7-75B1-40CC-8765-BEF41E203B77}"/>
                                            </p:graphicEl>
                                          </p:spTgt>
                                        </p:tgtEl>
                                        <p:attrNameLst>
                                          <p:attrName>style.visibility</p:attrName>
                                        </p:attrNameLst>
                                      </p:cBhvr>
                                      <p:to>
                                        <p:strVal val="visible"/>
                                      </p:to>
                                    </p:set>
                                    <p:animEffect transition="in" filter="barn(inVertical)">
                                      <p:cBhvr>
                                        <p:cTn id="16" dur="500"/>
                                        <p:tgtEl>
                                          <p:spTgt spid="6">
                                            <p:graphicEl>
                                              <a:dgm id="{8160EAE7-75B1-40CC-8765-BEF41E203B7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6"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 6</a:t>
            </a:r>
          </a:p>
        </p:txBody>
      </p:sp>
      <p:sp>
        <p:nvSpPr>
          <p:cNvPr id="10" name="Rectangle 9"/>
          <p:cNvSpPr/>
          <p:nvPr/>
        </p:nvSpPr>
        <p:spPr>
          <a:xfrm>
            <a:off x="1030231" y="1944240"/>
            <a:ext cx="10125450" cy="532453"/>
          </a:xfrm>
          <a:prstGeom prst="rect">
            <a:avLst/>
          </a:prstGeom>
        </p:spPr>
        <p:txBody>
          <a:bodyPr wrap="square">
            <a:spAutoFit/>
          </a:bodyPr>
          <a:lstStyle/>
          <a:p>
            <a:pPr algn="ctr" rtl="1">
              <a:lnSpc>
                <a:spcPct val="110000"/>
              </a:lnSpc>
            </a:pPr>
            <a:r>
              <a:rPr lang="ur-PK" sz="2600" spc="-20" dirty="0" smtClean="0">
                <a:solidFill>
                  <a:srgbClr val="1A3F6D"/>
                </a:solidFill>
                <a:ea typeface="Calibri" panose="020F0502020204030204" pitchFamily="34" charset="0"/>
                <a:cs typeface="noorehira" panose="02000000000000000000" pitchFamily="2" charset="-78"/>
              </a:rPr>
              <a:t>یٰۤاَیُّہَا  </a:t>
            </a:r>
            <a:r>
              <a:rPr lang="ur-PK" sz="2600" spc="-20" dirty="0">
                <a:solidFill>
                  <a:srgbClr val="1A3F6D"/>
                </a:solidFill>
                <a:ea typeface="Calibri" panose="020F0502020204030204" pitchFamily="34" charset="0"/>
                <a:cs typeface="noorehira" panose="02000000000000000000" pitchFamily="2" charset="-78"/>
              </a:rPr>
              <a:t>الَّذِیۡنَ اٰمَنُوۡۤا </a:t>
            </a:r>
            <a:r>
              <a:rPr lang="ur-PK" sz="2600" spc="-20" dirty="0" smtClean="0">
                <a:solidFill>
                  <a:srgbClr val="1A3F6D"/>
                </a:solidFill>
                <a:ea typeface="Calibri" panose="020F0502020204030204" pitchFamily="34" charset="0"/>
                <a:cs typeface="noorehira" panose="02000000000000000000" pitchFamily="2" charset="-78"/>
              </a:rPr>
              <a:t>اِنۡ </a:t>
            </a:r>
            <a:r>
              <a:rPr lang="ur-PK" sz="2600" spc="-20" dirty="0">
                <a:solidFill>
                  <a:srgbClr val="1A3F6D"/>
                </a:solidFill>
                <a:ea typeface="Calibri" panose="020F0502020204030204" pitchFamily="34" charset="0"/>
                <a:cs typeface="noorehira" panose="02000000000000000000" pitchFamily="2" charset="-78"/>
              </a:rPr>
              <a:t>جَآءَكُمْ فَاسِقٌۢ بِنَبَاٍ </a:t>
            </a:r>
            <a:r>
              <a:rPr lang="ur-PK" sz="2600" spc="-20" dirty="0" smtClean="0">
                <a:solidFill>
                  <a:srgbClr val="1A3F6D"/>
                </a:solidFill>
                <a:ea typeface="Calibri" panose="020F0502020204030204" pitchFamily="34" charset="0"/>
                <a:cs typeface="noorehira" panose="02000000000000000000" pitchFamily="2" charset="-78"/>
              </a:rPr>
              <a:t>فَتَبَیَّنُوۡۤا اَنۡ  </a:t>
            </a:r>
            <a:r>
              <a:rPr lang="ur-PK" sz="2600" spc="-20" dirty="0">
                <a:solidFill>
                  <a:srgbClr val="1A3F6D"/>
                </a:solidFill>
                <a:ea typeface="Calibri" panose="020F0502020204030204" pitchFamily="34" charset="0"/>
                <a:cs typeface="noorehira" panose="02000000000000000000" pitchFamily="2" charset="-78"/>
              </a:rPr>
              <a:t>تُصِیۡبُوۡا قَوْمًۢا بِجَہَالَۃٍ  </a:t>
            </a:r>
            <a:r>
              <a:rPr lang="ur-PK" sz="2600" spc="-20" dirty="0" smtClean="0">
                <a:solidFill>
                  <a:srgbClr val="1A3F6D"/>
                </a:solidFill>
                <a:ea typeface="Calibri" panose="020F0502020204030204" pitchFamily="34" charset="0"/>
                <a:cs typeface="noorehira" panose="02000000000000000000" pitchFamily="2" charset="-78"/>
              </a:rPr>
              <a:t>فَتُصْبِحُوۡا </a:t>
            </a:r>
            <a:r>
              <a:rPr lang="ur-PK" sz="2600" spc="-20" dirty="0">
                <a:solidFill>
                  <a:srgbClr val="1A3F6D"/>
                </a:solidFill>
                <a:ea typeface="Calibri" panose="020F0502020204030204" pitchFamily="34" charset="0"/>
                <a:cs typeface="noorehira" panose="02000000000000000000" pitchFamily="2" charset="-78"/>
              </a:rPr>
              <a:t>عَلٰی مَا فَعَلْتُمْ </a:t>
            </a:r>
            <a:r>
              <a:rPr lang="ur-PK" sz="2600" spc="-20" dirty="0" smtClean="0">
                <a:solidFill>
                  <a:srgbClr val="1A3F6D"/>
                </a:solidFill>
                <a:ea typeface="Calibri" panose="020F0502020204030204" pitchFamily="34" charset="0"/>
                <a:cs typeface="noorehira" panose="02000000000000000000" pitchFamily="2" charset="-78"/>
              </a:rPr>
              <a:t>نٰدِمِیۡنَ</a:t>
            </a:r>
            <a:endParaRPr lang="ur-PK" sz="2600" spc="-20" dirty="0">
              <a:solidFill>
                <a:srgbClr val="1A3F6D"/>
              </a:solidFill>
              <a:ea typeface="Calibri" panose="020F0502020204030204" pitchFamily="34" charset="0"/>
              <a:cs typeface="noorehira" panose="02000000000000000000" pitchFamily="2" charset="-78"/>
            </a:endParaRPr>
          </a:p>
        </p:txBody>
      </p:sp>
      <p:graphicFrame>
        <p:nvGraphicFramePr>
          <p:cNvPr id="6" name="Diagram 5"/>
          <p:cNvGraphicFramePr/>
          <p:nvPr>
            <p:extLst>
              <p:ext uri="{D42A27DB-BD31-4B8C-83A1-F6EECF244321}">
                <p14:modId xmlns:p14="http://schemas.microsoft.com/office/powerpoint/2010/main" val="2593283225"/>
              </p:ext>
            </p:extLst>
          </p:nvPr>
        </p:nvGraphicFramePr>
        <p:xfrm>
          <a:off x="1275471" y="2476693"/>
          <a:ext cx="9641058" cy="367088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Rounded Rectangle 6"/>
          <p:cNvSpPr/>
          <p:nvPr/>
        </p:nvSpPr>
        <p:spPr>
          <a:xfrm>
            <a:off x="1890529" y="4688598"/>
            <a:ext cx="8410942" cy="1124155"/>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8" name="Rectangle 7"/>
          <p:cNvSpPr/>
          <p:nvPr/>
        </p:nvSpPr>
        <p:spPr>
          <a:xfrm>
            <a:off x="1890529" y="4772468"/>
            <a:ext cx="8410942" cy="1040285"/>
          </a:xfrm>
          <a:prstGeom prst="rect">
            <a:avLst/>
          </a:prstGeom>
        </p:spPr>
        <p:txBody>
          <a:bodyPr wrap="square" lIns="91440">
            <a:spAutoFit/>
          </a:bodyPr>
          <a:lstStyle/>
          <a:p>
            <a:pPr marL="457200" marR="228600" algn="ctr" rtl="1"/>
            <a:r>
              <a:rPr lang="ar-SA"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کَفٰی بِالْمَرْءِ کَذِباً اَن یُّحَدِّثَ بِکُلِّ مَا سَمِعَ </a:t>
            </a:r>
            <a:r>
              <a:rPr lang="ar-SA" sz="2000" spc="-1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r>
              <a:rPr lang="ur-PK" sz="2000" spc="-1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صحیح مسلم</a:t>
            </a:r>
            <a:r>
              <a:rPr lang="ar-SA" sz="2000" spc="-1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r>
              <a:rPr lang="ar-SA" sz="200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 </a:t>
            </a:r>
            <a:endParaRPr lang="en-US" sz="2000" dirty="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algn="ctr" rtl="1">
              <a:lnSpc>
                <a:spcPct val="120000"/>
              </a:lnSpc>
            </a:pP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"ایک شخص کے جھوٹا ہونے کے لئے کافی ہے کہ وہ جو کچھ سنے اُسے ( بلاتحقیق) آگے بیان کردے"۔ </a:t>
            </a:r>
            <a:endParaRPr lang="en-US" sz="2800" dirty="0">
              <a:solidFill>
                <a:srgbClr val="1A3F6D"/>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4250760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D09A0B24-5816-4B45-BF82-7871D8E986FE}"/>
                                            </p:graphicEl>
                                          </p:spTgt>
                                        </p:tgtEl>
                                        <p:attrNameLst>
                                          <p:attrName>style.visibility</p:attrName>
                                        </p:attrNameLst>
                                      </p:cBhvr>
                                      <p:to>
                                        <p:strVal val="visible"/>
                                      </p:to>
                                    </p:set>
                                    <p:animEffect transition="in" filter="barn(inVertical)">
                                      <p:cBhvr>
                                        <p:cTn id="11" dur="500"/>
                                        <p:tgtEl>
                                          <p:spTgt spid="6">
                                            <p:graphicEl>
                                              <a:dgm id="{D09A0B24-5816-4B45-BF82-7871D8E986FE}"/>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6">
                                            <p:graphicEl>
                                              <a:dgm id="{E4B680CB-A6A6-46C0-BB62-6264CBD99493}"/>
                                            </p:graphicEl>
                                          </p:spTgt>
                                        </p:tgtEl>
                                        <p:attrNameLst>
                                          <p:attrName>style.visibility</p:attrName>
                                        </p:attrNameLst>
                                      </p:cBhvr>
                                      <p:to>
                                        <p:strVal val="visible"/>
                                      </p:to>
                                    </p:set>
                                    <p:animEffect transition="in" filter="wipe(right)">
                                      <p:cBhvr>
                                        <p:cTn id="15" dur="500"/>
                                        <p:tgtEl>
                                          <p:spTgt spid="6">
                                            <p:graphicEl>
                                              <a:dgm id="{E4B680CB-A6A6-46C0-BB62-6264CBD99493}"/>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graphicEl>
                                              <a:dgm id="{002E2C5E-F5F1-4868-AB8B-9B71DF626E3C}"/>
                                            </p:graphicEl>
                                          </p:spTgt>
                                        </p:tgtEl>
                                        <p:attrNameLst>
                                          <p:attrName>style.visibility</p:attrName>
                                        </p:attrNameLst>
                                      </p:cBhvr>
                                      <p:to>
                                        <p:strVal val="visible"/>
                                      </p:to>
                                    </p:set>
                                    <p:animEffect transition="in" filter="barn(inVertical)">
                                      <p:cBhvr>
                                        <p:cTn id="20" dur="500"/>
                                        <p:tgtEl>
                                          <p:spTgt spid="6">
                                            <p:graphicEl>
                                              <a:dgm id="{002E2C5E-F5F1-4868-AB8B-9B71DF626E3C}"/>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graphicEl>
                                              <a:dgm id="{4D697113-8014-4EAA-ABC8-833434476986}"/>
                                            </p:graphicEl>
                                          </p:spTgt>
                                        </p:tgtEl>
                                        <p:attrNameLst>
                                          <p:attrName>style.visibility</p:attrName>
                                        </p:attrNameLst>
                                      </p:cBhvr>
                                      <p:to>
                                        <p:strVal val="visible"/>
                                      </p:to>
                                    </p:set>
                                    <p:animEffect transition="in" filter="barn(inVertical)">
                                      <p:cBhvr>
                                        <p:cTn id="25" dur="500"/>
                                        <p:tgtEl>
                                          <p:spTgt spid="6">
                                            <p:graphicEl>
                                              <a:dgm id="{4D697113-8014-4EAA-ABC8-833434476986}"/>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repeatCount="indefinite" fill="hold" display="0">
                  <p:stCondLst>
                    <p:cond delay="indefinite"/>
                  </p:stCondLst>
                </p:cTn>
                <p:tgtEl>
                  <p:spTgt spid="71"/>
                </p:tgtEl>
              </p:cMediaNode>
            </p:video>
          </p:childTnLst>
        </p:cTn>
      </p:par>
    </p:tnLst>
    <p:bldLst>
      <p:bldGraphic spid="6" grpId="0" uiExpand="1">
        <p:bldSub>
          <a:bldDgm bld="one"/>
        </p:bldSub>
      </p:bldGraphic>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آیات7-8</a:t>
            </a:r>
          </a:p>
        </p:txBody>
      </p:sp>
      <p:sp>
        <p:nvSpPr>
          <p:cNvPr id="10" name="Rectangle 9"/>
          <p:cNvSpPr/>
          <p:nvPr/>
        </p:nvSpPr>
        <p:spPr>
          <a:xfrm>
            <a:off x="1093736" y="2268911"/>
            <a:ext cx="9998439" cy="3173176"/>
          </a:xfrm>
          <a:prstGeom prst="rect">
            <a:avLst/>
          </a:prstGeom>
        </p:spPr>
        <p:txBody>
          <a:bodyPr wrap="square">
            <a:spAutoFit/>
          </a:bodyPr>
          <a:lstStyle/>
          <a:p>
            <a:pPr algn="ctr" rtl="1">
              <a:lnSpc>
                <a:spcPct val="120000"/>
              </a:lnSpc>
            </a:pPr>
            <a:r>
              <a:rPr lang="ur-PK" sz="2800" spc="-20" dirty="0">
                <a:solidFill>
                  <a:srgbClr val="1A3F6D"/>
                </a:solidFill>
                <a:ea typeface="Calibri" panose="020F0502020204030204" pitchFamily="34" charset="0"/>
                <a:cs typeface="noorehira" panose="02000000000000000000" pitchFamily="2" charset="-78"/>
              </a:rPr>
              <a:t>وَ اعْلَمُوۡۤا  اَنَّ  فِیۡكُمْ رَسُوۡلَ اللہِ ؕ</a:t>
            </a:r>
            <a:r>
              <a:rPr lang="en-US" sz="2800" spc="-20" dirty="0">
                <a:solidFill>
                  <a:srgbClr val="1A3F6D"/>
                </a:solidFill>
                <a:latin typeface="Times New Roman" panose="02020603050405020304" pitchFamily="18" charset="0"/>
                <a:ea typeface="Calibri" panose="020F0502020204030204" pitchFamily="34" charset="0"/>
              </a:rPr>
              <a:t>…</a:t>
            </a:r>
            <a:r>
              <a:rPr lang="ar-SA" sz="2800" spc="-20" dirty="0">
                <a:solidFill>
                  <a:srgbClr val="1A3F6D"/>
                </a:solidFill>
                <a:ea typeface="Calibri" panose="020F0502020204030204" pitchFamily="34" charset="0"/>
                <a:cs typeface="Jameel Noori Nastaleeq" panose="02000503000000020004" pitchFamily="2" charset="-78"/>
              </a:rPr>
              <a:t> اور جان رکھو کہ تمہارے درمیان اللہ کے رسولﷺ ہیں</a:t>
            </a:r>
            <a:r>
              <a:rPr lang="en-US" sz="2800" spc="-20" dirty="0">
                <a:solidFill>
                  <a:srgbClr val="1A3F6D"/>
                </a:solidFill>
                <a:latin typeface="Times New Roman" panose="02020603050405020304" pitchFamily="18" charset="0"/>
                <a:ea typeface="Calibri" panose="020F0502020204030204" pitchFamily="34" charset="0"/>
              </a:rPr>
              <a:t>…</a:t>
            </a:r>
            <a:r>
              <a:rPr lang="ur-PK" sz="2800" spc="-20" dirty="0">
                <a:solidFill>
                  <a:srgbClr val="1A3F6D"/>
                </a:solidFill>
                <a:ea typeface="Calibri" panose="020F0502020204030204" pitchFamily="34" charset="0"/>
                <a:cs typeface="noorehira" panose="02000000000000000000" pitchFamily="2" charset="-78"/>
              </a:rPr>
              <a:t>لَوْ یُطِیۡعُكُمْ فِیۡ کَثِیۡرٍ مِّنَ الْاَمْرِ</a:t>
            </a:r>
            <a:r>
              <a:rPr lang="en-US" sz="2800" spc="-20" dirty="0">
                <a:solidFill>
                  <a:srgbClr val="1A3F6D"/>
                </a:solidFill>
                <a:latin typeface="Times New Roman" panose="02020603050405020304" pitchFamily="18" charset="0"/>
                <a:ea typeface="Calibri" panose="020F0502020204030204" pitchFamily="34" charset="0"/>
              </a:rPr>
              <a:t>…</a:t>
            </a:r>
            <a:r>
              <a:rPr lang="ar-SA" sz="2800" spc="-20" dirty="0">
                <a:solidFill>
                  <a:srgbClr val="1A3F6D"/>
                </a:solidFill>
                <a:ea typeface="Calibri" panose="020F0502020204030204" pitchFamily="34" charset="0"/>
                <a:cs typeface="Jameel Noori Nastaleeq" panose="02000503000000020004" pitchFamily="2" charset="-78"/>
              </a:rPr>
              <a:t> اگر بہت سی باتوں میں وہ تمہارا کہا مان لیا کریں</a:t>
            </a:r>
            <a:r>
              <a:rPr lang="ar-SA" sz="2800" spc="-20" dirty="0">
                <a:solidFill>
                  <a:srgbClr val="1A3F6D"/>
                </a:solidFill>
                <a:ea typeface="Calibri" panose="020F0502020204030204" pitchFamily="34" charset="0"/>
                <a:cs typeface="Times New Roman" panose="02020603050405020304" pitchFamily="18" charset="0"/>
              </a:rPr>
              <a:t> </a:t>
            </a:r>
            <a:r>
              <a:rPr lang="en-US" sz="2800" spc="-20" dirty="0">
                <a:solidFill>
                  <a:srgbClr val="1A3F6D"/>
                </a:solidFill>
                <a:latin typeface="Times New Roman" panose="02020603050405020304" pitchFamily="18" charset="0"/>
                <a:ea typeface="Calibri" panose="020F0502020204030204" pitchFamily="34" charset="0"/>
              </a:rPr>
              <a:t>… </a:t>
            </a:r>
            <a:r>
              <a:rPr lang="ur-PK" sz="2800" spc="-20" dirty="0">
                <a:solidFill>
                  <a:srgbClr val="1A3F6D"/>
                </a:solidFill>
                <a:ea typeface="Calibri" panose="020F0502020204030204" pitchFamily="34" charset="0"/>
                <a:cs typeface="noorehira" panose="02000000000000000000" pitchFamily="2" charset="-78"/>
              </a:rPr>
              <a:t>لَعَنِتُّمْ </a:t>
            </a:r>
            <a:r>
              <a:rPr lang="en-US" sz="2800" spc="-20" dirty="0">
                <a:solidFill>
                  <a:srgbClr val="1A3F6D"/>
                </a:solidFill>
                <a:latin typeface="Times New Roman" panose="02020603050405020304" pitchFamily="18" charset="0"/>
                <a:ea typeface="Calibri" panose="020F0502020204030204" pitchFamily="34" charset="0"/>
              </a:rPr>
              <a:t>…</a:t>
            </a:r>
            <a:r>
              <a:rPr lang="ar-SA" sz="2800" spc="-20" dirty="0">
                <a:solidFill>
                  <a:srgbClr val="1A3F6D"/>
                </a:solidFill>
                <a:ea typeface="Calibri" panose="020F0502020204030204" pitchFamily="34" charset="0"/>
                <a:cs typeface="Jameel Noori Nastaleeq" panose="02000503000000020004" pitchFamily="2" charset="-78"/>
              </a:rPr>
              <a:t> تو تم مشکل میں پڑ جاؤ  </a:t>
            </a:r>
            <a:r>
              <a:rPr lang="en-US" sz="2800" spc="-20" dirty="0">
                <a:solidFill>
                  <a:srgbClr val="1A3F6D"/>
                </a:solidFill>
                <a:latin typeface="Times New Roman" panose="02020603050405020304" pitchFamily="18" charset="0"/>
                <a:ea typeface="Calibri" panose="020F0502020204030204" pitchFamily="34" charset="0"/>
              </a:rPr>
              <a:t>…</a:t>
            </a:r>
            <a:r>
              <a:rPr lang="ur-PK" sz="2800" spc="-20" dirty="0">
                <a:solidFill>
                  <a:srgbClr val="1A3F6D"/>
                </a:solidFill>
                <a:ea typeface="Calibri" panose="020F0502020204030204" pitchFamily="34" charset="0"/>
                <a:cs typeface="noorehira" panose="02000000000000000000" pitchFamily="2" charset="-78"/>
              </a:rPr>
              <a:t>وَ لٰکِنَّ اللہَ حَبَّبَ  اِلَیۡكُمُ  الْاِیۡمَانَ </a:t>
            </a:r>
            <a:r>
              <a:rPr lang="en-US" sz="2800" spc="-20" dirty="0">
                <a:solidFill>
                  <a:srgbClr val="1A3F6D"/>
                </a:solidFill>
                <a:latin typeface="Times New Roman" panose="02020603050405020304" pitchFamily="18" charset="0"/>
                <a:ea typeface="Calibri" panose="020F0502020204030204" pitchFamily="34" charset="0"/>
              </a:rPr>
              <a:t>…</a:t>
            </a:r>
            <a:r>
              <a:rPr lang="ar-SA" sz="2800" spc="-20" dirty="0">
                <a:solidFill>
                  <a:srgbClr val="1A3F6D"/>
                </a:solidFill>
                <a:ea typeface="Calibri" panose="020F0502020204030204" pitchFamily="34" charset="0"/>
                <a:cs typeface="Jameel Noori Nastaleeq" panose="02000503000000020004" pitchFamily="2" charset="-78"/>
              </a:rPr>
              <a:t> لیکن اللہ نے تمہارے لئے ایمان کوعزیز کر دیا </a:t>
            </a:r>
            <a:r>
              <a:rPr lang="en-US" sz="2800" spc="-20" dirty="0">
                <a:solidFill>
                  <a:srgbClr val="1A3F6D"/>
                </a:solidFill>
                <a:latin typeface="Times New Roman" panose="02020603050405020304" pitchFamily="18" charset="0"/>
                <a:ea typeface="Calibri" panose="020F0502020204030204" pitchFamily="34" charset="0"/>
              </a:rPr>
              <a:t>…</a:t>
            </a:r>
            <a:r>
              <a:rPr lang="ur-PK" sz="2800" spc="-20" dirty="0">
                <a:solidFill>
                  <a:srgbClr val="1A3F6D"/>
                </a:solidFill>
                <a:ea typeface="Calibri" panose="020F0502020204030204" pitchFamily="34" charset="0"/>
                <a:cs typeface="noorehira" panose="02000000000000000000" pitchFamily="2" charset="-78"/>
              </a:rPr>
              <a:t>وَ زَیَّنَہٗ  فِیۡ  قُلُوۡبِكُمْ </a:t>
            </a:r>
            <a:r>
              <a:rPr lang="en-US" sz="2800" spc="-20" dirty="0">
                <a:solidFill>
                  <a:srgbClr val="1A3F6D"/>
                </a:solidFill>
                <a:latin typeface="Times New Roman" panose="02020603050405020304" pitchFamily="18" charset="0"/>
                <a:ea typeface="Calibri" panose="020F0502020204030204" pitchFamily="34" charset="0"/>
              </a:rPr>
              <a:t>…</a:t>
            </a:r>
            <a:r>
              <a:rPr lang="ar-SA" sz="2800" spc="-20" dirty="0">
                <a:solidFill>
                  <a:srgbClr val="1A3F6D"/>
                </a:solidFill>
                <a:ea typeface="Calibri" panose="020F0502020204030204" pitchFamily="34" charset="0"/>
                <a:cs typeface="Jameel Noori Nastaleeq" panose="02000503000000020004" pitchFamily="2" charset="-78"/>
              </a:rPr>
              <a:t> اور اُسے تمہارے دِلوں میں مزین کردیا</a:t>
            </a:r>
            <a:r>
              <a:rPr lang="en-US" sz="2800" spc="-20" dirty="0">
                <a:solidFill>
                  <a:srgbClr val="1A3F6D"/>
                </a:solidFill>
                <a:latin typeface="Times New Roman" panose="02020603050405020304" pitchFamily="18" charset="0"/>
                <a:ea typeface="Calibri" panose="020F0502020204030204" pitchFamily="34" charset="0"/>
              </a:rPr>
              <a:t>…</a:t>
            </a:r>
            <a:r>
              <a:rPr lang="ur-PK" sz="2800" spc="-20" dirty="0">
                <a:solidFill>
                  <a:srgbClr val="1A3F6D"/>
                </a:solidFill>
                <a:ea typeface="Calibri" panose="020F0502020204030204" pitchFamily="34" charset="0"/>
                <a:cs typeface="noorehira" panose="02000000000000000000" pitchFamily="2" charset="-78"/>
              </a:rPr>
              <a:t>وَ کَرَّہَ  اِلَیۡكُمُ الْكُفْرَ وَ الْفُسُوۡقَ وَ الْعِصْیَانَ ؕ</a:t>
            </a:r>
            <a:r>
              <a:rPr lang="en-US" sz="2800" spc="-20" dirty="0">
                <a:solidFill>
                  <a:srgbClr val="1A3F6D"/>
                </a:solidFill>
                <a:latin typeface="Times New Roman" panose="02020603050405020304" pitchFamily="18" charset="0"/>
                <a:ea typeface="Calibri" panose="020F0502020204030204" pitchFamily="34" charset="0"/>
              </a:rPr>
              <a:t>…</a:t>
            </a:r>
            <a:r>
              <a:rPr lang="ar-SA" sz="2800" spc="-20" dirty="0">
                <a:solidFill>
                  <a:srgbClr val="1A3F6D"/>
                </a:solidFill>
                <a:ea typeface="Calibri" panose="020F0502020204030204" pitchFamily="34" charset="0"/>
                <a:cs typeface="Jameel Noori Nastaleeq" panose="02000503000000020004" pitchFamily="2" charset="-78"/>
              </a:rPr>
              <a:t>اور کفر اور گناہ اور نافرمانی سے تم کو بیزار کردیا  </a:t>
            </a:r>
            <a:r>
              <a:rPr lang="en-US" sz="2800" spc="-20" dirty="0">
                <a:solidFill>
                  <a:srgbClr val="1A3F6D"/>
                </a:solidFill>
                <a:latin typeface="Times New Roman" panose="02020603050405020304" pitchFamily="18" charset="0"/>
                <a:ea typeface="Calibri" panose="020F0502020204030204" pitchFamily="34" charset="0"/>
              </a:rPr>
              <a:t>…</a:t>
            </a:r>
            <a:r>
              <a:rPr lang="ur-PK" sz="2800" spc="-20" dirty="0">
                <a:solidFill>
                  <a:srgbClr val="1A3F6D"/>
                </a:solidFill>
                <a:ea typeface="Calibri" panose="020F0502020204030204" pitchFamily="34" charset="0"/>
                <a:cs typeface="noorehira" panose="02000000000000000000" pitchFamily="2" charset="-78"/>
              </a:rPr>
              <a:t>اُولٰٓئِکَ ہُمُ الرّٰشِدُوۡنَ ۙ﴿۷﴾  </a:t>
            </a:r>
            <a:r>
              <a:rPr lang="ar-SA" sz="2800" spc="-20" dirty="0">
                <a:solidFill>
                  <a:srgbClr val="1A3F6D"/>
                </a:solidFill>
                <a:ea typeface="Calibri" panose="020F0502020204030204" pitchFamily="34" charset="0"/>
                <a:cs typeface="Jameel Noori Nastaleeq" panose="02000503000000020004" pitchFamily="2" charset="-78"/>
              </a:rPr>
              <a:t>یہ لوگ راہِ ہدایت پر ہیں۔ </a:t>
            </a:r>
            <a:r>
              <a:rPr lang="ur-PK" sz="2800" spc="-20" dirty="0">
                <a:solidFill>
                  <a:srgbClr val="1A3F6D"/>
                </a:solidFill>
                <a:ea typeface="Calibri" panose="020F0502020204030204" pitchFamily="34" charset="0"/>
                <a:cs typeface="noorehira" panose="02000000000000000000" pitchFamily="2" charset="-78"/>
              </a:rPr>
              <a:t>فَضْلًا مِّنَ اللہِ وَ نِعْمَۃً ؕ </a:t>
            </a:r>
            <a:r>
              <a:rPr lang="en-US" sz="2800" spc="-20" dirty="0">
                <a:solidFill>
                  <a:srgbClr val="1A3F6D"/>
                </a:solidFill>
                <a:latin typeface="Times New Roman" panose="02020603050405020304" pitchFamily="18" charset="0"/>
                <a:ea typeface="Calibri" panose="020F0502020204030204" pitchFamily="34" charset="0"/>
              </a:rPr>
              <a:t>…</a:t>
            </a:r>
            <a:r>
              <a:rPr lang="ar-SA" sz="2800" spc="-20" dirty="0">
                <a:solidFill>
                  <a:srgbClr val="1A3F6D"/>
                </a:solidFill>
                <a:ea typeface="Calibri" panose="020F0502020204030204" pitchFamily="34" charset="0"/>
                <a:cs typeface="Jameel Noori Nastaleeq" panose="02000503000000020004" pitchFamily="2" charset="-78"/>
              </a:rPr>
              <a:t> یہ اللہ کے  فضل اور نعمت سے ہے </a:t>
            </a:r>
            <a:r>
              <a:rPr lang="en-US" sz="2800" spc="-20" dirty="0">
                <a:solidFill>
                  <a:srgbClr val="1A3F6D"/>
                </a:solidFill>
                <a:latin typeface="Times New Roman" panose="02020603050405020304" pitchFamily="18" charset="0"/>
                <a:ea typeface="Calibri" panose="020F0502020204030204" pitchFamily="34" charset="0"/>
              </a:rPr>
              <a:t>…</a:t>
            </a:r>
            <a:r>
              <a:rPr lang="ur-PK" sz="2800" spc="-20" dirty="0">
                <a:solidFill>
                  <a:srgbClr val="1A3F6D"/>
                </a:solidFill>
                <a:ea typeface="Calibri" panose="020F0502020204030204" pitchFamily="34" charset="0"/>
                <a:cs typeface="noorehira" panose="02000000000000000000" pitchFamily="2" charset="-78"/>
              </a:rPr>
              <a:t>وَ اللہُ  عَلِیۡمٌ حَکِیۡمٌ  ﴿۸﴾ </a:t>
            </a:r>
            <a:r>
              <a:rPr lang="ar-SA" sz="2800" spc="-20" dirty="0">
                <a:solidFill>
                  <a:srgbClr val="1A3F6D"/>
                </a:solidFill>
                <a:ea typeface="Calibri" panose="020F0502020204030204" pitchFamily="34" charset="0"/>
                <a:cs typeface="Jameel Noori Nastaleeq" panose="02000503000000020004" pitchFamily="2" charset="-78"/>
              </a:rPr>
              <a:t>اور اللہ جاننے والا اور حکمت والا ہے۔</a:t>
            </a:r>
            <a:endParaRPr lang="ur-PK" sz="2600" spc="-20" dirty="0">
              <a:solidFill>
                <a:srgbClr val="1A3F6D"/>
              </a:solidFill>
              <a:ea typeface="Calibri" panose="020F0502020204030204" pitchFamily="34" charset="0"/>
              <a:cs typeface="noorehira" panose="02000000000000000000" pitchFamily="2" charset="-78"/>
            </a:endParaRPr>
          </a:p>
        </p:txBody>
      </p:sp>
    </p:spTree>
    <p:extLst>
      <p:ext uri="{BB962C8B-B14F-4D97-AF65-F5344CB8AC3E}">
        <p14:creationId xmlns:p14="http://schemas.microsoft.com/office/powerpoint/2010/main" val="338853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آیات7-8</a:t>
            </a:r>
          </a:p>
        </p:txBody>
      </p:sp>
      <p:sp>
        <p:nvSpPr>
          <p:cNvPr id="10" name="Rectangle 9"/>
          <p:cNvSpPr/>
          <p:nvPr/>
        </p:nvSpPr>
        <p:spPr>
          <a:xfrm>
            <a:off x="1096780" y="1886660"/>
            <a:ext cx="9998439" cy="2160591"/>
          </a:xfrm>
          <a:prstGeom prst="rect">
            <a:avLst/>
          </a:prstGeom>
        </p:spPr>
        <p:txBody>
          <a:bodyPr wrap="square">
            <a:spAutoFit/>
          </a:bodyPr>
          <a:lstStyle/>
          <a:p>
            <a:pPr algn="ctr" rtl="1">
              <a:lnSpc>
                <a:spcPct val="120000"/>
              </a:lnSpc>
            </a:pPr>
            <a:r>
              <a:rPr lang="ur-PK" sz="2800" spc="-20" dirty="0">
                <a:solidFill>
                  <a:srgbClr val="1A3F6D"/>
                </a:solidFill>
                <a:ea typeface="Calibri" panose="020F0502020204030204" pitchFamily="34" charset="0"/>
                <a:cs typeface="noorehira" panose="02000000000000000000" pitchFamily="2" charset="-78"/>
              </a:rPr>
              <a:t>وَ اعْلَمُوۡۤا  اَنَّ  فِیۡكُمْ رَسُوۡلَ اللہِ </a:t>
            </a:r>
            <a:r>
              <a:rPr lang="ur-PK" sz="2800" spc="-20" dirty="0" smtClean="0">
                <a:solidFill>
                  <a:srgbClr val="1A3F6D"/>
                </a:solidFill>
                <a:ea typeface="Calibri" panose="020F0502020204030204" pitchFamily="34" charset="0"/>
                <a:cs typeface="noorehira" panose="02000000000000000000" pitchFamily="2" charset="-78"/>
              </a:rPr>
              <a:t>ؕلَوْ </a:t>
            </a:r>
            <a:r>
              <a:rPr lang="ur-PK" sz="2800" spc="-20" dirty="0">
                <a:solidFill>
                  <a:srgbClr val="1A3F6D"/>
                </a:solidFill>
                <a:ea typeface="Calibri" panose="020F0502020204030204" pitchFamily="34" charset="0"/>
                <a:cs typeface="noorehira" panose="02000000000000000000" pitchFamily="2" charset="-78"/>
              </a:rPr>
              <a:t>یُطِیۡعُكُمْ فِیۡ کَثِیۡرٍ مِّنَ </a:t>
            </a:r>
            <a:r>
              <a:rPr lang="ur-PK" sz="2800" spc="-20" dirty="0" smtClean="0">
                <a:solidFill>
                  <a:srgbClr val="1A3F6D"/>
                </a:solidFill>
                <a:ea typeface="Calibri" panose="020F0502020204030204" pitchFamily="34" charset="0"/>
                <a:cs typeface="noorehira" panose="02000000000000000000" pitchFamily="2" charset="-78"/>
              </a:rPr>
              <a:t>الْاَمْرِلَعَنِتُّمْ وَ </a:t>
            </a:r>
            <a:r>
              <a:rPr lang="ur-PK" sz="2800" spc="-20" dirty="0">
                <a:solidFill>
                  <a:srgbClr val="1A3F6D"/>
                </a:solidFill>
                <a:ea typeface="Calibri" panose="020F0502020204030204" pitchFamily="34" charset="0"/>
                <a:cs typeface="noorehira" panose="02000000000000000000" pitchFamily="2" charset="-78"/>
              </a:rPr>
              <a:t>لٰکِنَّ اللہَ حَبَّبَ  اِلَیۡكُمُ  الْاِیۡمَانَ </a:t>
            </a:r>
            <a:r>
              <a:rPr lang="ur-PK" sz="2800" spc="-20" dirty="0" smtClean="0">
                <a:solidFill>
                  <a:srgbClr val="1A3F6D"/>
                </a:solidFill>
                <a:ea typeface="Calibri" panose="020F0502020204030204" pitchFamily="34" charset="0"/>
                <a:cs typeface="noorehira" panose="02000000000000000000" pitchFamily="2" charset="-78"/>
              </a:rPr>
              <a:t>وَ </a:t>
            </a:r>
            <a:r>
              <a:rPr lang="ur-PK" sz="2800" spc="-20" dirty="0">
                <a:solidFill>
                  <a:srgbClr val="1A3F6D"/>
                </a:solidFill>
                <a:ea typeface="Calibri" panose="020F0502020204030204" pitchFamily="34" charset="0"/>
                <a:cs typeface="noorehira" panose="02000000000000000000" pitchFamily="2" charset="-78"/>
              </a:rPr>
              <a:t>زَیَّنَہٗ  فِیۡ  قُلُوۡبِكُمْ </a:t>
            </a:r>
            <a:r>
              <a:rPr lang="ur-PK" sz="2800" spc="-20" dirty="0" smtClean="0">
                <a:solidFill>
                  <a:srgbClr val="1A3F6D"/>
                </a:solidFill>
                <a:ea typeface="Calibri" panose="020F0502020204030204" pitchFamily="34" charset="0"/>
                <a:cs typeface="noorehira" panose="02000000000000000000" pitchFamily="2" charset="-78"/>
              </a:rPr>
              <a:t>وَ </a:t>
            </a:r>
            <a:r>
              <a:rPr lang="ur-PK" sz="2800" spc="-20" dirty="0">
                <a:solidFill>
                  <a:srgbClr val="1A3F6D"/>
                </a:solidFill>
                <a:ea typeface="Calibri" panose="020F0502020204030204" pitchFamily="34" charset="0"/>
                <a:cs typeface="noorehira" panose="02000000000000000000" pitchFamily="2" charset="-78"/>
              </a:rPr>
              <a:t>کَرَّہَ  اِلَیۡكُمُ الْكُفْرَ وَ الْفُسُوۡقَ وَ الْعِصْیَانَ </a:t>
            </a:r>
            <a:r>
              <a:rPr lang="ur-PK" sz="2800" spc="-20" dirty="0" smtClean="0">
                <a:solidFill>
                  <a:srgbClr val="1A3F6D"/>
                </a:solidFill>
                <a:ea typeface="Calibri" panose="020F0502020204030204" pitchFamily="34" charset="0"/>
                <a:cs typeface="noorehira" panose="02000000000000000000" pitchFamily="2" charset="-78"/>
              </a:rPr>
              <a:t>ؕاُولٰٓئِکَ </a:t>
            </a:r>
            <a:r>
              <a:rPr lang="ur-PK" sz="2800" spc="-20" dirty="0">
                <a:solidFill>
                  <a:srgbClr val="1A3F6D"/>
                </a:solidFill>
                <a:ea typeface="Calibri" panose="020F0502020204030204" pitchFamily="34" charset="0"/>
                <a:cs typeface="noorehira" panose="02000000000000000000" pitchFamily="2" charset="-78"/>
              </a:rPr>
              <a:t>ہُمُ الرّٰشِدُوۡنَ ۙ﴿۷</a:t>
            </a:r>
            <a:r>
              <a:rPr lang="ur-PK" sz="2800" spc="-20" dirty="0" smtClean="0">
                <a:solidFill>
                  <a:srgbClr val="1A3F6D"/>
                </a:solidFill>
                <a:ea typeface="Calibri" panose="020F0502020204030204" pitchFamily="34" charset="0"/>
                <a:cs typeface="noorehira" panose="02000000000000000000" pitchFamily="2" charset="-78"/>
              </a:rPr>
              <a:t>﴾</a:t>
            </a:r>
            <a:r>
              <a:rPr lang="ar-SA" sz="2800" spc="-20" dirty="0" smtClean="0">
                <a:solidFill>
                  <a:srgbClr val="1A3F6D"/>
                </a:solidFill>
                <a:ea typeface="Calibri" panose="020F0502020204030204" pitchFamily="34" charset="0"/>
                <a:cs typeface="noorehira" panose="02000000000000000000" pitchFamily="2" charset="-78"/>
              </a:rPr>
              <a:t> </a:t>
            </a:r>
            <a:r>
              <a:rPr lang="ar-SA" sz="2800" spc="-20" dirty="0">
                <a:solidFill>
                  <a:srgbClr val="1A3F6D"/>
                </a:solidFill>
                <a:ea typeface="Calibri" panose="020F0502020204030204" pitchFamily="34" charset="0"/>
                <a:cs typeface="Jameel Noori Nastaleeq" panose="02000503000000020004" pitchFamily="2" charset="-78"/>
              </a:rPr>
              <a:t> </a:t>
            </a:r>
            <a:endParaRPr lang="ar-SA" sz="2800" spc="-20" dirty="0" smtClean="0">
              <a:solidFill>
                <a:srgbClr val="1A3F6D"/>
              </a:solidFill>
              <a:ea typeface="Calibri" panose="020F0502020204030204" pitchFamily="34" charset="0"/>
              <a:cs typeface="Jameel Noori Nastaleeq" panose="02000503000000020004" pitchFamily="2" charset="-78"/>
            </a:endParaRPr>
          </a:p>
          <a:p>
            <a:pPr algn="ctr" rtl="1">
              <a:lnSpc>
                <a:spcPct val="120000"/>
              </a:lnSpc>
            </a:pPr>
            <a:r>
              <a:rPr lang="ur-PK" sz="2800" spc="-20" dirty="0" smtClean="0">
                <a:solidFill>
                  <a:srgbClr val="1A3F6D"/>
                </a:solidFill>
                <a:ea typeface="Calibri" panose="020F0502020204030204" pitchFamily="34" charset="0"/>
                <a:cs typeface="noorehira" panose="02000000000000000000" pitchFamily="2" charset="-78"/>
              </a:rPr>
              <a:t>فَضْلًا </a:t>
            </a:r>
            <a:r>
              <a:rPr lang="ur-PK" sz="2800" spc="-20" dirty="0">
                <a:solidFill>
                  <a:srgbClr val="1A3F6D"/>
                </a:solidFill>
                <a:ea typeface="Calibri" panose="020F0502020204030204" pitchFamily="34" charset="0"/>
                <a:cs typeface="noorehira" panose="02000000000000000000" pitchFamily="2" charset="-78"/>
              </a:rPr>
              <a:t>مِّنَ اللہِ وَ نِعْمَۃً ؕ وَ اللہُ  عَلِیۡمٌ حَکِیۡمٌ ﴿۸﴾ </a:t>
            </a:r>
          </a:p>
          <a:p>
            <a:pPr algn="ctr" rtl="1">
              <a:lnSpc>
                <a:spcPct val="120000"/>
              </a:lnSpc>
            </a:pPr>
            <a:endParaRPr lang="ur-PK" sz="2800" spc="-20" dirty="0">
              <a:solidFill>
                <a:srgbClr val="1A3F6D"/>
              </a:solidFill>
              <a:ea typeface="Calibri" panose="020F0502020204030204" pitchFamily="34" charset="0"/>
              <a:cs typeface="noorehira" panose="02000000000000000000" pitchFamily="2" charset="-78"/>
            </a:endParaRPr>
          </a:p>
        </p:txBody>
      </p:sp>
      <p:graphicFrame>
        <p:nvGraphicFramePr>
          <p:cNvPr id="6" name="Diagram 5"/>
          <p:cNvGraphicFramePr/>
          <p:nvPr>
            <p:extLst>
              <p:ext uri="{D42A27DB-BD31-4B8C-83A1-F6EECF244321}">
                <p14:modId xmlns:p14="http://schemas.microsoft.com/office/powerpoint/2010/main" val="3989039675"/>
              </p:ext>
            </p:extLst>
          </p:nvPr>
        </p:nvGraphicFramePr>
        <p:xfrm>
          <a:off x="2288345" y="3533613"/>
          <a:ext cx="7615310" cy="258297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479666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D2B49F6D-4100-42FB-82A8-1CFAA91AE96A}"/>
                                            </p:graphicEl>
                                          </p:spTgt>
                                        </p:tgtEl>
                                        <p:attrNameLst>
                                          <p:attrName>style.visibility</p:attrName>
                                        </p:attrNameLst>
                                      </p:cBhvr>
                                      <p:to>
                                        <p:strVal val="visible"/>
                                      </p:to>
                                    </p:set>
                                    <p:animEffect transition="in" filter="barn(inVertical)">
                                      <p:cBhvr>
                                        <p:cTn id="11" dur="500"/>
                                        <p:tgtEl>
                                          <p:spTgt spid="6">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8160EAE7-75B1-40CC-8765-BEF41E203B77}"/>
                                            </p:graphicEl>
                                          </p:spTgt>
                                        </p:tgtEl>
                                        <p:attrNameLst>
                                          <p:attrName>style.visibility</p:attrName>
                                        </p:attrNameLst>
                                      </p:cBhvr>
                                      <p:to>
                                        <p:strVal val="visible"/>
                                      </p:to>
                                    </p:set>
                                    <p:animEffect transition="in" filter="barn(inVertical)">
                                      <p:cBhvr>
                                        <p:cTn id="16" dur="500"/>
                                        <p:tgtEl>
                                          <p:spTgt spid="6">
                                            <p:graphicEl>
                                              <a:dgm id="{8160EAE7-75B1-40CC-8765-BEF41E203B77}"/>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graphicEl>
                                              <a:dgm id="{57D32434-EE6A-4AD4-B56E-EB1C555F3F95}"/>
                                            </p:graphicEl>
                                          </p:spTgt>
                                        </p:tgtEl>
                                        <p:attrNameLst>
                                          <p:attrName>style.visibility</p:attrName>
                                        </p:attrNameLst>
                                      </p:cBhvr>
                                      <p:to>
                                        <p:strVal val="visible"/>
                                      </p:to>
                                    </p:set>
                                    <p:animEffect transition="in" filter="barn(inVertical)">
                                      <p:cBhvr>
                                        <p:cTn id="21" dur="500"/>
                                        <p:tgtEl>
                                          <p:spTgt spid="6">
                                            <p:graphicEl>
                                              <a:dgm id="{57D32434-EE6A-4AD4-B56E-EB1C555F3F9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6"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آیات7-8</a:t>
            </a:r>
          </a:p>
        </p:txBody>
      </p:sp>
      <p:sp>
        <p:nvSpPr>
          <p:cNvPr id="10" name="Rectangle 9"/>
          <p:cNvSpPr/>
          <p:nvPr/>
        </p:nvSpPr>
        <p:spPr>
          <a:xfrm>
            <a:off x="1096780" y="1886660"/>
            <a:ext cx="9998439" cy="2160591"/>
          </a:xfrm>
          <a:prstGeom prst="rect">
            <a:avLst/>
          </a:prstGeom>
        </p:spPr>
        <p:txBody>
          <a:bodyPr wrap="square">
            <a:spAutoFit/>
          </a:bodyPr>
          <a:lstStyle/>
          <a:p>
            <a:pPr algn="ctr" rtl="1">
              <a:lnSpc>
                <a:spcPct val="120000"/>
              </a:lnSpc>
            </a:pPr>
            <a:r>
              <a:rPr lang="ur-PK" sz="2800" spc="-20" dirty="0">
                <a:solidFill>
                  <a:srgbClr val="1A3F6D"/>
                </a:solidFill>
                <a:ea typeface="Calibri" panose="020F0502020204030204" pitchFamily="34" charset="0"/>
                <a:cs typeface="noorehira" panose="02000000000000000000" pitchFamily="2" charset="-78"/>
              </a:rPr>
              <a:t>وَ اعْلَمُوۡۤا  اَنَّ  فِیۡكُمْ رَسُوۡلَ اللہِ </a:t>
            </a:r>
            <a:r>
              <a:rPr lang="ur-PK" sz="2800" spc="-20" dirty="0" smtClean="0">
                <a:solidFill>
                  <a:srgbClr val="1A3F6D"/>
                </a:solidFill>
                <a:ea typeface="Calibri" panose="020F0502020204030204" pitchFamily="34" charset="0"/>
                <a:cs typeface="noorehira" panose="02000000000000000000" pitchFamily="2" charset="-78"/>
              </a:rPr>
              <a:t>ؕلَوْ </a:t>
            </a:r>
            <a:r>
              <a:rPr lang="ur-PK" sz="2800" spc="-20" dirty="0">
                <a:solidFill>
                  <a:srgbClr val="1A3F6D"/>
                </a:solidFill>
                <a:ea typeface="Calibri" panose="020F0502020204030204" pitchFamily="34" charset="0"/>
                <a:cs typeface="noorehira" panose="02000000000000000000" pitchFamily="2" charset="-78"/>
              </a:rPr>
              <a:t>یُطِیۡعُكُمْ فِیۡ کَثِیۡرٍ مِّنَ </a:t>
            </a:r>
            <a:r>
              <a:rPr lang="ur-PK" sz="2800" spc="-20" dirty="0" smtClean="0">
                <a:solidFill>
                  <a:srgbClr val="1A3F6D"/>
                </a:solidFill>
                <a:ea typeface="Calibri" panose="020F0502020204030204" pitchFamily="34" charset="0"/>
                <a:cs typeface="noorehira" panose="02000000000000000000" pitchFamily="2" charset="-78"/>
              </a:rPr>
              <a:t>الْاَمْرِلَعَنِتُّمْ وَ </a:t>
            </a:r>
            <a:r>
              <a:rPr lang="ur-PK" sz="2800" spc="-20" dirty="0">
                <a:solidFill>
                  <a:srgbClr val="1A3F6D"/>
                </a:solidFill>
                <a:ea typeface="Calibri" panose="020F0502020204030204" pitchFamily="34" charset="0"/>
                <a:cs typeface="noorehira" panose="02000000000000000000" pitchFamily="2" charset="-78"/>
              </a:rPr>
              <a:t>لٰکِنَّ اللہَ حَبَّبَ  اِلَیۡكُمُ  الْاِیۡمَانَ </a:t>
            </a:r>
            <a:r>
              <a:rPr lang="ur-PK" sz="2800" spc="-20" dirty="0" smtClean="0">
                <a:solidFill>
                  <a:srgbClr val="1A3F6D"/>
                </a:solidFill>
                <a:ea typeface="Calibri" panose="020F0502020204030204" pitchFamily="34" charset="0"/>
                <a:cs typeface="noorehira" panose="02000000000000000000" pitchFamily="2" charset="-78"/>
              </a:rPr>
              <a:t>وَ </a:t>
            </a:r>
            <a:r>
              <a:rPr lang="ur-PK" sz="2800" spc="-20" dirty="0">
                <a:solidFill>
                  <a:srgbClr val="1A3F6D"/>
                </a:solidFill>
                <a:ea typeface="Calibri" panose="020F0502020204030204" pitchFamily="34" charset="0"/>
                <a:cs typeface="noorehira" panose="02000000000000000000" pitchFamily="2" charset="-78"/>
              </a:rPr>
              <a:t>زَیَّنَہٗ  فِیۡ  قُلُوۡبِكُمْ </a:t>
            </a:r>
            <a:r>
              <a:rPr lang="ur-PK" sz="2800" spc="-20" dirty="0" smtClean="0">
                <a:solidFill>
                  <a:srgbClr val="1A3F6D"/>
                </a:solidFill>
                <a:ea typeface="Calibri" panose="020F0502020204030204" pitchFamily="34" charset="0"/>
                <a:cs typeface="noorehira" panose="02000000000000000000" pitchFamily="2" charset="-78"/>
              </a:rPr>
              <a:t>وَ </a:t>
            </a:r>
            <a:r>
              <a:rPr lang="ur-PK" sz="2800" spc="-20" dirty="0">
                <a:solidFill>
                  <a:srgbClr val="1A3F6D"/>
                </a:solidFill>
                <a:ea typeface="Calibri" panose="020F0502020204030204" pitchFamily="34" charset="0"/>
                <a:cs typeface="noorehira" panose="02000000000000000000" pitchFamily="2" charset="-78"/>
              </a:rPr>
              <a:t>کَرَّہَ  اِلَیۡكُمُ الْكُفْرَ وَ الْفُسُوۡقَ وَ الْعِصْیَانَ </a:t>
            </a:r>
            <a:r>
              <a:rPr lang="ur-PK" sz="2800" spc="-20" dirty="0" smtClean="0">
                <a:solidFill>
                  <a:srgbClr val="1A3F6D"/>
                </a:solidFill>
                <a:ea typeface="Calibri" panose="020F0502020204030204" pitchFamily="34" charset="0"/>
                <a:cs typeface="noorehira" panose="02000000000000000000" pitchFamily="2" charset="-78"/>
              </a:rPr>
              <a:t>ؕاُولٰٓئِکَ </a:t>
            </a:r>
            <a:r>
              <a:rPr lang="ur-PK" sz="2800" spc="-20" dirty="0">
                <a:solidFill>
                  <a:srgbClr val="1A3F6D"/>
                </a:solidFill>
                <a:ea typeface="Calibri" panose="020F0502020204030204" pitchFamily="34" charset="0"/>
                <a:cs typeface="noorehira" panose="02000000000000000000" pitchFamily="2" charset="-78"/>
              </a:rPr>
              <a:t>ہُمُ الرّٰشِدُوۡنَ ۙ﴿۷</a:t>
            </a:r>
            <a:r>
              <a:rPr lang="ur-PK" sz="2800" spc="-20" dirty="0" smtClean="0">
                <a:solidFill>
                  <a:srgbClr val="1A3F6D"/>
                </a:solidFill>
                <a:ea typeface="Calibri" panose="020F0502020204030204" pitchFamily="34" charset="0"/>
                <a:cs typeface="noorehira" panose="02000000000000000000" pitchFamily="2" charset="-78"/>
              </a:rPr>
              <a:t>﴾</a:t>
            </a:r>
            <a:r>
              <a:rPr lang="ar-SA" sz="2800" spc="-20" dirty="0" smtClean="0">
                <a:solidFill>
                  <a:srgbClr val="1A3F6D"/>
                </a:solidFill>
                <a:ea typeface="Calibri" panose="020F0502020204030204" pitchFamily="34" charset="0"/>
                <a:cs typeface="noorehira" panose="02000000000000000000" pitchFamily="2" charset="-78"/>
              </a:rPr>
              <a:t> </a:t>
            </a:r>
            <a:r>
              <a:rPr lang="ar-SA" sz="2800" spc="-20" dirty="0">
                <a:solidFill>
                  <a:srgbClr val="1A3F6D"/>
                </a:solidFill>
                <a:ea typeface="Calibri" panose="020F0502020204030204" pitchFamily="34" charset="0"/>
                <a:cs typeface="Jameel Noori Nastaleeq" panose="02000503000000020004" pitchFamily="2" charset="-78"/>
              </a:rPr>
              <a:t> </a:t>
            </a:r>
            <a:endParaRPr lang="ar-SA" sz="2800" spc="-20" dirty="0" smtClean="0">
              <a:solidFill>
                <a:srgbClr val="1A3F6D"/>
              </a:solidFill>
              <a:ea typeface="Calibri" panose="020F0502020204030204" pitchFamily="34" charset="0"/>
              <a:cs typeface="Jameel Noori Nastaleeq" panose="02000503000000020004" pitchFamily="2" charset="-78"/>
            </a:endParaRPr>
          </a:p>
          <a:p>
            <a:pPr algn="ctr" rtl="1">
              <a:lnSpc>
                <a:spcPct val="120000"/>
              </a:lnSpc>
            </a:pPr>
            <a:r>
              <a:rPr lang="ur-PK" sz="2800" spc="-20" dirty="0" smtClean="0">
                <a:solidFill>
                  <a:srgbClr val="1A3F6D"/>
                </a:solidFill>
                <a:ea typeface="Calibri" panose="020F0502020204030204" pitchFamily="34" charset="0"/>
                <a:cs typeface="noorehira" panose="02000000000000000000" pitchFamily="2" charset="-78"/>
              </a:rPr>
              <a:t>فَضْلًا </a:t>
            </a:r>
            <a:r>
              <a:rPr lang="ur-PK" sz="2800" spc="-20" dirty="0">
                <a:solidFill>
                  <a:srgbClr val="1A3F6D"/>
                </a:solidFill>
                <a:ea typeface="Calibri" panose="020F0502020204030204" pitchFamily="34" charset="0"/>
                <a:cs typeface="noorehira" panose="02000000000000000000" pitchFamily="2" charset="-78"/>
              </a:rPr>
              <a:t>مِّنَ اللہِ وَ نِعْمَۃً ؕ وَ اللہُ  عَلِیۡمٌ حَکِیۡمٌ ﴿۸﴾ </a:t>
            </a:r>
          </a:p>
          <a:p>
            <a:pPr algn="ctr" rtl="1">
              <a:lnSpc>
                <a:spcPct val="120000"/>
              </a:lnSpc>
            </a:pPr>
            <a:endParaRPr lang="ur-PK" sz="2800" spc="-20" dirty="0">
              <a:solidFill>
                <a:srgbClr val="1A3F6D"/>
              </a:solidFill>
              <a:ea typeface="Calibri" panose="020F0502020204030204" pitchFamily="34" charset="0"/>
              <a:cs typeface="noorehira" panose="02000000000000000000" pitchFamily="2" charset="-78"/>
            </a:endParaRPr>
          </a:p>
        </p:txBody>
      </p:sp>
      <p:graphicFrame>
        <p:nvGraphicFramePr>
          <p:cNvPr id="6" name="Diagram 5"/>
          <p:cNvGraphicFramePr/>
          <p:nvPr>
            <p:extLst>
              <p:ext uri="{D42A27DB-BD31-4B8C-83A1-F6EECF244321}">
                <p14:modId xmlns:p14="http://schemas.microsoft.com/office/powerpoint/2010/main" val="1506733341"/>
              </p:ext>
            </p:extLst>
          </p:nvPr>
        </p:nvGraphicFramePr>
        <p:xfrm>
          <a:off x="1781908" y="3429000"/>
          <a:ext cx="8628184" cy="27185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6603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2EDB79BF-8056-4747-99EC-3A1B0521B1FA}"/>
                                            </p:graphicEl>
                                          </p:spTgt>
                                        </p:tgtEl>
                                        <p:attrNameLst>
                                          <p:attrName>style.visibility</p:attrName>
                                        </p:attrNameLst>
                                      </p:cBhvr>
                                      <p:to>
                                        <p:strVal val="visible"/>
                                      </p:to>
                                    </p:set>
                                    <p:animEffect transition="in" filter="barn(inVertical)">
                                      <p:cBhvr>
                                        <p:cTn id="11" dur="500"/>
                                        <p:tgtEl>
                                          <p:spTgt spid="6">
                                            <p:graphicEl>
                                              <a:dgm id="{2EDB79BF-8056-4747-99EC-3A1B0521B1F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graphicEl>
                                              <a:dgm id="{A0588B26-44CB-4484-B3FA-82384439F21A}"/>
                                            </p:graphicEl>
                                          </p:spTgt>
                                        </p:tgtEl>
                                        <p:attrNameLst>
                                          <p:attrName>style.visibility</p:attrName>
                                        </p:attrNameLst>
                                      </p:cBhvr>
                                      <p:to>
                                        <p:strVal val="visible"/>
                                      </p:to>
                                    </p:set>
                                    <p:animEffect transition="in" filter="barn(inVertical)">
                                      <p:cBhvr>
                                        <p:cTn id="16" dur="500"/>
                                        <p:tgtEl>
                                          <p:spTgt spid="6">
                                            <p:graphicEl>
                                              <a:dgm id="{A0588B26-44CB-4484-B3FA-82384439F21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graphicEl>
                                              <a:dgm id="{93641476-B697-4682-A4BA-D62BFF9CD8B2}"/>
                                            </p:graphicEl>
                                          </p:spTgt>
                                        </p:tgtEl>
                                        <p:attrNameLst>
                                          <p:attrName>style.visibility</p:attrName>
                                        </p:attrNameLst>
                                      </p:cBhvr>
                                      <p:to>
                                        <p:strVal val="visible"/>
                                      </p:to>
                                    </p:set>
                                    <p:animEffect transition="in" filter="barn(inVertical)">
                                      <p:cBhvr>
                                        <p:cTn id="21" dur="500"/>
                                        <p:tgtEl>
                                          <p:spTgt spid="6">
                                            <p:graphicEl>
                                              <a:dgm id="{93641476-B697-4682-A4BA-D62BFF9CD8B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6"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آیات9-10</a:t>
            </a:r>
          </a:p>
        </p:txBody>
      </p:sp>
      <p:sp>
        <p:nvSpPr>
          <p:cNvPr id="10" name="Rectangle 9"/>
          <p:cNvSpPr/>
          <p:nvPr/>
        </p:nvSpPr>
        <p:spPr>
          <a:xfrm>
            <a:off x="1096780" y="1886660"/>
            <a:ext cx="9998439" cy="4207306"/>
          </a:xfrm>
          <a:prstGeom prst="rect">
            <a:avLst/>
          </a:prstGeom>
        </p:spPr>
        <p:txBody>
          <a:bodyPr wrap="square">
            <a:spAutoFit/>
          </a:bodyPr>
          <a:lstStyle/>
          <a:p>
            <a:pPr algn="ctr" rtl="1">
              <a:lnSpc>
                <a:spcPct val="120000"/>
              </a:lnSpc>
            </a:pPr>
            <a:r>
              <a:rPr lang="ur-PK" sz="28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وَ اِنۡ طَآئِفَتٰنِ مِنَ الْمُؤْمِنِیۡنَ اقْتَتَلُوۡا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اور اگر مومنوں میں سے کوئی دو فریق آپس میں لڑپڑیں</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28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فَاَصْلِحُوۡا بَیۡنَہُمَاۚ</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تو اُن میں صلح کرادو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28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فَاِنۡۢ  بَغَتْ اِحْدٰىہُمَا عَلَی الْاُخْرٰی</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اور اگر ایک فریق دُوسرے پر زیادتی کرے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28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فَقَاتِلُوا الَّتِیۡ تَبْغِیۡ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تو زیادتی کرنے والے سے لڑو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28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حَتّٰی تَفِیۡٓءَ  اِلٰۤی  اَمْرِ اللہِ ۚ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یہاں تک کہ وہ </a:t>
            </a:r>
            <a:endParaRPr lang="ur-PK"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endParaRPr>
          </a:p>
          <a:p>
            <a:pPr algn="ctr" rtl="1">
              <a:lnSpc>
                <a:spcPct val="120000"/>
              </a:lnSpc>
            </a:pPr>
            <a:r>
              <a:rPr lang="ar-SA"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اللہ کے حکم کی طرف لوٹ آئے</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28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فَاِنۡ فَآءَتْ</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پس جب وہ لوٹ آئے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28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فَاَصْلِحُوۡا بَیۡنَہُمَا بِالْعَدْلِ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a:t>
            </a:r>
            <a:endParaRPr lang="ur-PK"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endParaRPr>
          </a:p>
          <a:p>
            <a:pPr algn="ctr" rtl="1">
              <a:lnSpc>
                <a:spcPct val="120000"/>
              </a:lnSpc>
            </a:pPr>
            <a:r>
              <a:rPr lang="ar-SA"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تو دونوں فریقوںمیں عدل کے ساتھ صلح کرادو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28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وَ اَقْسِطُوۡا ؕ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اورعدل سے کام لو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28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اِنَّ اللہَ یُحِبُّ الْمُقْسِطِیۡنَ ﴿۹﴾  </a:t>
            </a:r>
            <a:r>
              <a:rPr lang="ar-SA"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بے شک اللہ عدل کرنے والوں کو پسند کرتا ہے۔ </a:t>
            </a:r>
            <a:r>
              <a:rPr lang="ur-PK" sz="28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اِنَّمَا الْمُؤْمِنُوۡنَ  اِخْوَۃٌ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مومن تو آپس میں بھائی بھائی ہیں</a:t>
            </a:r>
            <a:r>
              <a:rPr lang="ar-SA" sz="2800" kern="0" spc="-20" dirty="0">
                <a:solidFill>
                  <a:srgbClr val="1A3F6D"/>
                </a:solidFill>
                <a:latin typeface="Cambria" panose="02040503050406030204" pitchFamily="18" charset="0"/>
                <a:ea typeface="Times New Roman" panose="02020603050405020304" pitchFamily="18" charset="0"/>
                <a:cs typeface="Times New Roman" panose="02020603050405020304" pitchFamily="18" charset="0"/>
              </a:rPr>
              <a:t>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28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فَاَصْلِحُوۡا بَیۡنَ اَخَوَیۡكُمْ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تو اپنے دو بھائیوں میں صلح کرادیا کرو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ur-PK" sz="28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وَ اتَّقُوا اللہَ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a:t>
            </a:r>
            <a:r>
              <a:rPr lang="ar-SA"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اور اللہ کی نافرمانی سے بچو  </a:t>
            </a:r>
            <a:r>
              <a:rPr lang="ur-PK"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 </a:t>
            </a:r>
            <a:r>
              <a:rPr lang="en-US" sz="2800" kern="0" spc="-20" dirty="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 </a:t>
            </a:r>
            <a:r>
              <a:rPr lang="ur-PK" sz="28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لَعَلَّكُمْ تُرْحَمُوۡنَ ﴿٪۱۰﴾ </a:t>
            </a:r>
            <a:r>
              <a:rPr lang="ar-SA" sz="2800" kern="0" dirty="0" smtClean="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تاکہ </a:t>
            </a:r>
            <a:r>
              <a:rPr lang="ar-SA" sz="2800" kern="0" dirty="0">
                <a:solidFill>
                  <a:srgbClr val="1A3F6D"/>
                </a:solidFill>
                <a:latin typeface="Cambria" panose="02040503050406030204" pitchFamily="18" charset="0"/>
                <a:ea typeface="Times New Roman" panose="02020603050405020304" pitchFamily="18" charset="0"/>
                <a:cs typeface="Jameel Noori Nastaleeq" panose="02000503000000020004" pitchFamily="2" charset="-78"/>
              </a:rPr>
              <a:t>تم پر رحمت کی جائے۔</a:t>
            </a:r>
            <a:endParaRPr lang="en-US" sz="2800" b="1" kern="0" dirty="0">
              <a:solidFill>
                <a:srgbClr val="1A3F6D"/>
              </a:solidFill>
              <a:effectLst/>
              <a:latin typeface="Cambria" panose="020405030504060302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9725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آیات9-10</a:t>
            </a:r>
          </a:p>
        </p:txBody>
      </p:sp>
      <p:sp>
        <p:nvSpPr>
          <p:cNvPr id="10" name="Rectangle 9"/>
          <p:cNvSpPr/>
          <p:nvPr/>
        </p:nvSpPr>
        <p:spPr>
          <a:xfrm>
            <a:off x="1096780" y="1886660"/>
            <a:ext cx="9998439" cy="1068754"/>
          </a:xfrm>
          <a:prstGeom prst="rect">
            <a:avLst/>
          </a:prstGeom>
        </p:spPr>
        <p:txBody>
          <a:bodyPr wrap="square">
            <a:spAutoFit/>
          </a:bodyPr>
          <a:lstStyle/>
          <a:p>
            <a:pPr algn="ctr" rtl="1">
              <a:lnSpc>
                <a:spcPct val="120000"/>
              </a:lnSpc>
            </a:pPr>
            <a:r>
              <a:rPr lang="ur-PK" sz="27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وَ اِنۡ طَآئِفَتٰنِ مِنَ الْمُؤْمِنِیۡنَ اقْتَتَلُوۡا </a:t>
            </a:r>
            <a:r>
              <a:rPr lang="ur-PK" sz="2700" kern="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فَاَصْلِحُوۡا بَیۡنَہُمَاۚفَاِنۡۢ  </a:t>
            </a:r>
            <a:r>
              <a:rPr lang="ur-PK" sz="27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بَغَتْ اِحْدٰىہُمَا عَلَی </a:t>
            </a:r>
            <a:r>
              <a:rPr lang="ur-PK" sz="2700" kern="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الْاُخْرٰی فَقَاتِلُوا </a:t>
            </a:r>
            <a:r>
              <a:rPr lang="ur-PK" sz="27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الَّتِیۡ تَبْغِیۡ  </a:t>
            </a:r>
            <a:r>
              <a:rPr lang="ur-PK" sz="2700" kern="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حَتّٰی </a:t>
            </a:r>
            <a:r>
              <a:rPr lang="ur-PK" sz="27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تَفِیۡٓءَ  اِلٰۤی  اَمْرِ اللہِ ۚ </a:t>
            </a:r>
            <a:r>
              <a:rPr lang="ur-PK" sz="2700" kern="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فَاِنۡ فَآءَتْ</a:t>
            </a:r>
            <a:r>
              <a:rPr lang="ur-PK" sz="2700" kern="0" spc="-20" dirty="0" smtClean="0">
                <a:solidFill>
                  <a:srgbClr val="1A3F6D"/>
                </a:solidFill>
                <a:latin typeface="Times New Roman" panose="02020603050405020304" pitchFamily="18" charset="0"/>
                <a:ea typeface="Times New Roman" panose="02020603050405020304" pitchFamily="18" charset="0"/>
                <a:cs typeface="Times New Roman" panose="02020603050405020304" pitchFamily="18" charset="0"/>
              </a:rPr>
              <a:t> </a:t>
            </a:r>
            <a:r>
              <a:rPr lang="ur-PK" sz="2700" kern="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فَاَصْلِحُوۡا </a:t>
            </a:r>
            <a:r>
              <a:rPr lang="ur-PK" sz="27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بَیۡنَہُمَا بِالْعَدْلِ </a:t>
            </a:r>
            <a:r>
              <a:rPr lang="ur-PK" sz="2700" kern="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 وَ </a:t>
            </a:r>
            <a:r>
              <a:rPr lang="ur-PK" sz="27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اَقْسِطُوۡا ؕ </a:t>
            </a:r>
            <a:r>
              <a:rPr lang="ur-PK" sz="2700" kern="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 اِنَّ </a:t>
            </a:r>
            <a:r>
              <a:rPr lang="ur-PK" sz="27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اللہَ یُحِبُّ الْمُقْسِطِیۡنَ ﴿۹</a:t>
            </a:r>
            <a:r>
              <a:rPr lang="ur-PK" sz="2700" kern="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a:t>
            </a:r>
            <a:endParaRPr lang="ur-PK" sz="2700" spc="-20" dirty="0">
              <a:solidFill>
                <a:srgbClr val="1A3F6D"/>
              </a:solidFill>
              <a:ea typeface="Calibri" panose="020F0502020204030204" pitchFamily="34" charset="0"/>
              <a:cs typeface="noorehira" panose="02000000000000000000" pitchFamily="2" charset="-78"/>
            </a:endParaRPr>
          </a:p>
        </p:txBody>
      </p:sp>
      <p:graphicFrame>
        <p:nvGraphicFramePr>
          <p:cNvPr id="7" name="Diagram 6"/>
          <p:cNvGraphicFramePr/>
          <p:nvPr>
            <p:extLst>
              <p:ext uri="{D42A27DB-BD31-4B8C-83A1-F6EECF244321}">
                <p14:modId xmlns:p14="http://schemas.microsoft.com/office/powerpoint/2010/main" val="2340443992"/>
              </p:ext>
            </p:extLst>
          </p:nvPr>
        </p:nvGraphicFramePr>
        <p:xfrm>
          <a:off x="1303606" y="2955414"/>
          <a:ext cx="9584788" cy="31921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72747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2EDB79BF-8056-4747-99EC-3A1B0521B1FA}"/>
                                            </p:graphicEl>
                                          </p:spTgt>
                                        </p:tgtEl>
                                        <p:attrNameLst>
                                          <p:attrName>style.visibility</p:attrName>
                                        </p:attrNameLst>
                                      </p:cBhvr>
                                      <p:to>
                                        <p:strVal val="visible"/>
                                      </p:to>
                                    </p:set>
                                    <p:animEffect transition="in" filter="barn(inVertical)">
                                      <p:cBhvr>
                                        <p:cTn id="11" dur="500"/>
                                        <p:tgtEl>
                                          <p:spTgt spid="7">
                                            <p:graphicEl>
                                              <a:dgm id="{2EDB79BF-8056-4747-99EC-3A1B0521B1F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graphicEl>
                                              <a:dgm id="{A0588B26-44CB-4484-B3FA-82384439F21A}"/>
                                            </p:graphicEl>
                                          </p:spTgt>
                                        </p:tgtEl>
                                        <p:attrNameLst>
                                          <p:attrName>style.visibility</p:attrName>
                                        </p:attrNameLst>
                                      </p:cBhvr>
                                      <p:to>
                                        <p:strVal val="visible"/>
                                      </p:to>
                                    </p:set>
                                    <p:animEffect transition="in" filter="barn(inVertical)">
                                      <p:cBhvr>
                                        <p:cTn id="16" dur="500"/>
                                        <p:tgtEl>
                                          <p:spTgt spid="7">
                                            <p:graphicEl>
                                              <a:dgm id="{A0588B26-44CB-4484-B3FA-82384439F21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7">
                                            <p:graphicEl>
                                              <a:dgm id="{80BFC787-D92E-41B2-A782-C970003A6D16}"/>
                                            </p:graphicEl>
                                          </p:spTgt>
                                        </p:tgtEl>
                                        <p:attrNameLst>
                                          <p:attrName>style.visibility</p:attrName>
                                        </p:attrNameLst>
                                      </p:cBhvr>
                                      <p:to>
                                        <p:strVal val="visible"/>
                                      </p:to>
                                    </p:set>
                                    <p:animEffect transition="in" filter="wipe(right)">
                                      <p:cBhvr>
                                        <p:cTn id="21" dur="500"/>
                                        <p:tgtEl>
                                          <p:spTgt spid="7">
                                            <p:graphicEl>
                                              <a:dgm id="{80BFC787-D92E-41B2-A782-C970003A6D1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7" grpId="0" uiExpand="1">
        <p:bldSub>
          <a:bldDgm bld="one"/>
        </p:bldSub>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آیات9-10</a:t>
            </a:r>
          </a:p>
        </p:txBody>
      </p:sp>
      <p:sp>
        <p:nvSpPr>
          <p:cNvPr id="10" name="Rectangle 9"/>
          <p:cNvSpPr/>
          <p:nvPr/>
        </p:nvSpPr>
        <p:spPr>
          <a:xfrm>
            <a:off x="1096780" y="1886660"/>
            <a:ext cx="9998439" cy="609398"/>
          </a:xfrm>
          <a:prstGeom prst="rect">
            <a:avLst/>
          </a:prstGeom>
        </p:spPr>
        <p:txBody>
          <a:bodyPr wrap="square">
            <a:spAutoFit/>
          </a:bodyPr>
          <a:lstStyle/>
          <a:p>
            <a:pPr algn="ctr" rtl="1">
              <a:lnSpc>
                <a:spcPct val="120000"/>
              </a:lnSpc>
            </a:pPr>
            <a:r>
              <a:rPr lang="ur-PK" sz="2700" kern="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اِنَّمَا </a:t>
            </a:r>
            <a:r>
              <a:rPr lang="ur-PK" sz="27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الْمُؤْمِنُوۡنَ  اِخْوَۃٌ  </a:t>
            </a:r>
            <a:r>
              <a:rPr lang="ur-PK" sz="2700" kern="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فَاَصْلِحُوۡا </a:t>
            </a:r>
            <a:r>
              <a:rPr lang="ur-PK" sz="27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بَیۡنَ اَخَوَیۡكُمْ </a:t>
            </a:r>
            <a:r>
              <a:rPr lang="ur-PK" sz="2700" kern="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وَ </a:t>
            </a:r>
            <a:r>
              <a:rPr lang="ur-PK" sz="27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اتَّقُوا اللہَ  </a:t>
            </a:r>
            <a:r>
              <a:rPr lang="ur-PK" sz="2700" kern="0" spc="-20" dirty="0" smtClean="0">
                <a:solidFill>
                  <a:srgbClr val="1A3F6D"/>
                </a:solidFill>
                <a:latin typeface="Cambria" panose="02040503050406030204" pitchFamily="18" charset="0"/>
                <a:ea typeface="Calibri" panose="020F0502020204030204" pitchFamily="34" charset="0"/>
                <a:cs typeface="noorehira" panose="02000000000000000000" pitchFamily="2" charset="-78"/>
              </a:rPr>
              <a:t>لَعَلَّكُمْ </a:t>
            </a:r>
            <a:r>
              <a:rPr lang="ur-PK" sz="2700" kern="0" spc="-20" dirty="0">
                <a:solidFill>
                  <a:srgbClr val="1A3F6D"/>
                </a:solidFill>
                <a:latin typeface="Cambria" panose="02040503050406030204" pitchFamily="18" charset="0"/>
                <a:ea typeface="Calibri" panose="020F0502020204030204" pitchFamily="34" charset="0"/>
                <a:cs typeface="noorehira" panose="02000000000000000000" pitchFamily="2" charset="-78"/>
              </a:rPr>
              <a:t>تُرْحَمُوۡنَ ﴿٪۱۰﴾ </a:t>
            </a:r>
            <a:endParaRPr lang="ur-PK" sz="2700" spc="-20" dirty="0">
              <a:solidFill>
                <a:srgbClr val="1A3F6D"/>
              </a:solidFill>
              <a:ea typeface="Calibri" panose="020F0502020204030204" pitchFamily="34" charset="0"/>
              <a:cs typeface="noorehira" panose="02000000000000000000" pitchFamily="2" charset="-78"/>
            </a:endParaRPr>
          </a:p>
        </p:txBody>
      </p:sp>
      <p:graphicFrame>
        <p:nvGraphicFramePr>
          <p:cNvPr id="7" name="Diagram 6"/>
          <p:cNvGraphicFramePr/>
          <p:nvPr>
            <p:extLst>
              <p:ext uri="{D42A27DB-BD31-4B8C-83A1-F6EECF244321}">
                <p14:modId xmlns:p14="http://schemas.microsoft.com/office/powerpoint/2010/main" val="1885344719"/>
              </p:ext>
            </p:extLst>
          </p:nvPr>
        </p:nvGraphicFramePr>
        <p:xfrm>
          <a:off x="1303606" y="2496058"/>
          <a:ext cx="9584788" cy="26294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ounded Rectangle 7"/>
          <p:cNvSpPr/>
          <p:nvPr/>
        </p:nvSpPr>
        <p:spPr>
          <a:xfrm>
            <a:off x="1655298" y="4364540"/>
            <a:ext cx="8881404" cy="1438087"/>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9" name="Rectangle 8"/>
          <p:cNvSpPr/>
          <p:nvPr/>
        </p:nvSpPr>
        <p:spPr>
          <a:xfrm>
            <a:off x="1655298" y="4448410"/>
            <a:ext cx="8881404" cy="1354217"/>
          </a:xfrm>
          <a:prstGeom prst="rect">
            <a:avLst/>
          </a:prstGeom>
        </p:spPr>
        <p:txBody>
          <a:bodyPr wrap="square" lIns="91440">
            <a:spAutoFit/>
          </a:bodyPr>
          <a:lstStyle/>
          <a:p>
            <a:pPr marL="457200" marR="228600" algn="ctr" rtl="1"/>
            <a:r>
              <a:rPr lang="ar-SA"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إِنَّ الْمُؤْمِنَ لِلْمُؤْمِنِ كَالْبُنْیَانِ یَشُدُّ بَعْضُہٗ بَعْضًا وَشَبَّكَ أَصَابِعَہٗ </a:t>
            </a:r>
            <a:r>
              <a:rPr lang="ar-SA" sz="2400" spc="-1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r>
              <a:rPr lang="ur-PK" sz="2400" spc="-1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بخاری، مسلم</a:t>
            </a:r>
            <a:r>
              <a:rPr lang="ar-SA" sz="2400" spc="-1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endParaRPr lang="en-US" sz="2800" dirty="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algn="ctr" rtl="1"/>
            <a:r>
              <a:rPr lang="ur-PK" sz="27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"مومن ایک دوسرے کے لئے عمارت کی مانند ہیں جس کا ایک حصہ دوسرے کو تقویت دیتا ہے ۔ پھر </a:t>
            </a:r>
            <a:r>
              <a:rPr lang="ur-PK" sz="27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آپﷺ</a:t>
            </a:r>
          </a:p>
          <a:p>
            <a:pPr algn="ctr" rtl="1"/>
            <a:r>
              <a:rPr lang="ur-PK" sz="27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نے </a:t>
            </a:r>
            <a:r>
              <a:rPr lang="ur-PK" sz="27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ایک ہاتھ کی انگلیاں دوسرے ہاتھ کی انگلیوں میں ڈال کر دکھایا (کہ مسلمانوں کو ایسے ہونا چاہیئے ) </a:t>
            </a:r>
            <a:r>
              <a:rPr lang="ur-PK" sz="27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endParaRPr lang="en-US" sz="2700" dirty="0">
              <a:solidFill>
                <a:srgbClr val="1A3F6D"/>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1" name="Rounded Rectangle 10"/>
          <p:cNvSpPr/>
          <p:nvPr/>
        </p:nvSpPr>
        <p:spPr>
          <a:xfrm>
            <a:off x="1655298" y="4133538"/>
            <a:ext cx="8881404" cy="1868974"/>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2" name="Rectangle 11"/>
          <p:cNvSpPr/>
          <p:nvPr/>
        </p:nvSpPr>
        <p:spPr>
          <a:xfrm>
            <a:off x="1303606" y="4273680"/>
            <a:ext cx="9584788" cy="1785104"/>
          </a:xfrm>
          <a:prstGeom prst="rect">
            <a:avLst/>
          </a:prstGeom>
        </p:spPr>
        <p:txBody>
          <a:bodyPr wrap="square" lIns="91440">
            <a:spAutoFit/>
          </a:bodyPr>
          <a:lstStyle/>
          <a:p>
            <a:pPr marL="457200" marR="228600" algn="ctr" rtl="1"/>
            <a:r>
              <a:rPr lang="ar-SA"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اَلْمُسْلِمُونَ كَرَجُلٍ وَاحِدٍ إِنْ اشْتَكَى عَیْنُہُ اشْتَكَى كُلُّہٗ وَإِنْ اشْتَكَى رَأْسُہُ اشْتَكَى كُلُّہٗ </a:t>
            </a:r>
            <a:r>
              <a:rPr lang="ar-SA" sz="2400" spc="-1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r>
              <a:rPr lang="ur-PK" sz="2400" spc="-1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بخاری، مسلم</a:t>
            </a:r>
            <a:r>
              <a:rPr lang="ar-SA" sz="2400" spc="-1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endParaRPr lang="en-US" sz="2800" dirty="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algn="ctr" rtl="1"/>
            <a:r>
              <a:rPr lang="ur-PK" sz="27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"تمام مسلمان ایک جسدِ واحد کی طرح ہیں۔اگر اُس کی آنکھ دُکھے تو اِس کا سارا جسم درد محسوس کرتا ہے اور </a:t>
            </a:r>
            <a:endParaRPr lang="ur-PK" sz="27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endParaRPr>
          </a:p>
          <a:p>
            <a:pPr algn="ctr" rtl="1"/>
            <a:r>
              <a:rPr lang="ur-PK" sz="27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اِسی </a:t>
            </a:r>
            <a:r>
              <a:rPr lang="ur-PK" sz="27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طرح اگر اُس کے سر میں تکلیف ہو تو بھی سارا جسم تکلیف میں شریک ہوتا ہے  "۔ </a:t>
            </a:r>
            <a:endParaRPr lang="en-US" sz="2700" dirty="0">
              <a:solidFill>
                <a:srgbClr val="1A3F6D"/>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
        <p:nvSpPr>
          <p:cNvPr id="13" name="Rounded Rectangle 12"/>
          <p:cNvSpPr/>
          <p:nvPr/>
        </p:nvSpPr>
        <p:spPr>
          <a:xfrm>
            <a:off x="1647688" y="4111851"/>
            <a:ext cx="8881404" cy="1938779"/>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4" name="Rectangle 13"/>
          <p:cNvSpPr/>
          <p:nvPr/>
        </p:nvSpPr>
        <p:spPr>
          <a:xfrm>
            <a:off x="1300562" y="4265527"/>
            <a:ext cx="9584788" cy="1785104"/>
          </a:xfrm>
          <a:prstGeom prst="rect">
            <a:avLst/>
          </a:prstGeom>
        </p:spPr>
        <p:txBody>
          <a:bodyPr wrap="square" lIns="91440">
            <a:spAutoFit/>
          </a:bodyPr>
          <a:lstStyle/>
          <a:p>
            <a:pPr marL="457200" marR="228600" algn="ctr" rtl="1"/>
            <a:r>
              <a:rPr lang="ar-SA" sz="2800" dirty="0">
                <a:solidFill>
                  <a:srgbClr val="1A3F6D"/>
                </a:solidFill>
                <a:latin typeface="noorehira" panose="02000000000000000000" pitchFamily="2" charset="-78"/>
                <a:ea typeface="Calibri" panose="020F0502020204030204" pitchFamily="34" charset="0"/>
                <a:cs typeface="noorehira" panose="02000000000000000000" pitchFamily="2" charset="-78"/>
              </a:rPr>
              <a:t>حَقُّ الْمُسْلِمِ عَلَى الْمُسْلِمِ خَمْسٌ رَدُّ السَّلَامِ وَعِیَادَۃُ الْمَرِیضِ وَاتِّبَاعُ الْجَنَائِزِ وَإِجَابَۃُ الدَّعْوَۃِ وَتَشْمِیتُ الْعَاطِسِ</a:t>
            </a:r>
            <a:r>
              <a:rPr lang="ar-SA" sz="2400" spc="-1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r>
              <a:rPr lang="ur-PK" sz="2400" spc="-1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بخاری، مسلم</a:t>
            </a:r>
            <a:r>
              <a:rPr lang="ar-SA" sz="2400" spc="-10" dirty="0" smtClean="0">
                <a:solidFill>
                  <a:srgbClr val="1A3F6D"/>
                </a:solidFill>
                <a:latin typeface="noorehira" panose="02000000000000000000" pitchFamily="2" charset="-78"/>
                <a:ea typeface="Calibri" panose="020F0502020204030204" pitchFamily="34" charset="0"/>
                <a:cs typeface="noorehira" panose="02000000000000000000" pitchFamily="2" charset="-78"/>
              </a:rPr>
              <a:t>)</a:t>
            </a:r>
            <a:endParaRPr lang="en-US" sz="2800" dirty="0">
              <a:solidFill>
                <a:srgbClr val="1A3F6D"/>
              </a:solidFill>
              <a:latin typeface="noorehira" panose="02000000000000000000" pitchFamily="2" charset="-78"/>
              <a:ea typeface="Calibri" panose="020F0502020204030204" pitchFamily="34" charset="0"/>
              <a:cs typeface="noorehira" panose="02000000000000000000" pitchFamily="2" charset="-78"/>
            </a:endParaRPr>
          </a:p>
          <a:p>
            <a:pPr algn="ctr" rtl="1"/>
            <a:r>
              <a:rPr lang="ur-PK" sz="27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"ہر مسلمان کے دوسرے مسلمان پر پانچ حقوق ہیں۔ سلام کا جواب دینا، بیما ر کی عیادت کرنا، جنازے کے ساتھ جانا</a:t>
            </a:r>
            <a:r>
              <a:rPr lang="ur-PK" sz="27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p>
          <a:p>
            <a:pPr algn="ctr" rtl="1"/>
            <a:r>
              <a:rPr lang="ur-PK" sz="27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اُس </a:t>
            </a:r>
            <a:r>
              <a:rPr lang="ur-PK" sz="27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کی دعوت قبول کرنا،چھینک آنے پر "</a:t>
            </a:r>
            <a:r>
              <a:rPr lang="ur-PK" sz="2400" dirty="0">
                <a:solidFill>
                  <a:srgbClr val="1A3F6D"/>
                </a:solidFill>
                <a:latin typeface="noorehira" panose="02000000000000000000" pitchFamily="2" charset="-78"/>
                <a:ea typeface="Calibri" panose="020F0502020204030204" pitchFamily="34" charset="0"/>
                <a:cs typeface="noorehira" panose="02000000000000000000" pitchFamily="2" charset="-78"/>
              </a:rPr>
              <a:t>یَرْحَمُکَ اللہُ</a:t>
            </a:r>
            <a:r>
              <a:rPr lang="ur-PK" sz="27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 کہہ کر اُس کے لئے دعائے رحمت کرنا"۔ </a:t>
            </a:r>
            <a:endParaRPr lang="en-US" sz="2700" dirty="0">
              <a:solidFill>
                <a:srgbClr val="1A3F6D"/>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3842752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2EDB79BF-8056-4747-99EC-3A1B0521B1FA}"/>
                                            </p:graphicEl>
                                          </p:spTgt>
                                        </p:tgtEl>
                                        <p:attrNameLst>
                                          <p:attrName>style.visibility</p:attrName>
                                        </p:attrNameLst>
                                      </p:cBhvr>
                                      <p:to>
                                        <p:strVal val="visible"/>
                                      </p:to>
                                    </p:set>
                                    <p:animEffect transition="in" filter="barn(inVertical)">
                                      <p:cBhvr>
                                        <p:cTn id="11" dur="500"/>
                                        <p:tgtEl>
                                          <p:spTgt spid="7">
                                            <p:graphicEl>
                                              <a:dgm id="{2EDB79BF-8056-4747-99EC-3A1B0521B1F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7">
                                            <p:graphicEl>
                                              <a:dgm id="{A0588B26-44CB-4484-B3FA-82384439F21A}"/>
                                            </p:graphicEl>
                                          </p:spTgt>
                                        </p:tgtEl>
                                        <p:attrNameLst>
                                          <p:attrName>style.visibility</p:attrName>
                                        </p:attrNameLst>
                                      </p:cBhvr>
                                      <p:to>
                                        <p:strVal val="visible"/>
                                      </p:to>
                                    </p:set>
                                    <p:animEffect transition="in" filter="barn(inVertical)">
                                      <p:cBhvr>
                                        <p:cTn id="16" dur="500"/>
                                        <p:tgtEl>
                                          <p:spTgt spid="7">
                                            <p:graphicEl>
                                              <a:dgm id="{A0588B26-44CB-4484-B3FA-82384439F21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xit" presetSubtype="21" fill="hold" grpId="1" nodeType="clickEffect">
                                  <p:stCondLst>
                                    <p:cond delay="0"/>
                                  </p:stCondLst>
                                  <p:childTnLst>
                                    <p:animEffect transition="out" filter="barn(inVertical)">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6" presetClass="exit" presetSubtype="21" fill="hold" grpId="1" nodeType="withEffect">
                                  <p:stCondLst>
                                    <p:cond delay="0"/>
                                  </p:stCondLst>
                                  <p:childTnLst>
                                    <p:animEffect transition="out" filter="barn(inVertical)">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childTnLst>
                          </p:cTn>
                        </p:par>
                        <p:par>
                          <p:cTn id="34" fill="hold">
                            <p:stCondLst>
                              <p:cond delay="500"/>
                            </p:stCondLst>
                            <p:childTnLst>
                              <p:par>
                                <p:cTn id="35" presetID="16" presetClass="entr" presetSubtype="21"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par>
                          <p:cTn id="38" fill="hold">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xit" presetSubtype="21" fill="hold" grpId="1" nodeType="clickEffect">
                                  <p:stCondLst>
                                    <p:cond delay="0"/>
                                  </p:stCondLst>
                                  <p:childTnLst>
                                    <p:animEffect transition="out" filter="barn(inVertical)">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6" presetClass="exit" presetSubtype="21" fill="hold" grpId="1" nodeType="withEffect">
                                  <p:stCondLst>
                                    <p:cond delay="0"/>
                                  </p:stCondLst>
                                  <p:childTnLst>
                                    <p:animEffect transition="out" filter="barn(inVertical)">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childTnLst>
                          </p:cTn>
                        </p:par>
                        <p:par>
                          <p:cTn id="50" fill="hold">
                            <p:stCondLst>
                              <p:cond delay="500"/>
                            </p:stCondLst>
                            <p:childTnLst>
                              <p:par>
                                <p:cTn id="51" presetID="16" presetClass="entr" presetSubtype="21"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barn(inVertical)">
                                      <p:cBhvr>
                                        <p:cTn id="53" dur="500"/>
                                        <p:tgtEl>
                                          <p:spTgt spid="13"/>
                                        </p:tgtEl>
                                      </p:cBhvr>
                                    </p:animEffect>
                                  </p:childTnLst>
                                </p:cTn>
                              </p:par>
                            </p:childTnLst>
                          </p:cTn>
                        </p:par>
                        <p:par>
                          <p:cTn id="54" fill="hold">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8" repeatCount="indefinite" fill="hold" display="0">
                  <p:stCondLst>
                    <p:cond delay="indefinite"/>
                  </p:stCondLst>
                </p:cTn>
                <p:tgtEl>
                  <p:spTgt spid="71"/>
                </p:tgtEl>
              </p:cMediaNode>
            </p:video>
          </p:childTnLst>
        </p:cTn>
      </p:par>
    </p:tnLst>
    <p:bldLst>
      <p:bldGraphic spid="7" grpId="0" uiExpand="1">
        <p:bldSub>
          <a:bldDgm bld="one"/>
        </p:bldSub>
      </p:bldGraphic>
      <p:bldP spid="8" grpId="0" animBg="1"/>
      <p:bldP spid="8" grpId="1" animBg="1"/>
      <p:bldP spid="9" grpId="0"/>
      <p:bldP spid="9" grpId="1"/>
      <p:bldP spid="11" grpId="0" animBg="1"/>
      <p:bldP spid="11" grpId="1" animBg="1"/>
      <p:bldP spid="12" grpId="0"/>
      <p:bldP spid="12" grpId="1"/>
      <p:bldP spid="13" grpId="0" animBg="1"/>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246769"/>
          </a:xfrm>
          <a:prstGeom prst="rect">
            <a:avLst/>
          </a:prstGeom>
        </p:spPr>
        <p:txBody>
          <a:bodyPr wrap="square">
            <a:spAutoFit/>
          </a:bodyPr>
          <a:lstStyle/>
          <a:p>
            <a:pPr algn="ctr" rtl="1"/>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سوم: درسِ پنجم</a:t>
            </a:r>
            <a:endParaRPr lang="en-US"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سیاسی اور ملّی زندگی کے رہنما اُصول</a:t>
            </a:r>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48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اوّل)</a:t>
            </a:r>
            <a:endParaRPr lang="ur-PK"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5" name="TextBox 4"/>
          <p:cNvSpPr txBox="1"/>
          <p:nvPr/>
        </p:nvSpPr>
        <p:spPr>
          <a:xfrm>
            <a:off x="1073675" y="4894105"/>
            <a:ext cx="10036627" cy="830997"/>
          </a:xfrm>
          <a:prstGeom prst="rect">
            <a:avLst/>
          </a:prstGeom>
          <a:noFill/>
        </p:spPr>
        <p:txBody>
          <a:bodyPr wrap="square" rtlCol="0">
            <a:spAutoFit/>
          </a:bodyPr>
          <a:lstStyle/>
          <a:p>
            <a:pPr algn="ctr" rtl="1"/>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الحجرات کی 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215068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807717"/>
            <a:ext cx="12192000" cy="1107996"/>
          </a:xfrm>
          <a:prstGeom prst="rect">
            <a:avLst/>
          </a:prstGeom>
        </p:spPr>
        <p:txBody>
          <a:bodyPr wrap="square">
            <a:spAutoFit/>
          </a:bodyPr>
          <a:lstStyle/>
          <a:p>
            <a:pPr algn="ctr" rtl="1"/>
            <a:r>
              <a:rPr lang="ur-PK" sz="66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الحجرات</a:t>
            </a:r>
            <a:endParaRPr lang="en-US" sz="60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66800" y="2195794"/>
            <a:ext cx="9572979" cy="769441"/>
          </a:xfrm>
          <a:prstGeom prst="rect">
            <a:avLst/>
          </a:prstGeom>
        </p:spPr>
        <p:txBody>
          <a:bodyPr wrap="square">
            <a:spAutoFit/>
          </a:bodyPr>
          <a:lstStyle/>
          <a:p>
            <a:pPr marL="742950" indent="-742950" algn="r" rtl="1">
              <a:buClr>
                <a:srgbClr val="1D508F"/>
              </a:buClr>
              <a:buFont typeface="+mj-lt"/>
              <a:buAutoNum type="arabicParenR"/>
            </a:pPr>
            <a:r>
              <a:rPr lang="ur-PK" sz="4400" spc="-100" dirty="0" smtClean="0">
                <a:solidFill>
                  <a:srgbClr val="1A3F6D"/>
                </a:solidFill>
                <a:latin typeface="Jameel Noori Nastaleeq" panose="02000503000000020004" pitchFamily="2" charset="-78"/>
                <a:cs typeface="Jameel Noori Nastaleeq" panose="02000503000000020004" pitchFamily="2" charset="-78"/>
              </a:rPr>
              <a:t>اِس درس کا موضوع کیا ہے؟</a:t>
            </a:r>
            <a:endParaRPr lang="en-US" sz="4400" spc="-1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39150" y="3178692"/>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334531" y="316664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839150" y="440474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944615" y="3327650"/>
            <a:ext cx="4147221" cy="646331"/>
          </a:xfrm>
          <a:prstGeom prst="rect">
            <a:avLst/>
          </a:prstGeom>
        </p:spPr>
        <p:txBody>
          <a:bodyPr wrap="square">
            <a:spAutoFit/>
          </a:bodyPr>
          <a:lstStyle/>
          <a:p>
            <a:pPr marL="568325" indent="-568325" algn="ctr" rtl="1">
              <a:buSzPct val="90000"/>
              <a:buFont typeface="+mj-lt"/>
              <a:buAutoNum type="alphaUcPeriod"/>
            </a:pPr>
            <a:r>
              <a:rPr lang="ur-PK" sz="3600" spc="-10" dirty="0" smtClean="0">
                <a:solidFill>
                  <a:schemeClr val="bg1"/>
                </a:solidFill>
                <a:ea typeface="Calibri" panose="020F0502020204030204" pitchFamily="34" charset="0"/>
                <a:cs typeface="Jameel Noori Nastaleeq" panose="02000503000000020004" pitchFamily="2" charset="-78"/>
              </a:rPr>
              <a:t>بندۂ مومن کے اوصاف</a:t>
            </a:r>
            <a:endParaRPr lang="en-US" sz="3600" dirty="0">
              <a:solidFill>
                <a:schemeClr val="bg1"/>
              </a:solidFill>
            </a:endParaRPr>
          </a:p>
        </p:txBody>
      </p:sp>
      <p:sp>
        <p:nvSpPr>
          <p:cNvPr id="12" name="Rectangle 11"/>
          <p:cNvSpPr/>
          <p:nvPr/>
        </p:nvSpPr>
        <p:spPr>
          <a:xfrm>
            <a:off x="1334531" y="3359465"/>
            <a:ext cx="4252686" cy="646331"/>
          </a:xfrm>
          <a:prstGeom prst="rect">
            <a:avLst/>
          </a:prstGeom>
        </p:spPr>
        <p:txBody>
          <a:bodyPr wrap="square">
            <a:spAutoFit/>
          </a:bodyPr>
          <a:lstStyle/>
          <a:p>
            <a:pPr marL="576263" indent="-576263" algn="ctr" rtl="1">
              <a:buSzPct val="90000"/>
              <a:buFont typeface="+mj-lt"/>
              <a:buAutoNum type="alphaUcPeriod" startAt="2"/>
            </a:pPr>
            <a:r>
              <a:rPr lang="ur-PK" sz="3600" spc="-10" dirty="0" smtClean="0">
                <a:solidFill>
                  <a:schemeClr val="bg1"/>
                </a:solidFill>
                <a:ea typeface="Calibri" panose="020F0502020204030204" pitchFamily="34" charset="0"/>
                <a:cs typeface="Jameel Noori Nastaleeq" panose="02000503000000020004" pitchFamily="2" charset="-78"/>
              </a:rPr>
              <a:t>خاندانی زندگی کے بنیادی اصول</a:t>
            </a:r>
            <a:endParaRPr lang="en-US" sz="3600" dirty="0">
              <a:solidFill>
                <a:schemeClr val="bg1"/>
              </a:solidFill>
            </a:endParaRPr>
          </a:p>
        </p:txBody>
      </p:sp>
      <p:sp>
        <p:nvSpPr>
          <p:cNvPr id="13" name="Rectangle 12"/>
          <p:cNvSpPr/>
          <p:nvPr/>
        </p:nvSpPr>
        <p:spPr>
          <a:xfrm>
            <a:off x="5839150" y="4540657"/>
            <a:ext cx="4227600" cy="646331"/>
          </a:xfrm>
          <a:prstGeom prst="rect">
            <a:avLst/>
          </a:prstGeom>
        </p:spPr>
        <p:txBody>
          <a:bodyPr wrap="square">
            <a:spAutoFit/>
          </a:bodyPr>
          <a:lstStyle/>
          <a:p>
            <a:pPr marL="576263" indent="-576263" algn="ctr" rtl="1">
              <a:buSzPct val="90000"/>
              <a:buFont typeface="+mj-lt"/>
              <a:buAutoNum type="alphaUcPeriod" startAt="3"/>
            </a:pPr>
            <a:r>
              <a:rPr lang="ur-PK" sz="36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سماجی اور معاشرتی اقدار</a:t>
            </a:r>
            <a:endParaRPr lang="en-US" sz="36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351206" y="442644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351206" y="4562354"/>
            <a:ext cx="4227600" cy="646331"/>
          </a:xfrm>
          <a:prstGeom prst="rect">
            <a:avLst/>
          </a:prstGeom>
        </p:spPr>
        <p:txBody>
          <a:bodyPr wrap="square">
            <a:spAutoFit/>
          </a:bodyPr>
          <a:lstStyle/>
          <a:p>
            <a:pPr marL="576263" indent="-576263" algn="ctr" rtl="1">
              <a:buSzPct val="90000"/>
              <a:buFont typeface="+mj-lt"/>
              <a:buAutoNum type="alphaUcPeriod" startAt="4"/>
            </a:pPr>
            <a:r>
              <a:rPr lang="ur-PK" sz="36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سیاسی و ملّی زندگی کے رہنما اصول</a:t>
            </a:r>
            <a:endParaRPr lang="en-US"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172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4012" y="822635"/>
            <a:ext cx="12192000" cy="830997"/>
          </a:xfrm>
          <a:prstGeom prst="rect">
            <a:avLst/>
          </a:prstGeom>
        </p:spPr>
        <p:txBody>
          <a:bodyPr wrap="square">
            <a:spAutoFit/>
          </a:bodyPr>
          <a:lstStyle/>
          <a:p>
            <a:pPr algn="ctr" rtl="1"/>
            <a:r>
              <a:rPr lang="ur-PK" sz="47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تیسرا حصہ</a:t>
            </a:r>
            <a:r>
              <a:rPr lang="ur-PK" sz="47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 </a:t>
            </a:r>
            <a:r>
              <a:rPr lang="ur-PK" sz="47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عملِ صالح</a:t>
            </a:r>
            <a:endParaRPr lang="en-US" sz="47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7" name="Content Placeholder 7"/>
          <p:cNvGraphicFramePr>
            <a:graphicFrameLocks/>
          </p:cNvGraphicFramePr>
          <p:nvPr>
            <p:extLst>
              <p:ext uri="{D42A27DB-BD31-4B8C-83A1-F6EECF244321}">
                <p14:modId xmlns:p14="http://schemas.microsoft.com/office/powerpoint/2010/main" val="3659916097"/>
              </p:ext>
            </p:extLst>
          </p:nvPr>
        </p:nvGraphicFramePr>
        <p:xfrm>
          <a:off x="1790700" y="2035883"/>
          <a:ext cx="8610600" cy="40986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0637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graphicEl>
                                              <a:dgm id="{427F0D4D-B7B9-4BBB-8BB4-FEBF2E2276D9}"/>
                                            </p:graphicEl>
                                          </p:spTgt>
                                        </p:tgtEl>
                                        <p:attrNameLst>
                                          <p:attrName>style.visibility</p:attrName>
                                        </p:attrNameLst>
                                      </p:cBhvr>
                                      <p:to>
                                        <p:strVal val="visible"/>
                                      </p:to>
                                    </p:set>
                                    <p:animEffect transition="in" filter="wipe(right)">
                                      <p:cBhvr>
                                        <p:cTn id="11" dur="250"/>
                                        <p:tgtEl>
                                          <p:spTgt spid="7">
                                            <p:graphicEl>
                                              <a:dgm id="{427F0D4D-B7B9-4BBB-8BB4-FEBF2E2276D9}"/>
                                            </p:graphicEl>
                                          </p:spTgt>
                                        </p:tgtEl>
                                      </p:cBhvr>
                                    </p:animEffect>
                                  </p:childTnLst>
                                </p:cTn>
                              </p:par>
                            </p:childTnLst>
                          </p:cTn>
                        </p:par>
                        <p:par>
                          <p:cTn id="12" fill="hold">
                            <p:stCondLst>
                              <p:cond delay="250"/>
                            </p:stCondLst>
                            <p:childTnLst>
                              <p:par>
                                <p:cTn id="13" presetID="22" presetClass="entr" presetSubtype="2" fill="hold" grpId="0" nodeType="afterEffect">
                                  <p:stCondLst>
                                    <p:cond delay="0"/>
                                  </p:stCondLst>
                                  <p:childTnLst>
                                    <p:set>
                                      <p:cBhvr>
                                        <p:cTn id="14" dur="1" fill="hold">
                                          <p:stCondLst>
                                            <p:cond delay="0"/>
                                          </p:stCondLst>
                                        </p:cTn>
                                        <p:tgtEl>
                                          <p:spTgt spid="7">
                                            <p:graphicEl>
                                              <a:dgm id="{FE8363C5-272F-4652-9371-B4A53CBDBB54}"/>
                                            </p:graphicEl>
                                          </p:spTgt>
                                        </p:tgtEl>
                                        <p:attrNameLst>
                                          <p:attrName>style.visibility</p:attrName>
                                        </p:attrNameLst>
                                      </p:cBhvr>
                                      <p:to>
                                        <p:strVal val="visible"/>
                                      </p:to>
                                    </p:set>
                                    <p:animEffect transition="in" filter="wipe(right)">
                                      <p:cBhvr>
                                        <p:cTn id="15" dur="250"/>
                                        <p:tgtEl>
                                          <p:spTgt spid="7">
                                            <p:graphicEl>
                                              <a:dgm id="{FE8363C5-272F-4652-9371-B4A53CBDBB54}"/>
                                            </p:graphic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7">
                                            <p:graphicEl>
                                              <a:dgm id="{92AA1496-1A9D-4127-9074-5B287A06C5F1}"/>
                                            </p:graphicEl>
                                          </p:spTgt>
                                        </p:tgtEl>
                                        <p:attrNameLst>
                                          <p:attrName>style.visibility</p:attrName>
                                        </p:attrNameLst>
                                      </p:cBhvr>
                                      <p:to>
                                        <p:strVal val="visible"/>
                                      </p:to>
                                    </p:set>
                                    <p:animEffect transition="in" filter="wipe(right)">
                                      <p:cBhvr>
                                        <p:cTn id="19" dur="250"/>
                                        <p:tgtEl>
                                          <p:spTgt spid="7">
                                            <p:graphicEl>
                                              <a:dgm id="{92AA1496-1A9D-4127-9074-5B287A06C5F1}"/>
                                            </p:graphicEl>
                                          </p:spTgt>
                                        </p:tgtEl>
                                      </p:cBhvr>
                                    </p:animEffect>
                                  </p:childTnLst>
                                </p:cTn>
                              </p:par>
                            </p:childTnLst>
                          </p:cTn>
                        </p:par>
                        <p:par>
                          <p:cTn id="20" fill="hold">
                            <p:stCondLst>
                              <p:cond delay="750"/>
                            </p:stCondLst>
                            <p:childTnLst>
                              <p:par>
                                <p:cTn id="21" presetID="22" presetClass="entr" presetSubtype="2" fill="hold" grpId="0" nodeType="afterEffect">
                                  <p:stCondLst>
                                    <p:cond delay="0"/>
                                  </p:stCondLst>
                                  <p:childTnLst>
                                    <p:set>
                                      <p:cBhvr>
                                        <p:cTn id="22" dur="1" fill="hold">
                                          <p:stCondLst>
                                            <p:cond delay="0"/>
                                          </p:stCondLst>
                                        </p:cTn>
                                        <p:tgtEl>
                                          <p:spTgt spid="7">
                                            <p:graphicEl>
                                              <a:dgm id="{71F9798A-EF2A-454A-B9CD-A44B256DC1EA}"/>
                                            </p:graphicEl>
                                          </p:spTgt>
                                        </p:tgtEl>
                                        <p:attrNameLst>
                                          <p:attrName>style.visibility</p:attrName>
                                        </p:attrNameLst>
                                      </p:cBhvr>
                                      <p:to>
                                        <p:strVal val="visible"/>
                                      </p:to>
                                    </p:set>
                                    <p:animEffect transition="in" filter="wipe(right)">
                                      <p:cBhvr>
                                        <p:cTn id="23" dur="250"/>
                                        <p:tgtEl>
                                          <p:spTgt spid="7">
                                            <p:graphicEl>
                                              <a:dgm id="{71F9798A-EF2A-454A-B9CD-A44B256DC1EA}"/>
                                            </p:graphicEl>
                                          </p:spTgt>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7">
                                            <p:graphicEl>
                                              <a:dgm id="{4126A610-2CCE-4B06-A29F-0223994C73EF}"/>
                                            </p:graphicEl>
                                          </p:spTgt>
                                        </p:tgtEl>
                                        <p:attrNameLst>
                                          <p:attrName>style.visibility</p:attrName>
                                        </p:attrNameLst>
                                      </p:cBhvr>
                                      <p:to>
                                        <p:strVal val="visible"/>
                                      </p:to>
                                    </p:set>
                                    <p:animEffect transition="in" filter="wipe(right)">
                                      <p:cBhvr>
                                        <p:cTn id="27" dur="250"/>
                                        <p:tgtEl>
                                          <p:spTgt spid="7">
                                            <p:graphicEl>
                                              <a:dgm id="{4126A610-2CCE-4B06-A29F-0223994C73EF}"/>
                                            </p:graphicEl>
                                          </p:spTgt>
                                        </p:tgtEl>
                                      </p:cBhvr>
                                    </p:animEffect>
                                  </p:childTnLst>
                                </p:cTn>
                              </p:par>
                            </p:childTnLst>
                          </p:cTn>
                        </p:par>
                        <p:par>
                          <p:cTn id="28" fill="hold">
                            <p:stCondLst>
                              <p:cond delay="1250"/>
                            </p:stCondLst>
                            <p:childTnLst>
                              <p:par>
                                <p:cTn id="29" presetID="22" presetClass="entr" presetSubtype="2" fill="hold" grpId="0" nodeType="afterEffect">
                                  <p:stCondLst>
                                    <p:cond delay="0"/>
                                  </p:stCondLst>
                                  <p:childTnLst>
                                    <p:set>
                                      <p:cBhvr>
                                        <p:cTn id="30" dur="1" fill="hold">
                                          <p:stCondLst>
                                            <p:cond delay="0"/>
                                          </p:stCondLst>
                                        </p:cTn>
                                        <p:tgtEl>
                                          <p:spTgt spid="7">
                                            <p:graphicEl>
                                              <a:dgm id="{ACE2A377-0506-4ED5-B0D6-68213B77C015}"/>
                                            </p:graphicEl>
                                          </p:spTgt>
                                        </p:tgtEl>
                                        <p:attrNameLst>
                                          <p:attrName>style.visibility</p:attrName>
                                        </p:attrNameLst>
                                      </p:cBhvr>
                                      <p:to>
                                        <p:strVal val="visible"/>
                                      </p:to>
                                    </p:set>
                                    <p:animEffect transition="in" filter="wipe(right)">
                                      <p:cBhvr>
                                        <p:cTn id="31" dur="250"/>
                                        <p:tgtEl>
                                          <p:spTgt spid="7">
                                            <p:graphicEl>
                                              <a:dgm id="{ACE2A377-0506-4ED5-B0D6-68213B77C015}"/>
                                            </p:graphicEl>
                                          </p:spTgt>
                                        </p:tgtEl>
                                      </p:cBhvr>
                                    </p:animEffect>
                                  </p:childTnLst>
                                </p:cTn>
                              </p:par>
                            </p:childTnLst>
                          </p:cTn>
                        </p:par>
                        <p:par>
                          <p:cTn id="32" fill="hold">
                            <p:stCondLst>
                              <p:cond delay="1500"/>
                            </p:stCondLst>
                            <p:childTnLst>
                              <p:par>
                                <p:cTn id="33" presetID="22" presetClass="entr" presetSubtype="2" fill="hold" grpId="0" nodeType="afterEffect">
                                  <p:stCondLst>
                                    <p:cond delay="0"/>
                                  </p:stCondLst>
                                  <p:childTnLst>
                                    <p:set>
                                      <p:cBhvr>
                                        <p:cTn id="34" dur="1" fill="hold">
                                          <p:stCondLst>
                                            <p:cond delay="0"/>
                                          </p:stCondLst>
                                        </p:cTn>
                                        <p:tgtEl>
                                          <p:spTgt spid="7">
                                            <p:graphicEl>
                                              <a:dgm id="{0D93DD93-DD0D-478D-A5EF-03D4D39780DC}"/>
                                            </p:graphicEl>
                                          </p:spTgt>
                                        </p:tgtEl>
                                        <p:attrNameLst>
                                          <p:attrName>style.visibility</p:attrName>
                                        </p:attrNameLst>
                                      </p:cBhvr>
                                      <p:to>
                                        <p:strVal val="visible"/>
                                      </p:to>
                                    </p:set>
                                    <p:animEffect transition="in" filter="wipe(right)">
                                      <p:cBhvr>
                                        <p:cTn id="35" dur="250"/>
                                        <p:tgtEl>
                                          <p:spTgt spid="7">
                                            <p:graphicEl>
                                              <a:dgm id="{0D93DD93-DD0D-478D-A5EF-03D4D39780DC}"/>
                                            </p:graphicEl>
                                          </p:spTgt>
                                        </p:tgtEl>
                                      </p:cBhvr>
                                    </p:animEffect>
                                  </p:childTnLst>
                                </p:cTn>
                              </p:par>
                            </p:childTnLst>
                          </p:cTn>
                        </p:par>
                        <p:par>
                          <p:cTn id="36" fill="hold">
                            <p:stCondLst>
                              <p:cond delay="1750"/>
                            </p:stCondLst>
                            <p:childTnLst>
                              <p:par>
                                <p:cTn id="37" presetID="22" presetClass="entr" presetSubtype="2" fill="hold" grpId="0" nodeType="afterEffect">
                                  <p:stCondLst>
                                    <p:cond delay="0"/>
                                  </p:stCondLst>
                                  <p:childTnLst>
                                    <p:set>
                                      <p:cBhvr>
                                        <p:cTn id="38" dur="1" fill="hold">
                                          <p:stCondLst>
                                            <p:cond delay="0"/>
                                          </p:stCondLst>
                                        </p:cTn>
                                        <p:tgtEl>
                                          <p:spTgt spid="7">
                                            <p:graphicEl>
                                              <a:dgm id="{37900F7A-BA6B-45F1-AC4D-5C79E61058E6}"/>
                                            </p:graphicEl>
                                          </p:spTgt>
                                        </p:tgtEl>
                                        <p:attrNameLst>
                                          <p:attrName>style.visibility</p:attrName>
                                        </p:attrNameLst>
                                      </p:cBhvr>
                                      <p:to>
                                        <p:strVal val="visible"/>
                                      </p:to>
                                    </p:set>
                                    <p:animEffect transition="in" filter="wipe(right)">
                                      <p:cBhvr>
                                        <p:cTn id="39" dur="250"/>
                                        <p:tgtEl>
                                          <p:spTgt spid="7">
                                            <p:graphicEl>
                                              <a:dgm id="{37900F7A-BA6B-45F1-AC4D-5C79E61058E6}"/>
                                            </p:graphicEl>
                                          </p:spTgt>
                                        </p:tgtEl>
                                      </p:cBhvr>
                                    </p:animEffect>
                                  </p:childTnLst>
                                </p:cTn>
                              </p:par>
                            </p:childTnLst>
                          </p:cTn>
                        </p:par>
                        <p:par>
                          <p:cTn id="40" fill="hold">
                            <p:stCondLst>
                              <p:cond delay="2000"/>
                            </p:stCondLst>
                            <p:childTnLst>
                              <p:par>
                                <p:cTn id="41" presetID="22" presetClass="entr" presetSubtype="2" fill="hold" grpId="0" nodeType="afterEffect">
                                  <p:stCondLst>
                                    <p:cond delay="0"/>
                                  </p:stCondLst>
                                  <p:childTnLst>
                                    <p:set>
                                      <p:cBhvr>
                                        <p:cTn id="42" dur="1" fill="hold">
                                          <p:stCondLst>
                                            <p:cond delay="0"/>
                                          </p:stCondLst>
                                        </p:cTn>
                                        <p:tgtEl>
                                          <p:spTgt spid="7">
                                            <p:graphicEl>
                                              <a:dgm id="{F942E1B5-7A46-4370-B61D-75B7DB373EAF}"/>
                                            </p:graphicEl>
                                          </p:spTgt>
                                        </p:tgtEl>
                                        <p:attrNameLst>
                                          <p:attrName>style.visibility</p:attrName>
                                        </p:attrNameLst>
                                      </p:cBhvr>
                                      <p:to>
                                        <p:strVal val="visible"/>
                                      </p:to>
                                    </p:set>
                                    <p:animEffect transition="in" filter="wipe(right)">
                                      <p:cBhvr>
                                        <p:cTn id="43" dur="250"/>
                                        <p:tgtEl>
                                          <p:spTgt spid="7">
                                            <p:graphicEl>
                                              <a:dgm id="{F942E1B5-7A46-4370-B61D-75B7DB373EAF}"/>
                                            </p:graphicEl>
                                          </p:spTgt>
                                        </p:tgtEl>
                                      </p:cBhvr>
                                    </p:animEffect>
                                  </p:childTnLst>
                                </p:cTn>
                              </p:par>
                            </p:childTnLst>
                          </p:cTn>
                        </p:par>
                        <p:par>
                          <p:cTn id="44" fill="hold">
                            <p:stCondLst>
                              <p:cond delay="2250"/>
                            </p:stCondLst>
                            <p:childTnLst>
                              <p:par>
                                <p:cTn id="45" presetID="22" presetClass="entr" presetSubtype="2" fill="hold" grpId="0" nodeType="afterEffect">
                                  <p:stCondLst>
                                    <p:cond delay="0"/>
                                  </p:stCondLst>
                                  <p:childTnLst>
                                    <p:set>
                                      <p:cBhvr>
                                        <p:cTn id="46" dur="1" fill="hold">
                                          <p:stCondLst>
                                            <p:cond delay="0"/>
                                          </p:stCondLst>
                                        </p:cTn>
                                        <p:tgtEl>
                                          <p:spTgt spid="7">
                                            <p:graphicEl>
                                              <a:dgm id="{27C32174-0740-4362-8EE3-5F21619528FA}"/>
                                            </p:graphicEl>
                                          </p:spTgt>
                                        </p:tgtEl>
                                        <p:attrNameLst>
                                          <p:attrName>style.visibility</p:attrName>
                                        </p:attrNameLst>
                                      </p:cBhvr>
                                      <p:to>
                                        <p:strVal val="visible"/>
                                      </p:to>
                                    </p:set>
                                    <p:animEffect transition="in" filter="wipe(right)">
                                      <p:cBhvr>
                                        <p:cTn id="47" dur="250"/>
                                        <p:tgtEl>
                                          <p:spTgt spid="7">
                                            <p:graphicEl>
                                              <a:dgm id="{27C32174-0740-4362-8EE3-5F21619528FA}"/>
                                            </p:graphicEl>
                                          </p:spTgt>
                                        </p:tgtEl>
                                      </p:cBhvr>
                                    </p:animEffect>
                                  </p:childTnLst>
                                </p:cTn>
                              </p:par>
                            </p:childTnLst>
                          </p:cTn>
                        </p:par>
                        <p:par>
                          <p:cTn id="48" fill="hold">
                            <p:stCondLst>
                              <p:cond delay="2500"/>
                            </p:stCondLst>
                            <p:childTnLst>
                              <p:par>
                                <p:cTn id="49" presetID="22" presetClass="entr" presetSubtype="2" fill="hold" grpId="0" nodeType="afterEffect">
                                  <p:stCondLst>
                                    <p:cond delay="0"/>
                                  </p:stCondLst>
                                  <p:childTnLst>
                                    <p:set>
                                      <p:cBhvr>
                                        <p:cTn id="50" dur="1" fill="hold">
                                          <p:stCondLst>
                                            <p:cond delay="0"/>
                                          </p:stCondLst>
                                        </p:cTn>
                                        <p:tgtEl>
                                          <p:spTgt spid="7">
                                            <p:graphicEl>
                                              <a:dgm id="{C37DC2FA-CB51-4BE8-B28E-BE7CBBCC56FA}"/>
                                            </p:graphicEl>
                                          </p:spTgt>
                                        </p:tgtEl>
                                        <p:attrNameLst>
                                          <p:attrName>style.visibility</p:attrName>
                                        </p:attrNameLst>
                                      </p:cBhvr>
                                      <p:to>
                                        <p:strVal val="visible"/>
                                      </p:to>
                                    </p:set>
                                    <p:animEffect transition="in" filter="wipe(right)">
                                      <p:cBhvr>
                                        <p:cTn id="51" dur="250"/>
                                        <p:tgtEl>
                                          <p:spTgt spid="7">
                                            <p:graphicEl>
                                              <a:dgm id="{C37DC2FA-CB51-4BE8-B28E-BE7CBBCC56FA}"/>
                                            </p:graphicEl>
                                          </p:spTgt>
                                        </p:tgtEl>
                                      </p:cBhvr>
                                    </p:animEffect>
                                  </p:childTnLst>
                                </p:cTn>
                              </p:par>
                            </p:childTnLst>
                          </p:cTn>
                        </p:par>
                        <p:par>
                          <p:cTn id="52" fill="hold">
                            <p:stCondLst>
                              <p:cond delay="2750"/>
                            </p:stCondLst>
                            <p:childTnLst>
                              <p:par>
                                <p:cTn id="53" presetID="26" presetClass="emph" presetSubtype="0" repeatCount="indefinite" fill="hold" grpId="1" nodeType="afterEffect">
                                  <p:stCondLst>
                                    <p:cond delay="0"/>
                                  </p:stCondLst>
                                  <p:endCondLst>
                                    <p:cond evt="onNext" delay="0">
                                      <p:tgtEl>
                                        <p:sldTgt/>
                                      </p:tgtEl>
                                    </p:cond>
                                  </p:endCondLst>
                                  <p:childTnLst>
                                    <p:animEffect transition="out" filter="fade">
                                      <p:cBhvr>
                                        <p:cTn id="54" dur="1000" tmFilter="0, 0; .2, .5; .8, .5; 1, 0"/>
                                        <p:tgtEl>
                                          <p:spTgt spid="7">
                                            <p:graphicEl>
                                              <a:dgm id="{F942E1B5-7A46-4370-B61D-75B7DB373EAF}"/>
                                            </p:graphicEl>
                                          </p:spTgt>
                                        </p:tgtEl>
                                      </p:cBhvr>
                                    </p:animEffect>
                                    <p:animScale>
                                      <p:cBhvr>
                                        <p:cTn id="55" dur="500" autoRev="1" fill="hold"/>
                                        <p:tgtEl>
                                          <p:spTgt spid="7">
                                            <p:graphicEl>
                                              <a:dgm id="{F942E1B5-7A46-4370-B61D-75B7DB373EAF}"/>
                                            </p:graphicEl>
                                          </p:spTgt>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7">
                                            <p:graphicEl>
                                              <a:dgm id="{27C32174-0740-4362-8EE3-5F21619528FA}"/>
                                            </p:graphicEl>
                                          </p:spTgt>
                                        </p:tgtEl>
                                      </p:cBhvr>
                                    </p:animEffect>
                                    <p:animScale>
                                      <p:cBhvr>
                                        <p:cTn id="58" dur="500" autoRev="1" fill="hold"/>
                                        <p:tgtEl>
                                          <p:spTgt spid="7">
                                            <p:graphicEl>
                                              <a:dgm id="{27C32174-0740-4362-8EE3-5F21619528FA}"/>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repeatCount="indefinite" fill="hold" display="0">
                  <p:stCondLst>
                    <p:cond delay="indefinite"/>
                  </p:stCondLst>
                </p:cTn>
                <p:tgtEl>
                  <p:spTgt spid="71"/>
                </p:tgtEl>
              </p:cMediaNode>
            </p:video>
          </p:childTnLst>
        </p:cTn>
      </p:par>
    </p:tnLst>
    <p:bldLst>
      <p:bldGraphic spid="7" grpId="0" uiExpand="1">
        <p:bldSub>
          <a:bldDgm bld="one"/>
        </p:bldSub>
      </p:bldGraphic>
      <p:bldGraphic spid="7" grpId="1"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87820" y="2195794"/>
            <a:ext cx="9695793" cy="707886"/>
          </a:xfrm>
          <a:prstGeom prst="rect">
            <a:avLst/>
          </a:prstGeom>
        </p:spPr>
        <p:txBody>
          <a:bodyPr wrap="square">
            <a:spAutoFit/>
          </a:bodyPr>
          <a:lstStyle/>
          <a:p>
            <a:pPr marL="742950" indent="-742950" algn="r" rtl="1">
              <a:buClr>
                <a:srgbClr val="1D508F"/>
              </a:buClr>
              <a:buFont typeface="+mj-lt"/>
              <a:buAutoNum type="arabicParenR" startAt="2"/>
            </a:pPr>
            <a:r>
              <a:rPr lang="ur-PK" sz="4000" dirty="0" smtClean="0">
                <a:solidFill>
                  <a:srgbClr val="1A3F6D"/>
                </a:solidFill>
                <a:cs typeface="Jameel Noori Nastaleeq" panose="02000503000000020004" pitchFamily="2" charset="-78"/>
              </a:rPr>
              <a:t>ملّتِ اسلامیہ کی شیرازہ بندی کے لیے احکامات کن آیات میں آئے ہیں؟</a:t>
            </a:r>
            <a:endParaRPr lang="en-US" sz="48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37149" y="3232027"/>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280130" y="3219980"/>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37149" y="4458078"/>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42615" y="3380985"/>
            <a:ext cx="4443985"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آیات 1 تا 5</a:t>
            </a:r>
            <a:endParaRPr lang="en-US" sz="4000" dirty="0">
              <a:solidFill>
                <a:schemeClr val="bg1"/>
              </a:solidFill>
            </a:endParaRPr>
          </a:p>
        </p:txBody>
      </p:sp>
      <p:sp>
        <p:nvSpPr>
          <p:cNvPr id="12" name="Rectangle 11"/>
          <p:cNvSpPr/>
          <p:nvPr/>
        </p:nvSpPr>
        <p:spPr>
          <a:xfrm>
            <a:off x="1280130" y="3412800"/>
            <a:ext cx="4556997"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cs typeface="Jameel Noori Nastaleeq" panose="02000503000000020004" pitchFamily="2" charset="-78"/>
              </a:rPr>
              <a:t>آیات 7 تا 8</a:t>
            </a:r>
            <a:endParaRPr lang="en-US" sz="4000" dirty="0">
              <a:solidFill>
                <a:schemeClr val="bg1"/>
              </a:solidFill>
            </a:endParaRPr>
          </a:p>
        </p:txBody>
      </p:sp>
      <p:sp>
        <p:nvSpPr>
          <p:cNvPr id="13" name="Rectangle 12"/>
          <p:cNvSpPr/>
          <p:nvPr/>
        </p:nvSpPr>
        <p:spPr>
          <a:xfrm>
            <a:off x="5937149" y="4593992"/>
            <a:ext cx="4530116"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آیات 9 تا 12</a:t>
            </a:r>
            <a:endParaRPr lang="en-US" sz="4000" dirty="0">
              <a:solidFill>
                <a:schemeClr val="bg1"/>
              </a:solidFill>
            </a:endParaRPr>
          </a:p>
        </p:txBody>
      </p:sp>
      <p:sp>
        <p:nvSpPr>
          <p:cNvPr id="14" name="Rounded Rectangle 13"/>
          <p:cNvSpPr/>
          <p:nvPr/>
        </p:nvSpPr>
        <p:spPr>
          <a:xfrm>
            <a:off x="1296805" y="4479775"/>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296805" y="4615689"/>
            <a:ext cx="4530116"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آیات 13 تا 18</a:t>
            </a:r>
            <a:endParaRPr lang="en-US" sz="4000" dirty="0">
              <a:solidFill>
                <a:schemeClr val="bg1"/>
              </a:solidFill>
            </a:endParaRPr>
          </a:p>
        </p:txBody>
      </p:sp>
      <p:sp>
        <p:nvSpPr>
          <p:cNvPr id="17" name="Rectangle 16"/>
          <p:cNvSpPr/>
          <p:nvPr/>
        </p:nvSpPr>
        <p:spPr>
          <a:xfrm>
            <a:off x="0" y="807717"/>
            <a:ext cx="12192000" cy="1107996"/>
          </a:xfrm>
          <a:prstGeom prst="rect">
            <a:avLst/>
          </a:prstGeom>
        </p:spPr>
        <p:txBody>
          <a:bodyPr wrap="square">
            <a:spAutoFit/>
          </a:bodyPr>
          <a:lstStyle/>
          <a:p>
            <a:pPr algn="ctr" rtl="1"/>
            <a:r>
              <a:rPr lang="ur-PK" sz="66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الحجرات</a:t>
            </a:r>
            <a:endParaRPr lang="en-US" sz="60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5562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239934" y="2195794"/>
            <a:ext cx="9575207" cy="1384995"/>
          </a:xfrm>
          <a:prstGeom prst="rect">
            <a:avLst/>
          </a:prstGeom>
        </p:spPr>
        <p:txBody>
          <a:bodyPr wrap="square">
            <a:spAutoFit/>
          </a:bodyPr>
          <a:lstStyle/>
          <a:p>
            <a:pPr marL="742950" indent="-742950" algn="r" rtl="1">
              <a:buClr>
                <a:srgbClr val="1D508F"/>
              </a:buClr>
              <a:buFont typeface="+mj-lt"/>
              <a:buAutoNum type="arabicParenR" startAt="3"/>
            </a:pPr>
            <a:r>
              <a:rPr lang="ur-PK" sz="4200" dirty="0" smtClean="0">
                <a:solidFill>
                  <a:srgbClr val="1A3F6D"/>
                </a:solidFill>
                <a:latin typeface="Jameel Noori Nastaleeq" panose="02000503000000020004" pitchFamily="2" charset="-78"/>
                <a:cs typeface="Jameel Noori Nastaleeq" panose="02000503000000020004" pitchFamily="2" charset="-78"/>
              </a:rPr>
              <a:t>سورۃ الحجرات کی کس آیت میں دیئے گئے حکم کی بنیاد پر اسماء الرجال کے عنوان سے ایک بہت بڑا علم اور فن وجود میں آیا؟</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744553" y="362880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9" name="Rounded Rectangle 8"/>
          <p:cNvSpPr/>
          <p:nvPr/>
        </p:nvSpPr>
        <p:spPr>
          <a:xfrm>
            <a:off x="1239934" y="361675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0" name="Rounded Rectangle 9"/>
          <p:cNvSpPr/>
          <p:nvPr/>
        </p:nvSpPr>
        <p:spPr>
          <a:xfrm>
            <a:off x="5744553" y="485485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1" name="Rectangle 10"/>
          <p:cNvSpPr/>
          <p:nvPr/>
        </p:nvSpPr>
        <p:spPr>
          <a:xfrm>
            <a:off x="5850018" y="3777763"/>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آیت 5</a:t>
            </a:r>
            <a:endParaRPr lang="en-US" sz="4000" dirty="0">
              <a:solidFill>
                <a:schemeClr val="bg1"/>
              </a:solidFill>
            </a:endParaRPr>
          </a:p>
        </p:txBody>
      </p:sp>
      <p:sp>
        <p:nvSpPr>
          <p:cNvPr id="12" name="Rectangle 11"/>
          <p:cNvSpPr/>
          <p:nvPr/>
        </p:nvSpPr>
        <p:spPr>
          <a:xfrm>
            <a:off x="1239934" y="3809578"/>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a typeface="Calibri" panose="020F0502020204030204" pitchFamily="34" charset="0"/>
                <a:cs typeface="Jameel Noori Nastaleeq" panose="02000503000000020004" pitchFamily="2" charset="-78"/>
              </a:rPr>
              <a:t>آیت 6</a:t>
            </a:r>
            <a:endParaRPr lang="en-US" sz="4000" dirty="0">
              <a:solidFill>
                <a:schemeClr val="bg1"/>
              </a:solidFill>
            </a:endParaRPr>
          </a:p>
        </p:txBody>
      </p:sp>
      <p:sp>
        <p:nvSpPr>
          <p:cNvPr id="13" name="Rectangle 12"/>
          <p:cNvSpPr/>
          <p:nvPr/>
        </p:nvSpPr>
        <p:spPr>
          <a:xfrm>
            <a:off x="5744553" y="4990770"/>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cs typeface="Jameel Noori Nastaleeq" panose="02000503000000020004" pitchFamily="2" charset="-78"/>
              </a:rPr>
              <a:t>آیت 7</a:t>
            </a:r>
            <a:endParaRPr lang="en-US" sz="4000" dirty="0">
              <a:solidFill>
                <a:schemeClr val="bg1"/>
              </a:solidFill>
            </a:endParaRPr>
          </a:p>
        </p:txBody>
      </p:sp>
      <p:sp>
        <p:nvSpPr>
          <p:cNvPr id="14" name="Rounded Rectangle 13"/>
          <p:cNvSpPr/>
          <p:nvPr/>
        </p:nvSpPr>
        <p:spPr>
          <a:xfrm>
            <a:off x="1256609" y="487655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marL="742950" indent="-742950"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آیت 8</a:t>
            </a:r>
            <a:endParaRPr lang="en-US" sz="4000" dirty="0">
              <a:solidFill>
                <a:schemeClr val="bg1"/>
              </a:solidFill>
            </a:endParaRPr>
          </a:p>
        </p:txBody>
      </p:sp>
      <p:sp>
        <p:nvSpPr>
          <p:cNvPr id="17" name="Rectangle 16"/>
          <p:cNvSpPr/>
          <p:nvPr/>
        </p:nvSpPr>
        <p:spPr>
          <a:xfrm>
            <a:off x="1231523" y="5017116"/>
            <a:ext cx="4227600" cy="707886"/>
          </a:xfrm>
          <a:prstGeom prst="rect">
            <a:avLst/>
          </a:prstGeom>
        </p:spPr>
        <p:txBody>
          <a:bodyPr wrap="square">
            <a:spAutoFit/>
          </a:bodyPr>
          <a:lstStyle/>
          <a:p>
            <a:pPr marL="576263" indent="-576263" algn="ctr" rtl="1">
              <a:buSzPct val="90000"/>
              <a:buFont typeface="+mj-lt"/>
              <a:buAutoNum type="alphaUcPeriod" startAt="4"/>
            </a:pPr>
            <a:endParaRPr lang="en-US" sz="4000" dirty="0">
              <a:solidFill>
                <a:schemeClr val="bg1"/>
              </a:solidFill>
            </a:endParaRPr>
          </a:p>
        </p:txBody>
      </p:sp>
      <p:sp>
        <p:nvSpPr>
          <p:cNvPr id="16" name="Rectangle 15"/>
          <p:cNvSpPr/>
          <p:nvPr/>
        </p:nvSpPr>
        <p:spPr>
          <a:xfrm>
            <a:off x="0" y="807717"/>
            <a:ext cx="12192000" cy="1107996"/>
          </a:xfrm>
          <a:prstGeom prst="rect">
            <a:avLst/>
          </a:prstGeom>
        </p:spPr>
        <p:txBody>
          <a:bodyPr wrap="square">
            <a:spAutoFit/>
          </a:bodyPr>
          <a:lstStyle/>
          <a:p>
            <a:pPr algn="ctr" rtl="1"/>
            <a:r>
              <a:rPr lang="ur-PK" sz="66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الحجرات</a:t>
            </a:r>
            <a:endParaRPr lang="en-US" sz="60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73949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nodePh="1">
                                  <p:stCondLst>
                                    <p:cond delay="600"/>
                                  </p:stCondLst>
                                  <p:endCondLst>
                                    <p:cond evt="begin" delay="0">
                                      <p:tn val="37"/>
                                    </p:cond>
                                  </p:end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98632" y="2195794"/>
            <a:ext cx="9837682" cy="707886"/>
          </a:xfrm>
          <a:prstGeom prst="rect">
            <a:avLst/>
          </a:prstGeom>
        </p:spPr>
        <p:txBody>
          <a:bodyPr wrap="square">
            <a:spAutoFit/>
          </a:bodyPr>
          <a:lstStyle/>
          <a:p>
            <a:pPr marL="742950" indent="-742950" algn="r" rtl="1">
              <a:buClr>
                <a:srgbClr val="1D508F"/>
              </a:buClr>
              <a:buFont typeface="+mj-lt"/>
              <a:buAutoNum type="arabicParenR" startAt="4"/>
            </a:pPr>
            <a:r>
              <a:rPr lang="ur-PK" sz="4000" dirty="0" smtClean="0">
                <a:solidFill>
                  <a:srgbClr val="1A3F6D"/>
                </a:solidFill>
                <a:latin typeface="Jameel Noori Nastaleeq" panose="02000503000000020004" pitchFamily="2" charset="-78"/>
                <a:cs typeface="Jameel Noori Nastaleeq" panose="02000503000000020004" pitchFamily="2" charset="-78"/>
              </a:rPr>
              <a:t>ہر مسلمان کے دوسرے مسلمان پر کتنے حقوق ہیں؟</a:t>
            </a:r>
            <a:endParaRPr lang="en-US" sz="40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38283" y="309121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433664" y="307916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38283" y="431726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43748" y="3240173"/>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latin typeface="Jameel Noori Nastaleeq" panose="02000503000000020004" pitchFamily="2" charset="-78"/>
                <a:ea typeface="Calibri" panose="020F0502020204030204" pitchFamily="34" charset="0"/>
                <a:cs typeface="Jameel Noori Nastaleeq" panose="02000503000000020004" pitchFamily="2" charset="-78"/>
              </a:rPr>
              <a:t>تین</a:t>
            </a:r>
            <a:endParaRPr lang="en-US" sz="4000" dirty="0">
              <a:solidFill>
                <a:schemeClr val="bg1"/>
              </a:solidFill>
              <a:latin typeface="Jameel Noori Nastaleeq" panose="02000503000000020004" pitchFamily="2" charset="-78"/>
              <a:cs typeface="Jameel Noori Nastaleeq" panose="02000503000000020004" pitchFamily="2" charset="-78"/>
            </a:endParaRPr>
          </a:p>
        </p:txBody>
      </p:sp>
      <p:sp>
        <p:nvSpPr>
          <p:cNvPr id="12" name="Rectangle 11"/>
          <p:cNvSpPr/>
          <p:nvPr/>
        </p:nvSpPr>
        <p:spPr>
          <a:xfrm>
            <a:off x="1433664" y="3271988"/>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latin typeface="Jameel Noori Nastaleeq" panose="02000503000000020004" pitchFamily="2" charset="-78"/>
                <a:ea typeface="Calibri" panose="020F0502020204030204" pitchFamily="34" charset="0"/>
                <a:cs typeface="Jameel Noori Nastaleeq" panose="02000503000000020004" pitchFamily="2" charset="-78"/>
              </a:rPr>
              <a:t>چار</a:t>
            </a:r>
            <a:endParaRPr lang="en-US" sz="4000" dirty="0">
              <a:solidFill>
                <a:schemeClr val="bg1"/>
              </a:solidFill>
              <a:latin typeface="Jameel Noori Nastaleeq" panose="02000503000000020004" pitchFamily="2" charset="-78"/>
              <a:cs typeface="Jameel Noori Nastaleeq" panose="02000503000000020004" pitchFamily="2" charset="-78"/>
            </a:endParaRPr>
          </a:p>
        </p:txBody>
      </p:sp>
      <p:sp>
        <p:nvSpPr>
          <p:cNvPr id="13" name="Rectangle 12"/>
          <p:cNvSpPr/>
          <p:nvPr/>
        </p:nvSpPr>
        <p:spPr>
          <a:xfrm>
            <a:off x="5938283" y="4453180"/>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latin typeface="Jameel Noori Nastaleeq" panose="02000503000000020004" pitchFamily="2" charset="-78"/>
                <a:ea typeface="Calibri" panose="020F0502020204030204" pitchFamily="34" charset="0"/>
                <a:cs typeface="Jameel Noori Nastaleeq" panose="02000503000000020004" pitchFamily="2" charset="-78"/>
              </a:rPr>
              <a:t>پانچ</a:t>
            </a:r>
            <a:endParaRPr lang="en-US" sz="4000" dirty="0">
              <a:solidFill>
                <a:schemeClr val="bg1"/>
              </a:solidFill>
              <a:latin typeface="Jameel Noori Nastaleeq" panose="02000503000000020004" pitchFamily="2" charset="-78"/>
              <a:cs typeface="Jameel Noori Nastaleeq" panose="02000503000000020004" pitchFamily="2" charset="-78"/>
            </a:endParaRPr>
          </a:p>
        </p:txBody>
      </p:sp>
      <p:sp>
        <p:nvSpPr>
          <p:cNvPr id="14" name="Rounded Rectangle 13"/>
          <p:cNvSpPr/>
          <p:nvPr/>
        </p:nvSpPr>
        <p:spPr>
          <a:xfrm>
            <a:off x="1450339" y="433896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450339" y="4474877"/>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latin typeface="Jameel Noori Nastaleeq" panose="02000503000000020004" pitchFamily="2" charset="-78"/>
                <a:ea typeface="Calibri" panose="020F0502020204030204" pitchFamily="34" charset="0"/>
                <a:cs typeface="Jameel Noori Nastaleeq" panose="02000503000000020004" pitchFamily="2" charset="-78"/>
              </a:rPr>
              <a:t>چھ</a:t>
            </a:r>
            <a:endParaRPr lang="en-US" sz="4000" dirty="0">
              <a:solidFill>
                <a:schemeClr val="bg1"/>
              </a:solidFill>
              <a:latin typeface="Jameel Noori Nastaleeq" panose="02000503000000020004" pitchFamily="2" charset="-78"/>
              <a:cs typeface="Jameel Noori Nastaleeq" panose="02000503000000020004" pitchFamily="2" charset="-78"/>
            </a:endParaRPr>
          </a:p>
        </p:txBody>
      </p:sp>
      <p:sp>
        <p:nvSpPr>
          <p:cNvPr id="17" name="Rectangle 16"/>
          <p:cNvSpPr/>
          <p:nvPr/>
        </p:nvSpPr>
        <p:spPr>
          <a:xfrm>
            <a:off x="0" y="807717"/>
            <a:ext cx="12192000" cy="1107996"/>
          </a:xfrm>
          <a:prstGeom prst="rect">
            <a:avLst/>
          </a:prstGeom>
        </p:spPr>
        <p:txBody>
          <a:bodyPr wrap="square">
            <a:spAutoFit/>
          </a:bodyPr>
          <a:lstStyle/>
          <a:p>
            <a:pPr algn="ctr" rtl="1"/>
            <a:r>
              <a:rPr lang="ur-PK" sz="66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الحجرات</a:t>
            </a:r>
            <a:endParaRPr lang="en-US" sz="60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681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34717" y="2195794"/>
            <a:ext cx="9914020" cy="1384995"/>
          </a:xfrm>
          <a:prstGeom prst="rect">
            <a:avLst/>
          </a:prstGeom>
        </p:spPr>
        <p:txBody>
          <a:bodyPr wrap="square">
            <a:spAutoFit/>
          </a:bodyPr>
          <a:lstStyle/>
          <a:p>
            <a:pPr marL="742950" lvl="0" indent="-742950" algn="r" rtl="1">
              <a:buClr>
                <a:srgbClr val="1D508F"/>
              </a:buClr>
              <a:buFont typeface="+mj-lt"/>
              <a:buAutoNum type="arabicParenR" startAt="5"/>
            </a:pPr>
            <a:r>
              <a:rPr lang="ur-PK" sz="4200" dirty="0" smtClean="0">
                <a:solidFill>
                  <a:srgbClr val="1A3F6D"/>
                </a:solidFill>
                <a:latin typeface="Jameel Noori Nastaleeq" panose="02000503000000020004" pitchFamily="2" charset="-78"/>
                <a:cs typeface="Jameel Noori Nastaleeq" panose="02000503000000020004" pitchFamily="2" charset="-78"/>
              </a:rPr>
              <a:t>اگر دو مسلمان گروہ باہم لڑ پڑیں تو اُن میں صلح کی کوشش کروانے کا حکم زیرِ بحث درس کی کن آیات میں آیا ہے؟</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90818" y="372844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386199" y="371639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890818" y="4954494"/>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996283" y="3877401"/>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cs typeface="Jameel Noori Nastaleeq" panose="02000503000000020004" pitchFamily="2" charset="-78"/>
              </a:rPr>
              <a:t>آیات 2-3</a:t>
            </a:r>
            <a:endParaRPr lang="en-US" sz="4000" dirty="0">
              <a:solidFill>
                <a:schemeClr val="bg1"/>
              </a:solidFill>
            </a:endParaRPr>
          </a:p>
        </p:txBody>
      </p:sp>
      <p:sp>
        <p:nvSpPr>
          <p:cNvPr id="12" name="Rectangle 11"/>
          <p:cNvSpPr/>
          <p:nvPr/>
        </p:nvSpPr>
        <p:spPr>
          <a:xfrm>
            <a:off x="1386199" y="3909216"/>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a typeface="Calibri" panose="020F0502020204030204" pitchFamily="34" charset="0"/>
                <a:cs typeface="Jameel Noori Nastaleeq" panose="02000503000000020004" pitchFamily="2" charset="-78"/>
              </a:rPr>
              <a:t>آیات 4-5</a:t>
            </a:r>
            <a:endParaRPr lang="en-US" sz="4000" dirty="0">
              <a:solidFill>
                <a:schemeClr val="bg1"/>
              </a:solidFill>
            </a:endParaRPr>
          </a:p>
        </p:txBody>
      </p:sp>
      <p:sp>
        <p:nvSpPr>
          <p:cNvPr id="13" name="Rectangle 12"/>
          <p:cNvSpPr/>
          <p:nvPr/>
        </p:nvSpPr>
        <p:spPr>
          <a:xfrm>
            <a:off x="5890818" y="5090408"/>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آیات 7-8</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402874" y="497619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7" name="Rectangle 16"/>
          <p:cNvSpPr/>
          <p:nvPr/>
        </p:nvSpPr>
        <p:spPr>
          <a:xfrm>
            <a:off x="1377788" y="5116754"/>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آیات 9-10</a:t>
            </a:r>
            <a:endParaRPr lang="en-US" sz="4000" dirty="0">
              <a:solidFill>
                <a:schemeClr val="bg1"/>
              </a:solidFill>
              <a:effectLst>
                <a:outerShdw blurRad="38100" dist="38100" dir="2700000" algn="tl">
                  <a:srgbClr val="000000">
                    <a:alpha val="43137"/>
                  </a:srgbClr>
                </a:outerShdw>
              </a:effectLst>
            </a:endParaRPr>
          </a:p>
        </p:txBody>
      </p:sp>
      <p:sp>
        <p:nvSpPr>
          <p:cNvPr id="16" name="Rectangle 15"/>
          <p:cNvSpPr/>
          <p:nvPr/>
        </p:nvSpPr>
        <p:spPr>
          <a:xfrm>
            <a:off x="0" y="807717"/>
            <a:ext cx="12192000" cy="1107996"/>
          </a:xfrm>
          <a:prstGeom prst="rect">
            <a:avLst/>
          </a:prstGeom>
        </p:spPr>
        <p:txBody>
          <a:bodyPr wrap="square">
            <a:spAutoFit/>
          </a:bodyPr>
          <a:lstStyle/>
          <a:p>
            <a:pPr algn="ctr" rtl="1"/>
            <a:r>
              <a:rPr lang="ur-PK" sz="66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الحجرات</a:t>
            </a:r>
            <a:endParaRPr lang="en-US" sz="60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1872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394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53043"/>
            <a:ext cx="12192000" cy="1015663"/>
          </a:xfrm>
          <a:prstGeom prst="rect">
            <a:avLst/>
          </a:prstGeom>
        </p:spPr>
        <p:txBody>
          <a:bodyPr wrap="square">
            <a:spAutoFit/>
          </a:bodyPr>
          <a:lstStyle/>
          <a:p>
            <a:pPr algn="ctr" rtl="1"/>
            <a:r>
              <a:rPr lang="ur-PK" sz="5800" b="1" kern="0" dirty="0" smtClean="0">
                <a:ln w="0"/>
                <a:solidFill>
                  <a:schemeClr val="bg1"/>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الحجرات</a:t>
            </a:r>
            <a:endParaRPr lang="en-US" sz="5800" b="1" kern="0" dirty="0">
              <a:ln w="0"/>
              <a:solidFill>
                <a:schemeClr val="bg1"/>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24" name="Table 23"/>
          <p:cNvGraphicFramePr>
            <a:graphicFrameLocks noGrp="1"/>
          </p:cNvGraphicFramePr>
          <p:nvPr>
            <p:extLst>
              <p:ext uri="{D42A27DB-BD31-4B8C-83A1-F6EECF244321}">
                <p14:modId xmlns:p14="http://schemas.microsoft.com/office/powerpoint/2010/main" val="1911139634"/>
              </p:ext>
            </p:extLst>
          </p:nvPr>
        </p:nvGraphicFramePr>
        <p:xfrm>
          <a:off x="1066801" y="2442947"/>
          <a:ext cx="9383486" cy="2284641"/>
        </p:xfrm>
        <a:graphic>
          <a:graphicData uri="http://schemas.openxmlformats.org/drawingml/2006/table">
            <a:tbl>
              <a:tblPr rtl="1" firstRow="1" firstCol="1" bandRow="1"/>
              <a:tblGrid>
                <a:gridCol w="4928629"/>
                <a:gridCol w="4454857"/>
              </a:tblGrid>
              <a:tr h="2284641">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اَعُوْذُ بِاللّٰهِ مِنَ الشَّيْطٰنِ الرَّجِيْمِ۰۰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بِسْمِ اللّٰهِ الرَّحْمٰنِ الرَّحِيْمِ۰۰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r>
            </a:tbl>
          </a:graphicData>
        </a:graphic>
      </p:graphicFrame>
      <p:sp>
        <p:nvSpPr>
          <p:cNvPr id="25" name="Rectangle 2"/>
          <p:cNvSpPr>
            <a:spLocks noChangeArrowheads="1"/>
          </p:cNvSpPr>
          <p:nvPr/>
        </p:nvSpPr>
        <p:spPr bwMode="auto">
          <a:xfrm>
            <a:off x="1181100" y="2796834"/>
            <a:ext cx="98298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rtl="1">
              <a:lnSpc>
                <a:spcPct val="120000"/>
              </a:lnSpc>
            </a:pPr>
            <a:r>
              <a:rPr lang="ar-SA" sz="4000" dirty="0">
                <a:solidFill>
                  <a:srgbClr val="1A3F6D"/>
                </a:solidFill>
                <a:ea typeface="Calibri" panose="020F0502020204030204" pitchFamily="34" charset="0"/>
                <a:cs typeface="noorehira" panose="02000000000000000000" pitchFamily="2" charset="-78"/>
              </a:rPr>
              <a:t>یٰۤاَیُّہَا الَّذِیۡنَ اٰمَنُوۡا لَا  تُقَدِّمُوۡا بَیۡنَ یَدَیِ  اللہِ  وَ رَسُوۡلِہٖ وَاتَّقُوا اللہَ ؕ </a:t>
            </a:r>
            <a:endParaRPr lang="ur-PK" sz="4000" dirty="0" smtClean="0">
              <a:solidFill>
                <a:srgbClr val="1A3F6D"/>
              </a:solidFill>
              <a:ea typeface="Calibri" panose="020F0502020204030204" pitchFamily="34" charset="0"/>
              <a:cs typeface="noorehira" panose="02000000000000000000" pitchFamily="2" charset="-78"/>
            </a:endParaRPr>
          </a:p>
          <a:p>
            <a:pPr algn="ctr" rtl="1">
              <a:lnSpc>
                <a:spcPct val="120000"/>
              </a:lnSpc>
            </a:pPr>
            <a:r>
              <a:rPr lang="ar-SA" sz="4000" dirty="0" smtClean="0">
                <a:solidFill>
                  <a:srgbClr val="1A3F6D"/>
                </a:solidFill>
                <a:ea typeface="Calibri" panose="020F0502020204030204" pitchFamily="34" charset="0"/>
                <a:cs typeface="noorehira" panose="02000000000000000000" pitchFamily="2" charset="-78"/>
              </a:rPr>
              <a:t>اِنَّ </a:t>
            </a:r>
            <a:r>
              <a:rPr lang="ar-SA" sz="4000" dirty="0">
                <a:solidFill>
                  <a:srgbClr val="1A3F6D"/>
                </a:solidFill>
                <a:ea typeface="Calibri" panose="020F0502020204030204" pitchFamily="34" charset="0"/>
                <a:cs typeface="noorehira" panose="02000000000000000000" pitchFamily="2" charset="-78"/>
              </a:rPr>
              <a:t>اللہَ  سَمِیۡعٌ عَلِیۡمٌ ﴿۱﴾  یٰۤاَیُّہَا  الَّذِیۡنَ اٰمَنُوۡا لَا تَرْفَعُوۡۤا اَصْوَاتَكُمْ  </a:t>
            </a:r>
            <a:endParaRPr lang="ur-PK" sz="4000" dirty="0" smtClean="0">
              <a:solidFill>
                <a:srgbClr val="1A3F6D"/>
              </a:solidFill>
              <a:ea typeface="Calibri" panose="020F0502020204030204" pitchFamily="34" charset="0"/>
              <a:cs typeface="noorehira" panose="02000000000000000000" pitchFamily="2" charset="-78"/>
            </a:endParaRPr>
          </a:p>
          <a:p>
            <a:pPr algn="ctr" rtl="1">
              <a:lnSpc>
                <a:spcPct val="120000"/>
              </a:lnSpc>
            </a:pPr>
            <a:r>
              <a:rPr lang="ar-SA" sz="4000" dirty="0" smtClean="0">
                <a:solidFill>
                  <a:srgbClr val="1A3F6D"/>
                </a:solidFill>
                <a:ea typeface="Calibri" panose="020F0502020204030204" pitchFamily="34" charset="0"/>
                <a:cs typeface="noorehira" panose="02000000000000000000" pitchFamily="2" charset="-78"/>
              </a:rPr>
              <a:t>فَوْقَ </a:t>
            </a:r>
            <a:r>
              <a:rPr lang="ar-SA" sz="4000" dirty="0">
                <a:solidFill>
                  <a:srgbClr val="1A3F6D"/>
                </a:solidFill>
                <a:ea typeface="Calibri" panose="020F0502020204030204" pitchFamily="34" charset="0"/>
                <a:cs typeface="noorehira" panose="02000000000000000000" pitchFamily="2" charset="-78"/>
              </a:rPr>
              <a:t>صَوْتِ النَّبِیِّ وَلَا تَجْہَرُوۡا  لَہٗ  بِالْقَوْلِ کَجَہۡرِ بَعْضِكُمْ لِبَعْضٍ </a:t>
            </a:r>
            <a:endParaRPr lang="ur-PK" sz="4000" dirty="0" smtClean="0">
              <a:solidFill>
                <a:srgbClr val="1A3F6D"/>
              </a:solidFill>
              <a:ea typeface="Calibri" panose="020F0502020204030204" pitchFamily="34" charset="0"/>
              <a:cs typeface="noorehira" panose="02000000000000000000" pitchFamily="2" charset="-78"/>
            </a:endParaRPr>
          </a:p>
          <a:p>
            <a:pPr algn="ctr" rtl="1">
              <a:lnSpc>
                <a:spcPct val="120000"/>
              </a:lnSpc>
            </a:pPr>
            <a:r>
              <a:rPr lang="ar-SA" sz="4000" dirty="0" smtClean="0">
                <a:solidFill>
                  <a:srgbClr val="1A3F6D"/>
                </a:solidFill>
                <a:ea typeface="Calibri" panose="020F0502020204030204" pitchFamily="34" charset="0"/>
                <a:cs typeface="noorehira" panose="02000000000000000000" pitchFamily="2" charset="-78"/>
              </a:rPr>
              <a:t>اَنۡ </a:t>
            </a:r>
            <a:r>
              <a:rPr lang="ar-SA" sz="4000" dirty="0">
                <a:solidFill>
                  <a:srgbClr val="1A3F6D"/>
                </a:solidFill>
                <a:ea typeface="Calibri" panose="020F0502020204030204" pitchFamily="34" charset="0"/>
                <a:cs typeface="noorehira" panose="02000000000000000000" pitchFamily="2" charset="-78"/>
              </a:rPr>
              <a:t>تَحْبَطَ اَعْمَالُكُمْ وَ اَنۡتُمْ لَا تَشْعُرُوۡنَ ﴿۲﴾ </a:t>
            </a:r>
            <a:endParaRPr lang="ar-SA" sz="40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Tree>
    <p:extLst>
      <p:ext uri="{BB962C8B-B14F-4D97-AF65-F5344CB8AC3E}">
        <p14:creationId xmlns:p14="http://schemas.microsoft.com/office/powerpoint/2010/main" val="279539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3180192"/>
            <a:ext cx="10036627" cy="1446550"/>
          </a:xfrm>
          <a:prstGeom prst="rect">
            <a:avLst/>
          </a:prstGeom>
        </p:spPr>
        <p:txBody>
          <a:bodyPr wrap="square">
            <a:spAutoFit/>
          </a:bodyPr>
          <a:lstStyle/>
          <a:p>
            <a:pPr algn="ctr" rtl="1"/>
            <a:r>
              <a:rPr lang="ur-PK" sz="88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تمہیدی نکات</a:t>
            </a:r>
            <a:endParaRPr lang="ur-PK" sz="138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72520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تمہیدی نکات</a:t>
            </a:r>
          </a:p>
        </p:txBody>
      </p:sp>
      <p:graphicFrame>
        <p:nvGraphicFramePr>
          <p:cNvPr id="8" name="Content Placeholder 5"/>
          <p:cNvGraphicFramePr>
            <a:graphicFrameLocks/>
          </p:cNvGraphicFramePr>
          <p:nvPr>
            <p:extLst>
              <p:ext uri="{D42A27DB-BD31-4B8C-83A1-F6EECF244321}">
                <p14:modId xmlns:p14="http://schemas.microsoft.com/office/powerpoint/2010/main" val="3234632600"/>
              </p:ext>
            </p:extLst>
          </p:nvPr>
        </p:nvGraphicFramePr>
        <p:xfrm>
          <a:off x="2868291" y="2283187"/>
          <a:ext cx="6449330" cy="203111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1397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EDD0589B-EE90-4399-A34B-626A6A085A21}"/>
                                            </p:graphicEl>
                                          </p:spTgt>
                                        </p:tgtEl>
                                        <p:attrNameLst>
                                          <p:attrName>style.visibility</p:attrName>
                                        </p:attrNameLst>
                                      </p:cBhvr>
                                      <p:to>
                                        <p:strVal val="visible"/>
                                      </p:to>
                                    </p:set>
                                    <p:animEffect transition="in" filter="barn(inVertical)">
                                      <p:cBhvr>
                                        <p:cTn id="16" dur="500"/>
                                        <p:tgtEl>
                                          <p:spTgt spid="8">
                                            <p:graphicEl>
                                              <a:dgm id="{EDD0589B-EE90-4399-A34B-626A6A085A2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8"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کا تجزیہ</a:t>
            </a:r>
          </a:p>
        </p:txBody>
      </p:sp>
      <p:graphicFrame>
        <p:nvGraphicFramePr>
          <p:cNvPr id="6" name="Content Placeholder 3"/>
          <p:cNvGraphicFramePr>
            <a:graphicFrameLocks/>
          </p:cNvGraphicFramePr>
          <p:nvPr>
            <p:extLst>
              <p:ext uri="{D42A27DB-BD31-4B8C-83A1-F6EECF244321}">
                <p14:modId xmlns:p14="http://schemas.microsoft.com/office/powerpoint/2010/main" val="1301822511"/>
              </p:ext>
            </p:extLst>
          </p:nvPr>
        </p:nvGraphicFramePr>
        <p:xfrm>
          <a:off x="1778420" y="2136584"/>
          <a:ext cx="8629071" cy="39353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7672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graphicEl>
                                              <a:dgm id="{9ECB497F-C5AB-45A2-85E9-F53161EFB7B4}"/>
                                            </p:graphicEl>
                                          </p:spTgt>
                                        </p:tgtEl>
                                        <p:attrNameLst>
                                          <p:attrName>style.visibility</p:attrName>
                                        </p:attrNameLst>
                                      </p:cBhvr>
                                      <p:to>
                                        <p:strVal val="visible"/>
                                      </p:to>
                                    </p:set>
                                    <p:animEffect transition="in" filter="barn(inVertical)">
                                      <p:cBhvr>
                                        <p:cTn id="11" dur="500"/>
                                        <p:tgtEl>
                                          <p:spTgt spid="6">
                                            <p:graphicEl>
                                              <a:dgm id="{9ECB497F-C5AB-45A2-85E9-F53161EFB7B4}"/>
                                            </p:graphicEl>
                                          </p:spTgt>
                                        </p:tgtEl>
                                      </p:cBhvr>
                                    </p:animEffect>
                                  </p:childTnLst>
                                </p:cTn>
                              </p:par>
                            </p:childTnLst>
                          </p:cTn>
                        </p:par>
                        <p:par>
                          <p:cTn id="12" fill="hold">
                            <p:stCondLst>
                              <p:cond delay="500"/>
                            </p:stCondLst>
                            <p:childTnLst>
                              <p:par>
                                <p:cTn id="13" presetID="22" presetClass="entr" presetSubtype="2" fill="hold" grpId="0" nodeType="afterEffect">
                                  <p:stCondLst>
                                    <p:cond delay="0"/>
                                  </p:stCondLst>
                                  <p:childTnLst>
                                    <p:set>
                                      <p:cBhvr>
                                        <p:cTn id="14" dur="1" fill="hold">
                                          <p:stCondLst>
                                            <p:cond delay="0"/>
                                          </p:stCondLst>
                                        </p:cTn>
                                        <p:tgtEl>
                                          <p:spTgt spid="6">
                                            <p:graphicEl>
                                              <a:dgm id="{EC53CBA0-F54A-4620-87E5-0A017D17E4FF}"/>
                                            </p:graphicEl>
                                          </p:spTgt>
                                        </p:tgtEl>
                                        <p:attrNameLst>
                                          <p:attrName>style.visibility</p:attrName>
                                        </p:attrNameLst>
                                      </p:cBhvr>
                                      <p:to>
                                        <p:strVal val="visible"/>
                                      </p:to>
                                    </p:set>
                                    <p:animEffect transition="in" filter="wipe(right)">
                                      <p:cBhvr>
                                        <p:cTn id="15" dur="500"/>
                                        <p:tgtEl>
                                          <p:spTgt spid="6">
                                            <p:graphicEl>
                                              <a:dgm id="{EC53CBA0-F54A-4620-87E5-0A017D17E4FF}"/>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6">
                                            <p:graphicEl>
                                              <a:dgm id="{55AAC08B-7885-4DD6-A2C9-2AB2D0F9D832}"/>
                                            </p:graphicEl>
                                          </p:spTgt>
                                        </p:tgtEl>
                                        <p:attrNameLst>
                                          <p:attrName>style.visibility</p:attrName>
                                        </p:attrNameLst>
                                      </p:cBhvr>
                                      <p:to>
                                        <p:strVal val="visible"/>
                                      </p:to>
                                    </p:set>
                                    <p:animEffect transition="in" filter="barn(inVertical)">
                                      <p:cBhvr>
                                        <p:cTn id="20" dur="500"/>
                                        <p:tgtEl>
                                          <p:spTgt spid="6">
                                            <p:graphicEl>
                                              <a:dgm id="{55AAC08B-7885-4DD6-A2C9-2AB2D0F9D832}"/>
                                            </p:graphicEl>
                                          </p:spTgt>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6">
                                            <p:graphicEl>
                                              <a:dgm id="{8AE92451-24CF-4368-9FAC-237BEF80987C}"/>
                                            </p:graphicEl>
                                          </p:spTgt>
                                        </p:tgtEl>
                                        <p:attrNameLst>
                                          <p:attrName>style.visibility</p:attrName>
                                        </p:attrNameLst>
                                      </p:cBhvr>
                                      <p:to>
                                        <p:strVal val="visible"/>
                                      </p:to>
                                    </p:set>
                                    <p:animEffect transition="in" filter="wipe(right)">
                                      <p:cBhvr>
                                        <p:cTn id="24" dur="500"/>
                                        <p:tgtEl>
                                          <p:spTgt spid="6">
                                            <p:graphicEl>
                                              <a:dgm id="{8AE92451-24CF-4368-9FAC-237BEF80987C}"/>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graphicEl>
                                              <a:dgm id="{C28A7D21-63D3-4836-B550-97CCD3627E30}"/>
                                            </p:graphicEl>
                                          </p:spTgt>
                                        </p:tgtEl>
                                        <p:attrNameLst>
                                          <p:attrName>style.visibility</p:attrName>
                                        </p:attrNameLst>
                                      </p:cBhvr>
                                      <p:to>
                                        <p:strVal val="visible"/>
                                      </p:to>
                                    </p:set>
                                    <p:animEffect transition="in" filter="barn(inVertical)">
                                      <p:cBhvr>
                                        <p:cTn id="29" dur="500"/>
                                        <p:tgtEl>
                                          <p:spTgt spid="6">
                                            <p:graphicEl>
                                              <a:dgm id="{C28A7D21-63D3-4836-B550-97CCD3627E30}"/>
                                            </p:graphicEl>
                                          </p:spTgt>
                                        </p:tgtEl>
                                      </p:cBhvr>
                                    </p:animEffect>
                                  </p:childTnLst>
                                </p:cTn>
                              </p:par>
                            </p:childTnLst>
                          </p:cTn>
                        </p:par>
                        <p:par>
                          <p:cTn id="30" fill="hold">
                            <p:stCondLst>
                              <p:cond delay="500"/>
                            </p:stCondLst>
                            <p:childTnLst>
                              <p:par>
                                <p:cTn id="31" presetID="22" presetClass="entr" presetSubtype="2" fill="hold" grpId="0" nodeType="afterEffect">
                                  <p:stCondLst>
                                    <p:cond delay="0"/>
                                  </p:stCondLst>
                                  <p:childTnLst>
                                    <p:set>
                                      <p:cBhvr>
                                        <p:cTn id="32" dur="1" fill="hold">
                                          <p:stCondLst>
                                            <p:cond delay="0"/>
                                          </p:stCondLst>
                                        </p:cTn>
                                        <p:tgtEl>
                                          <p:spTgt spid="6">
                                            <p:graphicEl>
                                              <a:dgm id="{371E2EA2-07E3-4E2C-B0C4-0AA403EF55CD}"/>
                                            </p:graphicEl>
                                          </p:spTgt>
                                        </p:tgtEl>
                                        <p:attrNameLst>
                                          <p:attrName>style.visibility</p:attrName>
                                        </p:attrNameLst>
                                      </p:cBhvr>
                                      <p:to>
                                        <p:strVal val="visible"/>
                                      </p:to>
                                    </p:set>
                                    <p:animEffect transition="in" filter="wipe(right)">
                                      <p:cBhvr>
                                        <p:cTn id="33" dur="500"/>
                                        <p:tgtEl>
                                          <p:spTgt spid="6">
                                            <p:graphicEl>
                                              <a:dgm id="{371E2EA2-07E3-4E2C-B0C4-0AA403EF55C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repeatCount="indefinite" fill="hold" display="0">
                  <p:stCondLst>
                    <p:cond delay="indefinite"/>
                  </p:stCondLst>
                </p:cTn>
                <p:tgtEl>
                  <p:spTgt spid="71"/>
                </p:tgtEl>
              </p:cMediaNode>
            </p:video>
          </p:childTnLst>
        </p:cTn>
      </p:par>
    </p:tnLst>
    <p:bldLst>
      <p:bldGraphic spid="6" grpId="0" uiExpand="1">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3180192"/>
            <a:ext cx="10036627" cy="1446550"/>
          </a:xfrm>
          <a:prstGeom prst="rect">
            <a:avLst/>
          </a:prstGeom>
        </p:spPr>
        <p:txBody>
          <a:bodyPr wrap="square">
            <a:spAutoFit/>
          </a:bodyPr>
          <a:lstStyle/>
          <a:p>
            <a:pPr algn="ctr" rtl="1"/>
            <a:r>
              <a:rPr lang="ur-PK" sz="88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پر غور و فکر</a:t>
            </a:r>
            <a:endParaRPr lang="ur-PK" sz="138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44909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آیت1</a:t>
            </a:r>
          </a:p>
        </p:txBody>
      </p:sp>
      <p:sp>
        <p:nvSpPr>
          <p:cNvPr id="2" name="Rectangle 1"/>
          <p:cNvSpPr/>
          <p:nvPr/>
        </p:nvSpPr>
        <p:spPr>
          <a:xfrm>
            <a:off x="1064302" y="1904909"/>
            <a:ext cx="9998439" cy="1500795"/>
          </a:xfrm>
          <a:prstGeom prst="rect">
            <a:avLst/>
          </a:prstGeom>
        </p:spPr>
        <p:txBody>
          <a:bodyPr wrap="square">
            <a:spAutoFit/>
          </a:bodyPr>
          <a:lstStyle/>
          <a:p>
            <a:pPr algn="ctr" rtl="1">
              <a:lnSpc>
                <a:spcPct val="110000"/>
              </a:lnSpc>
            </a:pPr>
            <a:r>
              <a:rPr lang="ur-PK" sz="2800" spc="-20" dirty="0" smtClean="0">
                <a:solidFill>
                  <a:srgbClr val="1A3F6D"/>
                </a:solidFill>
                <a:ea typeface="Calibri" panose="020F0502020204030204" pitchFamily="34" charset="0"/>
                <a:cs typeface="noorehira" panose="02000000000000000000" pitchFamily="2" charset="-78"/>
              </a:rPr>
              <a:t>یٰاَیُّہَا </a:t>
            </a:r>
            <a:r>
              <a:rPr lang="ur-PK" sz="2800" spc="-20" dirty="0">
                <a:solidFill>
                  <a:srgbClr val="1A3F6D"/>
                </a:solidFill>
                <a:ea typeface="Calibri" panose="020F0502020204030204" pitchFamily="34" charset="0"/>
                <a:cs typeface="noorehira" panose="02000000000000000000" pitchFamily="2" charset="-78"/>
              </a:rPr>
              <a:t>الَّذِیۡنَ اٰمَنُوۡا </a:t>
            </a:r>
            <a:r>
              <a:rPr lang="en-US" sz="2800" spc="-2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 اے مومنو!  </a:t>
            </a:r>
            <a:r>
              <a:rPr lang="en-US" sz="2800" spc="-20" dirty="0">
                <a:solidFill>
                  <a:srgbClr val="1A3F6D"/>
                </a:solidFill>
                <a:latin typeface="Times New Roman" panose="02020603050405020304" pitchFamily="18" charset="0"/>
                <a:ea typeface="Calibri" panose="020F0502020204030204" pitchFamily="34" charset="0"/>
              </a:rPr>
              <a:t>…</a:t>
            </a:r>
            <a:r>
              <a:rPr lang="ur-PK" sz="2800" spc="-20" dirty="0">
                <a:solidFill>
                  <a:srgbClr val="1A3F6D"/>
                </a:solidFill>
                <a:ea typeface="Calibri" panose="020F0502020204030204" pitchFamily="34" charset="0"/>
                <a:cs typeface="noorehira" panose="02000000000000000000" pitchFamily="2" charset="-78"/>
              </a:rPr>
              <a:t>لَا  تُقَدِّمُوۡا بَیۡنَ یَدَیِ  اللہِ  وَ رَسُوۡلِہٖ </a:t>
            </a:r>
            <a:r>
              <a:rPr lang="en-US" sz="2800" spc="-2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 کسی معاملے کو اللہ اور اُس کے رسول ﷺ سے آگے نہ بڑھاؤ </a:t>
            </a:r>
            <a:r>
              <a:rPr lang="en-US" sz="2800" spc="-20" dirty="0">
                <a:solidFill>
                  <a:srgbClr val="1A3F6D"/>
                </a:solidFill>
                <a:latin typeface="Times New Roman" panose="02020603050405020304" pitchFamily="18" charset="0"/>
                <a:ea typeface="Calibri" panose="020F0502020204030204" pitchFamily="34" charset="0"/>
              </a:rPr>
              <a:t>…</a:t>
            </a:r>
            <a:r>
              <a:rPr lang="ur-PK" sz="2800" spc="-20" dirty="0">
                <a:solidFill>
                  <a:srgbClr val="1A3F6D"/>
                </a:solidFill>
                <a:ea typeface="Calibri" panose="020F0502020204030204" pitchFamily="34" charset="0"/>
                <a:cs typeface="noorehira" panose="02000000000000000000" pitchFamily="2" charset="-78"/>
              </a:rPr>
              <a:t>وَاتَّقُوا اللہَ ؕ </a:t>
            </a:r>
            <a:r>
              <a:rPr lang="en-US" sz="2800" spc="-20" dirty="0">
                <a:solidFill>
                  <a:srgbClr val="1A3F6D"/>
                </a:solidFill>
                <a:latin typeface="Times New Roman" panose="02020603050405020304" pitchFamily="18" charset="0"/>
                <a:ea typeface="Calibri" panose="020F0502020204030204" pitchFamily="34" charset="0"/>
              </a:rPr>
              <a:t>…</a:t>
            </a:r>
            <a:r>
              <a:rPr lang="ar-SA" sz="2800" dirty="0">
                <a:solidFill>
                  <a:srgbClr val="1A3F6D"/>
                </a:solidFill>
                <a:ea typeface="Calibri" panose="020F0502020204030204" pitchFamily="34" charset="0"/>
                <a:cs typeface="Jameel Noori Nastaleeq" panose="02000503000000020004" pitchFamily="2" charset="-78"/>
              </a:rPr>
              <a:t> ا ور اللہ کی نافرمانی سے بچو </a:t>
            </a:r>
            <a:r>
              <a:rPr lang="en-US" sz="2800" spc="-20" dirty="0">
                <a:solidFill>
                  <a:srgbClr val="1A3F6D"/>
                </a:solidFill>
                <a:latin typeface="Times New Roman" panose="02020603050405020304" pitchFamily="18" charset="0"/>
                <a:ea typeface="Calibri" panose="020F0502020204030204" pitchFamily="34" charset="0"/>
              </a:rPr>
              <a:t>…</a:t>
            </a:r>
            <a:r>
              <a:rPr lang="ur-PK" sz="2800" spc="-20" dirty="0">
                <a:solidFill>
                  <a:srgbClr val="1A3F6D"/>
                </a:solidFill>
                <a:ea typeface="Calibri" panose="020F0502020204030204" pitchFamily="34" charset="0"/>
                <a:cs typeface="noorehira" panose="02000000000000000000" pitchFamily="2" charset="-78"/>
              </a:rPr>
              <a:t>اِنَّ اللہَ  سَمِیۡعٌ عَلِیۡمٌ ﴿۱﴾  </a:t>
            </a:r>
            <a:endParaRPr lang="ur-PK" sz="2800" spc="-20" dirty="0" smtClean="0">
              <a:solidFill>
                <a:srgbClr val="1A3F6D"/>
              </a:solidFill>
              <a:ea typeface="Calibri" panose="020F0502020204030204" pitchFamily="34" charset="0"/>
              <a:cs typeface="noorehira" panose="02000000000000000000" pitchFamily="2" charset="-78"/>
            </a:endParaRPr>
          </a:p>
          <a:p>
            <a:pPr algn="ctr" rtl="1">
              <a:lnSpc>
                <a:spcPct val="110000"/>
              </a:lnSpc>
            </a:pPr>
            <a:r>
              <a:rPr lang="ar-SA" sz="2800" dirty="0" smtClean="0">
                <a:solidFill>
                  <a:srgbClr val="1A3F6D"/>
                </a:solidFill>
                <a:ea typeface="Calibri" panose="020F0502020204030204" pitchFamily="34" charset="0"/>
                <a:cs typeface="Jameel Noori Nastaleeq" panose="02000503000000020004" pitchFamily="2" charset="-78"/>
              </a:rPr>
              <a:t>بے </a:t>
            </a:r>
            <a:r>
              <a:rPr lang="ar-SA" sz="2800" dirty="0">
                <a:solidFill>
                  <a:srgbClr val="1A3F6D"/>
                </a:solidFill>
                <a:ea typeface="Calibri" panose="020F0502020204030204" pitchFamily="34" charset="0"/>
                <a:cs typeface="Jameel Noori Nastaleeq" panose="02000503000000020004" pitchFamily="2" charset="-78"/>
              </a:rPr>
              <a:t>شک اللہ سننے والاجاننے والاہے۔ </a:t>
            </a:r>
            <a:endParaRPr lang="ar-SA" sz="2400" kern="0" dirty="0" smtClean="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8" name="Content Placeholder 5"/>
          <p:cNvGraphicFramePr>
            <a:graphicFrameLocks/>
          </p:cNvGraphicFramePr>
          <p:nvPr>
            <p:extLst>
              <p:ext uri="{D42A27DB-BD31-4B8C-83A1-F6EECF244321}">
                <p14:modId xmlns:p14="http://schemas.microsoft.com/office/powerpoint/2010/main" val="2676083695"/>
              </p:ext>
            </p:extLst>
          </p:nvPr>
        </p:nvGraphicFramePr>
        <p:xfrm>
          <a:off x="2169714" y="3722030"/>
          <a:ext cx="7846484" cy="16228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3147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71"/>
                </p:tgtEl>
              </p:cMediaNode>
            </p:video>
          </p:childTnLst>
        </p:cTn>
      </p:par>
    </p:tnLst>
    <p:bldLst>
      <p:bldGraphic spid="8" grpId="0">
        <p:bldSub>
          <a:bldDgm bld="one"/>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16395</TotalTime>
  <Words>2650</Words>
  <Application>Microsoft Office PowerPoint</Application>
  <PresentationFormat>Custom</PresentationFormat>
  <Paragraphs>208</Paragraphs>
  <Slides>34</Slides>
  <Notes>21</Notes>
  <HiddenSlides>0</HiddenSlides>
  <MMClips>34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Arial</vt:lpstr>
      <vt:lpstr>Al Qalam Quran Publisher</vt:lpstr>
      <vt:lpstr>Jameel Noori Nastaleeq</vt:lpstr>
      <vt:lpstr>Calibri Light</vt:lpstr>
      <vt:lpstr>Cambria</vt:lpstr>
      <vt:lpstr>Jameel Noori Kasheeda</vt:lpstr>
      <vt:lpstr>noorehidayat</vt:lpstr>
      <vt:lpstr>Times New Roman</vt:lpstr>
      <vt:lpstr>noorehira</vt:lpstr>
      <vt:lpstr>Calibri</vt:lpstr>
      <vt:lpstr>UL Sajid Heading</vt:lpstr>
      <vt:lpstr>Bombay Black Unicode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SAMOBASR</cp:lastModifiedBy>
  <cp:revision>674</cp:revision>
  <dcterms:created xsi:type="dcterms:W3CDTF">2015-07-28T15:13:29Z</dcterms:created>
  <dcterms:modified xsi:type="dcterms:W3CDTF">2018-10-16T11:06:28Z</dcterms:modified>
</cp:coreProperties>
</file>