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9.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10.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11.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1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1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1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15.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16.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17.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18.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19.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20.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4"/>
  </p:notesMasterIdLst>
  <p:sldIdLst>
    <p:sldId id="257" r:id="rId2"/>
    <p:sldId id="335" r:id="rId3"/>
    <p:sldId id="336" r:id="rId4"/>
    <p:sldId id="261" r:id="rId5"/>
    <p:sldId id="299" r:id="rId6"/>
    <p:sldId id="462" r:id="rId7"/>
    <p:sldId id="518" r:id="rId8"/>
    <p:sldId id="519" r:id="rId9"/>
    <p:sldId id="520" r:id="rId10"/>
    <p:sldId id="521" r:id="rId11"/>
    <p:sldId id="522" r:id="rId12"/>
    <p:sldId id="523" r:id="rId13"/>
    <p:sldId id="524" r:id="rId14"/>
    <p:sldId id="525" r:id="rId15"/>
    <p:sldId id="526" r:id="rId16"/>
    <p:sldId id="527" r:id="rId17"/>
    <p:sldId id="528" r:id="rId18"/>
    <p:sldId id="529" r:id="rId19"/>
    <p:sldId id="530" r:id="rId20"/>
    <p:sldId id="531" r:id="rId21"/>
    <p:sldId id="532" r:id="rId22"/>
    <p:sldId id="533" r:id="rId23"/>
    <p:sldId id="534" r:id="rId24"/>
    <p:sldId id="535" r:id="rId25"/>
    <p:sldId id="536" r:id="rId26"/>
    <p:sldId id="517" r:id="rId27"/>
    <p:sldId id="328" r:id="rId28"/>
    <p:sldId id="329" r:id="rId29"/>
    <p:sldId id="331" r:id="rId30"/>
    <p:sldId id="330" r:id="rId31"/>
    <p:sldId id="332" r:id="rId32"/>
    <p:sldId id="291" r:id="rId33"/>
  </p:sldIdLst>
  <p:sldSz cx="12192000" cy="6858000"/>
  <p:notesSz cx="6858000" cy="9144000"/>
  <p:embeddedFontLst>
    <p:embeddedFont>
      <p:font typeface="noorehidayat" pitchFamily="18" charset="-78"/>
      <p:regular r:id="rId35"/>
    </p:embeddedFont>
    <p:embeddedFont>
      <p:font typeface="Al Qalam Quran Publisher" pitchFamily="18" charset="-78"/>
      <p:regular r:id="rId36"/>
    </p:embeddedFont>
    <p:embeddedFont>
      <p:font typeface="Jameel Noori Nastaleeq" pitchFamily="2" charset="-78"/>
      <p:regular r:id="rId37"/>
      <p:italic r:id="rId38"/>
    </p:embeddedFont>
    <p:embeddedFont>
      <p:font typeface="Bombay Black Unicode" pitchFamily="2" charset="-78"/>
      <p:regular r:id="rId39"/>
    </p:embeddedFont>
    <p:embeddedFont>
      <p:font typeface="Calibri" pitchFamily="34" charset="0"/>
      <p:regular r:id="rId40"/>
      <p:bold r:id="rId41"/>
      <p:italic r:id="rId42"/>
      <p:boldItalic r:id="rId43"/>
    </p:embeddedFont>
    <p:embeddedFont>
      <p:font typeface="noorehira" pitchFamily="2" charset="-78"/>
      <p:regular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3F6D"/>
    <a:srgbClr val="1D508F"/>
    <a:srgbClr val="D2DEEF"/>
    <a:srgbClr val="1355A5"/>
    <a:srgbClr val="ACAE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794" autoAdjust="0"/>
    <p:restoredTop sz="93910" autoAdjust="0"/>
  </p:normalViewPr>
  <p:slideViewPr>
    <p:cSldViewPr snapToGrid="0">
      <p:cViewPr>
        <p:scale>
          <a:sx n="83" d="100"/>
          <a:sy n="83" d="100"/>
        </p:scale>
        <p:origin x="-84" y="-504"/>
      </p:cViewPr>
      <p:guideLst>
        <p:guide orient="horz" pos="2160"/>
        <p:guide pos="3840"/>
      </p:guideLst>
    </p:cSldViewPr>
  </p:slideViewPr>
  <p:notesTextViewPr>
    <p:cViewPr>
      <p:scale>
        <a:sx n="1" d="1"/>
        <a:sy n="1" d="1"/>
      </p:scale>
      <p:origin x="0" y="0"/>
    </p:cViewPr>
  </p:notesTextViewPr>
  <p:sorterViewPr>
    <p:cViewPr>
      <p:scale>
        <a:sx n="150" d="100"/>
        <a:sy n="150" d="100"/>
      </p:scale>
      <p:origin x="0" y="-1533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7CD2D6-C29E-49AC-9A27-829C82AE2773}" type="doc">
      <dgm:prSet loTypeId="urn:microsoft.com/office/officeart/2005/8/layout/lProcess3" loCatId="process" qsTypeId="urn:microsoft.com/office/officeart/2005/8/quickstyle/simple4" qsCatId="simple" csTypeId="urn:microsoft.com/office/officeart/2005/8/colors/colorful1" csCatId="colorful" phldr="1"/>
      <dgm:spPr/>
      <dgm:t>
        <a:bodyPr/>
        <a:lstStyle/>
        <a:p>
          <a:endParaRPr lang="en-US"/>
        </a:p>
      </dgm:t>
    </dgm:pt>
    <dgm:pt modelId="{D5272905-D666-48D7-8CF4-7B30A90B22B5}">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E9AB0B45-7CE2-4410-BE55-158E39EA228C}" type="parTrans" cxnId="{67156280-32F0-4226-9984-BBD8BFF4173B}">
      <dgm:prSet/>
      <dgm:spPr/>
      <dgm:t>
        <a:bodyPr/>
        <a:lstStyle/>
        <a:p>
          <a:endParaRPr lang="en-US" sz="1400">
            <a:latin typeface="Jameel Noori Nastaleeq" pitchFamily="2" charset="-78"/>
            <a:cs typeface="Jameel Noori Nastaleeq" pitchFamily="2" charset="-78"/>
          </a:endParaRPr>
        </a:p>
      </dgm:t>
    </dgm:pt>
    <dgm:pt modelId="{B7B6C7AC-39E2-4BDE-B334-8DC5EE6F5E0D}" type="sibTrans" cxnId="{67156280-32F0-4226-9984-BBD8BFF4173B}">
      <dgm:prSet/>
      <dgm:spPr/>
      <dgm:t>
        <a:bodyPr/>
        <a:lstStyle/>
        <a:p>
          <a:endParaRPr lang="en-US" sz="1400">
            <a:latin typeface="Jameel Noori Nastaleeq" pitchFamily="2" charset="-78"/>
            <a:cs typeface="Jameel Noori Nastaleeq" pitchFamily="2" charset="-78"/>
          </a:endParaRPr>
        </a:p>
      </dgm:t>
    </dgm:pt>
    <dgm:pt modelId="{88D0FC1A-7669-4237-9E0A-9BA9CBBE627D}">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dirty="0">
            <a:effectLst>
              <a:outerShdw blurRad="38100" dist="38100" dir="2700000" algn="tl">
                <a:srgbClr val="000000">
                  <a:alpha val="43137"/>
                </a:srgbClr>
              </a:outerShdw>
            </a:effectLst>
            <a:latin typeface="Jameel Noori Nastaleeq" pitchFamily="2" charset="-78"/>
            <a:cs typeface="Jameel Noori Nastaleeq" pitchFamily="2" charset="-78"/>
          </a:endParaRPr>
        </a:p>
      </dgm:t>
    </dgm:pt>
    <dgm:pt modelId="{35F685B7-6F9C-46DD-A000-752956C5287E}" type="parTrans" cxnId="{136EE006-680E-4EF6-A9D2-35D79FC776B5}">
      <dgm:prSet/>
      <dgm:spPr/>
      <dgm:t>
        <a:bodyPr/>
        <a:lstStyle/>
        <a:p>
          <a:endParaRPr lang="en-US" sz="1400">
            <a:latin typeface="Jameel Noori Nastaleeq" pitchFamily="2" charset="-78"/>
            <a:cs typeface="Jameel Noori Nastaleeq" pitchFamily="2" charset="-78"/>
          </a:endParaRPr>
        </a:p>
      </dgm:t>
    </dgm:pt>
    <dgm:pt modelId="{8DD4110A-AAB0-4F3A-9629-1D391895FD2D}" type="sibTrans" cxnId="{136EE006-680E-4EF6-A9D2-35D79FC776B5}">
      <dgm:prSet/>
      <dgm:spPr/>
      <dgm:t>
        <a:bodyPr/>
        <a:lstStyle/>
        <a:p>
          <a:endParaRPr lang="en-US" sz="1400">
            <a:latin typeface="Jameel Noori Nastaleeq" pitchFamily="2" charset="-78"/>
            <a:cs typeface="Jameel Noori Nastaleeq" pitchFamily="2" charset="-78"/>
          </a:endParaRPr>
        </a:p>
      </dgm:t>
    </dgm:pt>
    <dgm:pt modelId="{D8EACAFA-908F-4B41-B929-48F074817F1B}">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التحریم</a:t>
          </a:r>
        </a:p>
      </dgm:t>
    </dgm:pt>
    <dgm:pt modelId="{B552770D-74AC-4DC1-B69A-78D0A9F7E052}" type="parTrans" cxnId="{53A77E71-A01B-4A46-A6E7-52D6C0E114B9}">
      <dgm:prSet/>
      <dgm:spPr/>
      <dgm:t>
        <a:bodyPr/>
        <a:lstStyle/>
        <a:p>
          <a:endParaRPr lang="en-US" sz="1400">
            <a:latin typeface="Jameel Noori Nastaleeq" pitchFamily="2" charset="-78"/>
            <a:cs typeface="Jameel Noori Nastaleeq" pitchFamily="2" charset="-78"/>
          </a:endParaRPr>
        </a:p>
      </dgm:t>
    </dgm:pt>
    <dgm:pt modelId="{90D54F8D-ACEE-479D-A9A6-31004278A489}" type="sibTrans" cxnId="{53A77E71-A01B-4A46-A6E7-52D6C0E114B9}">
      <dgm:prSet/>
      <dgm:spPr/>
      <dgm:t>
        <a:bodyPr/>
        <a:lstStyle/>
        <a:p>
          <a:endParaRPr lang="en-US" sz="1400">
            <a:latin typeface="Jameel Noori Nastaleeq" pitchFamily="2" charset="-78"/>
            <a:cs typeface="Jameel Noori Nastaleeq" pitchFamily="2" charset="-78"/>
          </a:endParaRPr>
        </a:p>
      </dgm:t>
    </dgm:pt>
    <dgm:pt modelId="{C0A4B61F-FEDA-4368-8243-B32E98A9C202}">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بنی اسرائیل رکوع 3-4</a:t>
          </a:r>
        </a:p>
      </dgm:t>
    </dgm:pt>
    <dgm:pt modelId="{7AF7AF30-BC15-4C3B-B02F-776656E3D4F2}" type="parTrans" cxnId="{450074BD-A10B-4688-AE0C-808E7E40087D}">
      <dgm:prSet/>
      <dgm:spPr/>
      <dgm:t>
        <a:bodyPr/>
        <a:lstStyle/>
        <a:p>
          <a:endParaRPr lang="en-US" sz="1400">
            <a:latin typeface="Jameel Noori Nastaleeq" pitchFamily="2" charset="-78"/>
            <a:cs typeface="Jameel Noori Nastaleeq" pitchFamily="2" charset="-78"/>
          </a:endParaRPr>
        </a:p>
      </dgm:t>
    </dgm:pt>
    <dgm:pt modelId="{12B26AC8-C5FE-44F6-B1B1-2B3B451DF819}" type="sibTrans" cxnId="{450074BD-A10B-4688-AE0C-808E7E40087D}">
      <dgm:prSet/>
      <dgm:spPr/>
      <dgm:t>
        <a:bodyPr/>
        <a:lstStyle/>
        <a:p>
          <a:endParaRPr lang="en-US" sz="1400">
            <a:latin typeface="Jameel Noori Nastaleeq" pitchFamily="2" charset="-78"/>
            <a:cs typeface="Jameel Noori Nastaleeq" pitchFamily="2" charset="-78"/>
          </a:endParaRPr>
        </a:p>
      </dgm:t>
    </dgm:pt>
    <dgm:pt modelId="{72AB03C1-8C03-4C7E-A90C-4F7A5FEFECB6}">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المؤمنون: 1-11، المعارج: 19-35</a:t>
          </a:r>
          <a:endParaRPr lang="en-US" sz="1800" dirty="0">
            <a:latin typeface="Jameel Noori Nastaleeq" pitchFamily="2" charset="-78"/>
            <a:cs typeface="Jameel Noori Nastaleeq" pitchFamily="2" charset="-78"/>
          </a:endParaRPr>
        </a:p>
      </dgm:t>
    </dgm:pt>
    <dgm:pt modelId="{2E6294B2-7503-4E2D-BF29-280FE7C97E65}" type="parTrans" cxnId="{250CBDB2-5DFA-477D-AD4A-10B68F737CF2}">
      <dgm:prSet/>
      <dgm:spPr/>
      <dgm:t>
        <a:bodyPr/>
        <a:lstStyle/>
        <a:p>
          <a:endParaRPr lang="en-US" sz="1400">
            <a:latin typeface="Jameel Noori Nastaleeq" pitchFamily="2" charset="-78"/>
            <a:cs typeface="Jameel Noori Nastaleeq" pitchFamily="2" charset="-78"/>
          </a:endParaRPr>
        </a:p>
      </dgm:t>
    </dgm:pt>
    <dgm:pt modelId="{F78F0EC0-4E50-41D3-960C-B8973C821408}" type="sibTrans" cxnId="{250CBDB2-5DFA-477D-AD4A-10B68F737CF2}">
      <dgm:prSet/>
      <dgm:spPr/>
      <dgm:t>
        <a:bodyPr/>
        <a:lstStyle/>
        <a:p>
          <a:endParaRPr lang="en-US" sz="1400">
            <a:latin typeface="Jameel Noori Nastaleeq" pitchFamily="2" charset="-78"/>
            <a:cs typeface="Jameel Noori Nastaleeq" pitchFamily="2" charset="-78"/>
          </a:endParaRPr>
        </a:p>
      </dgm:t>
    </dgm:pt>
    <dgm:pt modelId="{EFB59917-76AA-4DB0-93F5-CF8AE34BDE3D}">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الفرقان آخری رکوع</a:t>
          </a:r>
          <a:endParaRPr lang="en-US" sz="1800" dirty="0">
            <a:latin typeface="Jameel Noori Nastaleeq" pitchFamily="2" charset="-78"/>
            <a:cs typeface="Jameel Noori Nastaleeq" pitchFamily="2" charset="-78"/>
          </a:endParaRPr>
        </a:p>
      </dgm:t>
    </dgm:pt>
    <dgm:pt modelId="{3CC0B3F3-299F-4F8F-B885-EC285D4EB44E}" type="parTrans" cxnId="{572FD0AB-40D0-4549-B697-C1EE4150B339}">
      <dgm:prSet/>
      <dgm:spPr/>
      <dgm:t>
        <a:bodyPr/>
        <a:lstStyle/>
        <a:p>
          <a:endParaRPr lang="en-US" sz="1400">
            <a:latin typeface="Jameel Noori Nastaleeq" pitchFamily="2" charset="-78"/>
            <a:cs typeface="Jameel Noori Nastaleeq" pitchFamily="2" charset="-78"/>
          </a:endParaRPr>
        </a:p>
      </dgm:t>
    </dgm:pt>
    <dgm:pt modelId="{EFE52F5C-1ACF-4EB4-9C14-1CFE26568ABA}" type="sibTrans" cxnId="{572FD0AB-40D0-4549-B697-C1EE4150B339}">
      <dgm:prSet/>
      <dgm:spPr/>
      <dgm:t>
        <a:bodyPr/>
        <a:lstStyle/>
        <a:p>
          <a:endParaRPr lang="en-US" sz="1400">
            <a:latin typeface="Jameel Noori Nastaleeq" pitchFamily="2" charset="-78"/>
            <a:cs typeface="Jameel Noori Nastaleeq" pitchFamily="2" charset="-78"/>
          </a:endParaRPr>
        </a:p>
      </dgm:t>
    </dgm:pt>
    <dgm:pt modelId="{312C3F98-3618-45C6-87C2-C84B819190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gm:t>
    </dgm:pt>
    <dgm:pt modelId="{83D8E016-52B4-4303-90A8-6B5F301161E1}" type="parTrans" cxnId="{E22BDC0F-847A-4A90-A4A0-FE3485EF9D95}">
      <dgm:prSet/>
      <dgm:spPr/>
      <dgm:t>
        <a:bodyPr/>
        <a:lstStyle/>
        <a:p>
          <a:endParaRPr lang="en-US" sz="1400">
            <a:latin typeface="Jameel Noori Nastaleeq" pitchFamily="2" charset="-78"/>
            <a:cs typeface="Jameel Noori Nastaleeq" pitchFamily="2" charset="-78"/>
          </a:endParaRPr>
        </a:p>
      </dgm:t>
    </dgm:pt>
    <dgm:pt modelId="{8082D625-6DD3-4F75-8398-77AE7741F12F}" type="sibTrans" cxnId="{E22BDC0F-847A-4A90-A4A0-FE3485EF9D95}">
      <dgm:prSet/>
      <dgm:spPr/>
      <dgm:t>
        <a:bodyPr/>
        <a:lstStyle/>
        <a:p>
          <a:endParaRPr lang="en-US" sz="1400">
            <a:latin typeface="Jameel Noori Nastaleeq" pitchFamily="2" charset="-78"/>
            <a:cs typeface="Jameel Noori Nastaleeq" pitchFamily="2" charset="-78"/>
          </a:endParaRPr>
        </a:p>
      </dgm:t>
    </dgm:pt>
    <dgm:pt modelId="{D974C1AA-9DCA-465F-B5D6-F8DCC3177D8E}">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gm:t>
    </dgm:pt>
    <dgm:pt modelId="{4C565DD1-F062-4B43-BDFD-928D922EF19F}" type="parTrans" cxnId="{9DA05B52-BCC2-4380-A633-25B847B74326}">
      <dgm:prSet/>
      <dgm:spPr/>
      <dgm:t>
        <a:bodyPr/>
        <a:lstStyle/>
        <a:p>
          <a:endParaRPr lang="en-US" sz="1400">
            <a:latin typeface="Jameel Noori Nastaleeq" pitchFamily="2" charset="-78"/>
            <a:cs typeface="Jameel Noori Nastaleeq" pitchFamily="2" charset="-78"/>
          </a:endParaRPr>
        </a:p>
      </dgm:t>
    </dgm:pt>
    <dgm:pt modelId="{E7720E69-B774-4F87-A571-6F8AAE6D2C7C}" type="sibTrans" cxnId="{9DA05B52-BCC2-4380-A633-25B847B74326}">
      <dgm:prSet/>
      <dgm:spPr/>
      <dgm:t>
        <a:bodyPr/>
        <a:lstStyle/>
        <a:p>
          <a:endParaRPr lang="en-US" sz="1400">
            <a:latin typeface="Jameel Noori Nastaleeq" pitchFamily="2" charset="-78"/>
            <a:cs typeface="Jameel Noori Nastaleeq" pitchFamily="2" charset="-78"/>
          </a:endParaRPr>
        </a:p>
      </dgm:t>
    </dgm:pt>
    <dgm:pt modelId="{5F7AC649-1D67-4A14-BB52-BE4C9376FE6C}">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gm:t>
    </dgm:pt>
    <dgm:pt modelId="{DDEF7F33-4DCB-4A97-B64E-FDD5968187CE}" type="parTrans" cxnId="{7125C34C-A80D-4B66-A07D-AE1B8B6626AE}">
      <dgm:prSet/>
      <dgm:spPr/>
      <dgm:t>
        <a:bodyPr/>
        <a:lstStyle/>
        <a:p>
          <a:endParaRPr lang="en-US" sz="1400">
            <a:latin typeface="Jameel Noori Nastaleeq" pitchFamily="2" charset="-78"/>
            <a:cs typeface="Jameel Noori Nastaleeq" pitchFamily="2" charset="-78"/>
          </a:endParaRPr>
        </a:p>
      </dgm:t>
    </dgm:pt>
    <dgm:pt modelId="{0C856329-5BC8-4A4A-BC21-C6016CD97995}" type="sibTrans" cxnId="{7125C34C-A80D-4B66-A07D-AE1B8B6626AE}">
      <dgm:prSet/>
      <dgm:spPr/>
      <dgm:t>
        <a:bodyPr/>
        <a:lstStyle/>
        <a:p>
          <a:endParaRPr lang="en-US" sz="1400">
            <a:latin typeface="Jameel Noori Nastaleeq" pitchFamily="2" charset="-78"/>
            <a:cs typeface="Jameel Noori Nastaleeq" pitchFamily="2" charset="-78"/>
          </a:endParaRPr>
        </a:p>
      </dgm:t>
    </dgm:pt>
    <dgm:pt modelId="{7C6BB2F9-AB25-4399-8FA2-00EC0B403279}">
      <dgm:prSet phldrT="[Text]" custT="1"/>
      <dgm:spPr>
        <a:solidFill>
          <a:srgbClr val="D2DEEF"/>
        </a:solidFill>
        <a:ln>
          <a:solidFill>
            <a:srgbClr val="1A3F6D"/>
          </a:solidFill>
        </a:ln>
      </dgm:spPr>
      <dgm:t>
        <a:bodyPr/>
        <a:lstStyle/>
        <a:p>
          <a:pPr rtl="1"/>
          <a:r>
            <a:rPr lang="ur-PK" sz="1800" dirty="0" smtClean="0">
              <a:latin typeface="Jameel Noori Nastaleeq" pitchFamily="2" charset="-78"/>
              <a:cs typeface="Jameel Noori Nastaleeq" pitchFamily="2" charset="-78"/>
            </a:rPr>
            <a:t>سورۃ الحجرات</a:t>
          </a:r>
        </a:p>
      </dgm:t>
    </dgm:pt>
    <dgm:pt modelId="{4F8A3268-1AF1-47B8-AACC-20296ADC9650}" type="parTrans" cxnId="{F747D3FF-B2D3-4026-A197-E40EE2FA5594}">
      <dgm:prSet/>
      <dgm:spPr/>
      <dgm:t>
        <a:bodyPr/>
        <a:lstStyle/>
        <a:p>
          <a:endParaRPr lang="en-US" sz="1400">
            <a:latin typeface="Jameel Noori Nastaleeq" pitchFamily="2" charset="-78"/>
            <a:cs typeface="Jameel Noori Nastaleeq" pitchFamily="2" charset="-78"/>
          </a:endParaRPr>
        </a:p>
      </dgm:t>
    </dgm:pt>
    <dgm:pt modelId="{A46398EA-A5C0-4FEA-BDC6-3E10A12B4E2B}" type="sibTrans" cxnId="{F747D3FF-B2D3-4026-A197-E40EE2FA5594}">
      <dgm:prSet/>
      <dgm:spPr/>
      <dgm:t>
        <a:bodyPr/>
        <a:lstStyle/>
        <a:p>
          <a:endParaRPr lang="en-US" sz="1400">
            <a:latin typeface="Jameel Noori Nastaleeq" pitchFamily="2" charset="-78"/>
            <a:cs typeface="Jameel Noori Nastaleeq" pitchFamily="2" charset="-78"/>
          </a:endParaRPr>
        </a:p>
      </dgm:t>
    </dgm:pt>
    <dgm:pt modelId="{A14B1532-7971-458C-A4FD-33F994BA3017}">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sz="2400" i="1"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gm:t>
    </dgm:pt>
    <dgm:pt modelId="{24AA02A3-89EF-4068-9F35-78D8C92B9650}" type="parTrans" cxnId="{8184352E-B463-4FCB-B125-0DD10EBECE25}">
      <dgm:prSet/>
      <dgm:spPr/>
      <dgm:t>
        <a:bodyPr/>
        <a:lstStyle/>
        <a:p>
          <a:endParaRPr lang="en-US" sz="1400"/>
        </a:p>
      </dgm:t>
    </dgm:pt>
    <dgm:pt modelId="{239A6631-5666-4564-9C5C-41211BCBF3F5}" type="sibTrans" cxnId="{8184352E-B463-4FCB-B125-0DD10EBECE25}">
      <dgm:prSet/>
      <dgm:spPr/>
      <dgm:t>
        <a:bodyPr/>
        <a:lstStyle/>
        <a:p>
          <a:endParaRPr lang="en-US" sz="1400"/>
        </a:p>
      </dgm:t>
    </dgm:pt>
    <dgm:pt modelId="{F0FCB771-FCA3-4403-B3FF-D66ABD8C7757}" type="pres">
      <dgm:prSet presAssocID="{417CD2D6-C29E-49AC-9A27-829C82AE2773}" presName="Name0" presStyleCnt="0">
        <dgm:presLayoutVars>
          <dgm:chPref val="3"/>
          <dgm:dir val="rev"/>
          <dgm:animLvl val="lvl"/>
          <dgm:resizeHandles/>
        </dgm:presLayoutVars>
      </dgm:prSet>
      <dgm:spPr/>
      <dgm:t>
        <a:bodyPr/>
        <a:lstStyle/>
        <a:p>
          <a:endParaRPr lang="en-US"/>
        </a:p>
      </dgm:t>
    </dgm:pt>
    <dgm:pt modelId="{EE15CEB6-F32B-4539-9164-DBDEE97433FB}" type="pres">
      <dgm:prSet presAssocID="{D5272905-D666-48D7-8CF4-7B30A90B22B5}" presName="horFlow" presStyleCnt="0"/>
      <dgm:spPr/>
      <dgm:t>
        <a:bodyPr/>
        <a:lstStyle/>
        <a:p>
          <a:endParaRPr lang="en-US"/>
        </a:p>
      </dgm:t>
    </dgm:pt>
    <dgm:pt modelId="{427F0D4D-B7B9-4BBB-8BB4-FEBF2E2276D9}" type="pres">
      <dgm:prSet presAssocID="{D5272905-D666-48D7-8CF4-7B30A90B22B5}" presName="bigChev" presStyleLbl="node1" presStyleIdx="0" presStyleCnt="6" custScaleX="228987"/>
      <dgm:spPr/>
      <dgm:t>
        <a:bodyPr/>
        <a:lstStyle/>
        <a:p>
          <a:endParaRPr lang="en-US"/>
        </a:p>
      </dgm:t>
    </dgm:pt>
    <dgm:pt modelId="{71868DBC-8E90-4918-A166-6D920E63F8A4}" type="pres">
      <dgm:prSet presAssocID="{2E6294B2-7503-4E2D-BF29-280FE7C97E65}" presName="parTrans" presStyleCnt="0"/>
      <dgm:spPr/>
      <dgm:t>
        <a:bodyPr/>
        <a:lstStyle/>
        <a:p>
          <a:endParaRPr lang="en-US"/>
        </a:p>
      </dgm:t>
    </dgm:pt>
    <dgm:pt modelId="{FE8363C5-272F-4652-9371-B4A53CBDBB54}" type="pres">
      <dgm:prSet presAssocID="{72AB03C1-8C03-4C7E-A90C-4F7A5FEFECB6}" presName="node" presStyleLbl="alignAccFollowNode1" presStyleIdx="0" presStyleCnt="5" custScaleX="228987">
        <dgm:presLayoutVars>
          <dgm:bulletEnabled val="1"/>
        </dgm:presLayoutVars>
      </dgm:prSet>
      <dgm:spPr/>
      <dgm:t>
        <a:bodyPr/>
        <a:lstStyle/>
        <a:p>
          <a:endParaRPr lang="en-US"/>
        </a:p>
      </dgm:t>
    </dgm:pt>
    <dgm:pt modelId="{CFBC8134-F293-4ACE-831F-0F8D04ADD1DE}" type="pres">
      <dgm:prSet presAssocID="{D5272905-D666-48D7-8CF4-7B30A90B22B5}" presName="vSp" presStyleCnt="0"/>
      <dgm:spPr/>
      <dgm:t>
        <a:bodyPr/>
        <a:lstStyle/>
        <a:p>
          <a:endParaRPr lang="en-US"/>
        </a:p>
      </dgm:t>
    </dgm:pt>
    <dgm:pt modelId="{44A7A681-7ECB-4C35-BDAF-B16F693871E1}" type="pres">
      <dgm:prSet presAssocID="{88D0FC1A-7669-4237-9E0A-9BA9CBBE627D}" presName="horFlow" presStyleCnt="0"/>
      <dgm:spPr/>
      <dgm:t>
        <a:bodyPr/>
        <a:lstStyle/>
        <a:p>
          <a:endParaRPr lang="en-US"/>
        </a:p>
      </dgm:t>
    </dgm:pt>
    <dgm:pt modelId="{92AA1496-1A9D-4127-9074-5B287A06C5F1}" type="pres">
      <dgm:prSet presAssocID="{88D0FC1A-7669-4237-9E0A-9BA9CBBE627D}" presName="bigChev" presStyleLbl="node1" presStyleIdx="1" presStyleCnt="6" custScaleX="228987"/>
      <dgm:spPr/>
      <dgm:t>
        <a:bodyPr/>
        <a:lstStyle/>
        <a:p>
          <a:endParaRPr lang="en-US"/>
        </a:p>
      </dgm:t>
    </dgm:pt>
    <dgm:pt modelId="{C34077B3-5151-4A39-9707-14C0CC92477B}" type="pres">
      <dgm:prSet presAssocID="{3CC0B3F3-299F-4F8F-B885-EC285D4EB44E}" presName="parTrans" presStyleCnt="0"/>
      <dgm:spPr/>
      <dgm:t>
        <a:bodyPr/>
        <a:lstStyle/>
        <a:p>
          <a:endParaRPr lang="en-US"/>
        </a:p>
      </dgm:t>
    </dgm:pt>
    <dgm:pt modelId="{71F9798A-EF2A-454A-B9CD-A44B256DC1EA}" type="pres">
      <dgm:prSet presAssocID="{EFB59917-76AA-4DB0-93F5-CF8AE34BDE3D}" presName="node" presStyleLbl="alignAccFollowNode1" presStyleIdx="1" presStyleCnt="5" custScaleX="228987">
        <dgm:presLayoutVars>
          <dgm:bulletEnabled val="1"/>
        </dgm:presLayoutVars>
      </dgm:prSet>
      <dgm:spPr/>
      <dgm:t>
        <a:bodyPr/>
        <a:lstStyle/>
        <a:p>
          <a:endParaRPr lang="en-US"/>
        </a:p>
      </dgm:t>
    </dgm:pt>
    <dgm:pt modelId="{6B5805C7-A036-4608-8186-A8E5BC1580EE}" type="pres">
      <dgm:prSet presAssocID="{88D0FC1A-7669-4237-9E0A-9BA9CBBE627D}" presName="vSp" presStyleCnt="0"/>
      <dgm:spPr/>
      <dgm:t>
        <a:bodyPr/>
        <a:lstStyle/>
        <a:p>
          <a:endParaRPr lang="en-US"/>
        </a:p>
      </dgm:t>
    </dgm:pt>
    <dgm:pt modelId="{1EB49BC3-BA2D-49CB-8D7A-3D2561464D80}" type="pres">
      <dgm:prSet presAssocID="{312C3F98-3618-45C6-87C2-C84B8191908E}" presName="horFlow" presStyleCnt="0"/>
      <dgm:spPr/>
      <dgm:t>
        <a:bodyPr/>
        <a:lstStyle/>
        <a:p>
          <a:endParaRPr lang="en-US"/>
        </a:p>
      </dgm:t>
    </dgm:pt>
    <dgm:pt modelId="{4126A610-2CCE-4B06-A29F-0223994C73EF}" type="pres">
      <dgm:prSet presAssocID="{312C3F98-3618-45C6-87C2-C84B8191908E}" presName="bigChev" presStyleLbl="node1" presStyleIdx="2" presStyleCnt="6" custScaleX="228987"/>
      <dgm:spPr/>
      <dgm:t>
        <a:bodyPr/>
        <a:lstStyle/>
        <a:p>
          <a:endParaRPr lang="en-US"/>
        </a:p>
      </dgm:t>
    </dgm:pt>
    <dgm:pt modelId="{DB656B91-BB6C-4BBB-AD97-9EA220C48A5E}" type="pres">
      <dgm:prSet presAssocID="{B552770D-74AC-4DC1-B69A-78D0A9F7E052}" presName="parTrans" presStyleCnt="0"/>
      <dgm:spPr/>
      <dgm:t>
        <a:bodyPr/>
        <a:lstStyle/>
        <a:p>
          <a:endParaRPr lang="en-US"/>
        </a:p>
      </dgm:t>
    </dgm:pt>
    <dgm:pt modelId="{ACE2A377-0506-4ED5-B0D6-68213B77C015}" type="pres">
      <dgm:prSet presAssocID="{D8EACAFA-908F-4B41-B929-48F074817F1B}" presName="node" presStyleLbl="alignAccFollowNode1" presStyleIdx="2" presStyleCnt="5" custScaleX="228987">
        <dgm:presLayoutVars>
          <dgm:bulletEnabled val="1"/>
        </dgm:presLayoutVars>
      </dgm:prSet>
      <dgm:spPr/>
      <dgm:t>
        <a:bodyPr/>
        <a:lstStyle/>
        <a:p>
          <a:endParaRPr lang="en-US"/>
        </a:p>
      </dgm:t>
    </dgm:pt>
    <dgm:pt modelId="{F453FEA8-7CFD-4F53-81F1-51A06BD72051}" type="pres">
      <dgm:prSet presAssocID="{312C3F98-3618-45C6-87C2-C84B8191908E}" presName="vSp" presStyleCnt="0"/>
      <dgm:spPr/>
      <dgm:t>
        <a:bodyPr/>
        <a:lstStyle/>
        <a:p>
          <a:endParaRPr lang="en-US"/>
        </a:p>
      </dgm:t>
    </dgm:pt>
    <dgm:pt modelId="{29382A42-C48B-4D75-A2DB-B9F35EC19A6D}" type="pres">
      <dgm:prSet presAssocID="{D974C1AA-9DCA-465F-B5D6-F8DCC3177D8E}" presName="horFlow" presStyleCnt="0"/>
      <dgm:spPr/>
      <dgm:t>
        <a:bodyPr/>
        <a:lstStyle/>
        <a:p>
          <a:endParaRPr lang="en-US"/>
        </a:p>
      </dgm:t>
    </dgm:pt>
    <dgm:pt modelId="{0D93DD93-DD0D-478D-A5EF-03D4D39780DC}" type="pres">
      <dgm:prSet presAssocID="{D974C1AA-9DCA-465F-B5D6-F8DCC3177D8E}" presName="bigChev" presStyleLbl="node1" presStyleIdx="3" presStyleCnt="6" custScaleX="228987"/>
      <dgm:spPr/>
      <dgm:t>
        <a:bodyPr/>
        <a:lstStyle/>
        <a:p>
          <a:endParaRPr lang="en-US"/>
        </a:p>
      </dgm:t>
    </dgm:pt>
    <dgm:pt modelId="{D3479434-4748-415E-929C-F4828F19ECF2}" type="pres">
      <dgm:prSet presAssocID="{7AF7AF30-BC15-4C3B-B02F-776656E3D4F2}" presName="parTrans" presStyleCnt="0"/>
      <dgm:spPr/>
      <dgm:t>
        <a:bodyPr/>
        <a:lstStyle/>
        <a:p>
          <a:endParaRPr lang="en-US"/>
        </a:p>
      </dgm:t>
    </dgm:pt>
    <dgm:pt modelId="{37900F7A-BA6B-45F1-AC4D-5C79E61058E6}" type="pres">
      <dgm:prSet presAssocID="{C0A4B61F-FEDA-4368-8243-B32E98A9C202}" presName="node" presStyleLbl="alignAccFollowNode1" presStyleIdx="3" presStyleCnt="5" custScaleX="228987">
        <dgm:presLayoutVars>
          <dgm:bulletEnabled val="1"/>
        </dgm:presLayoutVars>
      </dgm:prSet>
      <dgm:spPr/>
      <dgm:t>
        <a:bodyPr/>
        <a:lstStyle/>
        <a:p>
          <a:endParaRPr lang="en-US"/>
        </a:p>
      </dgm:t>
    </dgm:pt>
    <dgm:pt modelId="{92103CD1-42AE-4905-B8E9-BC5ED763AAF1}" type="pres">
      <dgm:prSet presAssocID="{D974C1AA-9DCA-465F-B5D6-F8DCC3177D8E}" presName="vSp" presStyleCnt="0"/>
      <dgm:spPr/>
      <dgm:t>
        <a:bodyPr/>
        <a:lstStyle/>
        <a:p>
          <a:endParaRPr lang="en-US"/>
        </a:p>
      </dgm:t>
    </dgm:pt>
    <dgm:pt modelId="{668B74AF-5494-4A4D-8DE7-6B20C8A5C83F}" type="pres">
      <dgm:prSet presAssocID="{5F7AC649-1D67-4A14-BB52-BE4C9376FE6C}" presName="horFlow" presStyleCnt="0"/>
      <dgm:spPr/>
      <dgm:t>
        <a:bodyPr/>
        <a:lstStyle/>
        <a:p>
          <a:endParaRPr lang="en-US"/>
        </a:p>
      </dgm:t>
    </dgm:pt>
    <dgm:pt modelId="{F942E1B5-7A46-4370-B61D-75B7DB373EAF}" type="pres">
      <dgm:prSet presAssocID="{5F7AC649-1D67-4A14-BB52-BE4C9376FE6C}" presName="bigChev" presStyleLbl="node1" presStyleIdx="4" presStyleCnt="6" custScaleX="228987"/>
      <dgm:spPr/>
      <dgm:t>
        <a:bodyPr/>
        <a:lstStyle/>
        <a:p>
          <a:endParaRPr lang="en-US"/>
        </a:p>
      </dgm:t>
    </dgm:pt>
    <dgm:pt modelId="{E37681F9-DEC0-4F15-83A5-CDAF98DE98AA}" type="pres">
      <dgm:prSet presAssocID="{4F8A3268-1AF1-47B8-AACC-20296ADC9650}" presName="parTrans" presStyleCnt="0"/>
      <dgm:spPr/>
      <dgm:t>
        <a:bodyPr/>
        <a:lstStyle/>
        <a:p>
          <a:endParaRPr lang="en-US"/>
        </a:p>
      </dgm:t>
    </dgm:pt>
    <dgm:pt modelId="{27C32174-0740-4362-8EE3-5F21619528FA}" type="pres">
      <dgm:prSet presAssocID="{7C6BB2F9-AB25-4399-8FA2-00EC0B403279}" presName="node" presStyleLbl="alignAccFollowNode1" presStyleIdx="4" presStyleCnt="5" custScaleX="228987">
        <dgm:presLayoutVars>
          <dgm:bulletEnabled val="1"/>
        </dgm:presLayoutVars>
      </dgm:prSet>
      <dgm:spPr/>
      <dgm:t>
        <a:bodyPr/>
        <a:lstStyle/>
        <a:p>
          <a:endParaRPr lang="en-US"/>
        </a:p>
      </dgm:t>
    </dgm:pt>
    <dgm:pt modelId="{A80410DA-7058-4E9C-A6EF-1885ACD27B5D}" type="pres">
      <dgm:prSet presAssocID="{5F7AC649-1D67-4A14-BB52-BE4C9376FE6C}" presName="vSp" presStyleCnt="0"/>
      <dgm:spPr/>
    </dgm:pt>
    <dgm:pt modelId="{094B4ABD-77EC-4F31-A11B-AAC5BA7870A0}" type="pres">
      <dgm:prSet presAssocID="{A14B1532-7971-458C-A4FD-33F994BA3017}" presName="horFlow" presStyleCnt="0"/>
      <dgm:spPr/>
    </dgm:pt>
    <dgm:pt modelId="{C37DC2FA-CB51-4BE8-B28E-BE7CBBCC56FA}" type="pres">
      <dgm:prSet presAssocID="{A14B1532-7971-458C-A4FD-33F994BA3017}" presName="bigChev" presStyleLbl="node1" presStyleIdx="5" presStyleCnt="6" custScaleX="406571"/>
      <dgm:spPr/>
      <dgm:t>
        <a:bodyPr/>
        <a:lstStyle/>
        <a:p>
          <a:endParaRPr lang="en-US"/>
        </a:p>
      </dgm:t>
    </dgm:pt>
  </dgm:ptLst>
  <dgm:cxnLst>
    <dgm:cxn modelId="{7125C34C-A80D-4B66-A07D-AE1B8B6626AE}" srcId="{417CD2D6-C29E-49AC-9A27-829C82AE2773}" destId="{5F7AC649-1D67-4A14-BB52-BE4C9376FE6C}" srcOrd="4" destOrd="0" parTransId="{DDEF7F33-4DCB-4A97-B64E-FDD5968187CE}" sibTransId="{0C856329-5BC8-4A4A-BC21-C6016CD97995}"/>
    <dgm:cxn modelId="{29AAD51F-3A85-4C4E-AE52-2CF145913098}" type="presOf" srcId="{EFB59917-76AA-4DB0-93F5-CF8AE34BDE3D}" destId="{71F9798A-EF2A-454A-B9CD-A44B256DC1EA}" srcOrd="0" destOrd="0" presId="urn:microsoft.com/office/officeart/2005/8/layout/lProcess3"/>
    <dgm:cxn modelId="{87F88B55-DB49-46EF-9070-CCF4D2E77301}" type="presOf" srcId="{88D0FC1A-7669-4237-9E0A-9BA9CBBE627D}" destId="{92AA1496-1A9D-4127-9074-5B287A06C5F1}" srcOrd="0" destOrd="0" presId="urn:microsoft.com/office/officeart/2005/8/layout/lProcess3"/>
    <dgm:cxn modelId="{F747D3FF-B2D3-4026-A197-E40EE2FA5594}" srcId="{5F7AC649-1D67-4A14-BB52-BE4C9376FE6C}" destId="{7C6BB2F9-AB25-4399-8FA2-00EC0B403279}" srcOrd="0" destOrd="0" parTransId="{4F8A3268-1AF1-47B8-AACC-20296ADC9650}" sibTransId="{A46398EA-A5C0-4FEA-BDC6-3E10A12B4E2B}"/>
    <dgm:cxn modelId="{67156280-32F0-4226-9984-BBD8BFF4173B}" srcId="{417CD2D6-C29E-49AC-9A27-829C82AE2773}" destId="{D5272905-D666-48D7-8CF4-7B30A90B22B5}" srcOrd="0" destOrd="0" parTransId="{E9AB0B45-7CE2-4410-BE55-158E39EA228C}" sibTransId="{B7B6C7AC-39E2-4BDE-B334-8DC5EE6F5E0D}"/>
    <dgm:cxn modelId="{450074BD-A10B-4688-AE0C-808E7E40087D}" srcId="{D974C1AA-9DCA-465F-B5D6-F8DCC3177D8E}" destId="{C0A4B61F-FEDA-4368-8243-B32E98A9C202}" srcOrd="0" destOrd="0" parTransId="{7AF7AF30-BC15-4C3B-B02F-776656E3D4F2}" sibTransId="{12B26AC8-C5FE-44F6-B1B1-2B3B451DF819}"/>
    <dgm:cxn modelId="{9DA05B52-BCC2-4380-A633-25B847B74326}" srcId="{417CD2D6-C29E-49AC-9A27-829C82AE2773}" destId="{D974C1AA-9DCA-465F-B5D6-F8DCC3177D8E}" srcOrd="3" destOrd="0" parTransId="{4C565DD1-F062-4B43-BDFD-928D922EF19F}" sibTransId="{E7720E69-B774-4F87-A571-6F8AAE6D2C7C}"/>
    <dgm:cxn modelId="{0023DE20-4C5F-4F30-8E9D-72E398791A51}" type="presOf" srcId="{417CD2D6-C29E-49AC-9A27-829C82AE2773}" destId="{F0FCB771-FCA3-4403-B3FF-D66ABD8C7757}" srcOrd="0" destOrd="0" presId="urn:microsoft.com/office/officeart/2005/8/layout/lProcess3"/>
    <dgm:cxn modelId="{295FA30E-5E6B-4758-862A-58621E99A0E3}" type="presOf" srcId="{7C6BB2F9-AB25-4399-8FA2-00EC0B403279}" destId="{27C32174-0740-4362-8EE3-5F21619528FA}" srcOrd="0" destOrd="0" presId="urn:microsoft.com/office/officeart/2005/8/layout/lProcess3"/>
    <dgm:cxn modelId="{572FD0AB-40D0-4549-B697-C1EE4150B339}" srcId="{88D0FC1A-7669-4237-9E0A-9BA9CBBE627D}" destId="{EFB59917-76AA-4DB0-93F5-CF8AE34BDE3D}" srcOrd="0" destOrd="0" parTransId="{3CC0B3F3-299F-4F8F-B885-EC285D4EB44E}" sibTransId="{EFE52F5C-1ACF-4EB4-9C14-1CFE26568ABA}"/>
    <dgm:cxn modelId="{064359CC-4ED6-4E02-93AC-6850FDC19B69}" type="presOf" srcId="{A14B1532-7971-458C-A4FD-33F994BA3017}" destId="{C37DC2FA-CB51-4BE8-B28E-BE7CBBCC56FA}" srcOrd="0" destOrd="0" presId="urn:microsoft.com/office/officeart/2005/8/layout/lProcess3"/>
    <dgm:cxn modelId="{1F4AE51B-26E2-4CDC-99CC-C8B1386E2399}" type="presOf" srcId="{D8EACAFA-908F-4B41-B929-48F074817F1B}" destId="{ACE2A377-0506-4ED5-B0D6-68213B77C015}" srcOrd="0" destOrd="0" presId="urn:microsoft.com/office/officeart/2005/8/layout/lProcess3"/>
    <dgm:cxn modelId="{AD7DE018-13B8-4E53-8974-C59B7173CBD9}" type="presOf" srcId="{72AB03C1-8C03-4C7E-A90C-4F7A5FEFECB6}" destId="{FE8363C5-272F-4652-9371-B4A53CBDBB54}" srcOrd="0" destOrd="0" presId="urn:microsoft.com/office/officeart/2005/8/layout/lProcess3"/>
    <dgm:cxn modelId="{250CBDB2-5DFA-477D-AD4A-10B68F737CF2}" srcId="{D5272905-D666-48D7-8CF4-7B30A90B22B5}" destId="{72AB03C1-8C03-4C7E-A90C-4F7A5FEFECB6}" srcOrd="0" destOrd="0" parTransId="{2E6294B2-7503-4E2D-BF29-280FE7C97E65}" sibTransId="{F78F0EC0-4E50-41D3-960C-B8973C821408}"/>
    <dgm:cxn modelId="{8184352E-B463-4FCB-B125-0DD10EBECE25}" srcId="{417CD2D6-C29E-49AC-9A27-829C82AE2773}" destId="{A14B1532-7971-458C-A4FD-33F994BA3017}" srcOrd="5" destOrd="0" parTransId="{24AA02A3-89EF-4068-9F35-78D8C92B9650}" sibTransId="{239A6631-5666-4564-9C5C-41211BCBF3F5}"/>
    <dgm:cxn modelId="{A22CECBA-BB45-4EA6-8381-ACD372737C65}" type="presOf" srcId="{312C3F98-3618-45C6-87C2-C84B8191908E}" destId="{4126A610-2CCE-4B06-A29F-0223994C73EF}" srcOrd="0" destOrd="0" presId="urn:microsoft.com/office/officeart/2005/8/layout/lProcess3"/>
    <dgm:cxn modelId="{53A77E71-A01B-4A46-A6E7-52D6C0E114B9}" srcId="{312C3F98-3618-45C6-87C2-C84B8191908E}" destId="{D8EACAFA-908F-4B41-B929-48F074817F1B}" srcOrd="0" destOrd="0" parTransId="{B552770D-74AC-4DC1-B69A-78D0A9F7E052}" sibTransId="{90D54F8D-ACEE-479D-A9A6-31004278A489}"/>
    <dgm:cxn modelId="{82C89116-0CFD-434F-AC3E-4E87A359E27D}" type="presOf" srcId="{D5272905-D666-48D7-8CF4-7B30A90B22B5}" destId="{427F0D4D-B7B9-4BBB-8BB4-FEBF2E2276D9}" srcOrd="0" destOrd="0" presId="urn:microsoft.com/office/officeart/2005/8/layout/lProcess3"/>
    <dgm:cxn modelId="{7032A74B-4A99-4ECD-A717-D684884DAD0C}" type="presOf" srcId="{D974C1AA-9DCA-465F-B5D6-F8DCC3177D8E}" destId="{0D93DD93-DD0D-478D-A5EF-03D4D39780DC}" srcOrd="0" destOrd="0" presId="urn:microsoft.com/office/officeart/2005/8/layout/lProcess3"/>
    <dgm:cxn modelId="{BB03B297-FDEA-4D63-A239-95D513BA14CA}" type="presOf" srcId="{5F7AC649-1D67-4A14-BB52-BE4C9376FE6C}" destId="{F942E1B5-7A46-4370-B61D-75B7DB373EAF}" srcOrd="0" destOrd="0" presId="urn:microsoft.com/office/officeart/2005/8/layout/lProcess3"/>
    <dgm:cxn modelId="{E22BDC0F-847A-4A90-A4A0-FE3485EF9D95}" srcId="{417CD2D6-C29E-49AC-9A27-829C82AE2773}" destId="{312C3F98-3618-45C6-87C2-C84B8191908E}" srcOrd="2" destOrd="0" parTransId="{83D8E016-52B4-4303-90A8-6B5F301161E1}" sibTransId="{8082D625-6DD3-4F75-8398-77AE7741F12F}"/>
    <dgm:cxn modelId="{136EE006-680E-4EF6-A9D2-35D79FC776B5}" srcId="{417CD2D6-C29E-49AC-9A27-829C82AE2773}" destId="{88D0FC1A-7669-4237-9E0A-9BA9CBBE627D}" srcOrd="1" destOrd="0" parTransId="{35F685B7-6F9C-46DD-A000-752956C5287E}" sibTransId="{8DD4110A-AAB0-4F3A-9629-1D391895FD2D}"/>
    <dgm:cxn modelId="{03B0B8B9-CA32-4BEC-AEC9-21A8454B93C3}" type="presOf" srcId="{C0A4B61F-FEDA-4368-8243-B32E98A9C202}" destId="{37900F7A-BA6B-45F1-AC4D-5C79E61058E6}" srcOrd="0" destOrd="0" presId="urn:microsoft.com/office/officeart/2005/8/layout/lProcess3"/>
    <dgm:cxn modelId="{9B90D7AD-D596-461C-AAB2-4133EE6EAA33}" type="presParOf" srcId="{F0FCB771-FCA3-4403-B3FF-D66ABD8C7757}" destId="{EE15CEB6-F32B-4539-9164-DBDEE97433FB}" srcOrd="0" destOrd="0" presId="urn:microsoft.com/office/officeart/2005/8/layout/lProcess3"/>
    <dgm:cxn modelId="{B5562F5C-C5B6-4A3C-9305-C42685C460CC}" type="presParOf" srcId="{EE15CEB6-F32B-4539-9164-DBDEE97433FB}" destId="{427F0D4D-B7B9-4BBB-8BB4-FEBF2E2276D9}" srcOrd="0" destOrd="0" presId="urn:microsoft.com/office/officeart/2005/8/layout/lProcess3"/>
    <dgm:cxn modelId="{3EB20953-ED6F-4422-8BBC-B77E9AB7C27A}" type="presParOf" srcId="{EE15CEB6-F32B-4539-9164-DBDEE97433FB}" destId="{71868DBC-8E90-4918-A166-6D920E63F8A4}" srcOrd="1" destOrd="0" presId="urn:microsoft.com/office/officeart/2005/8/layout/lProcess3"/>
    <dgm:cxn modelId="{B594CD09-C6E1-4C61-9CF2-424AF646B8A0}" type="presParOf" srcId="{EE15CEB6-F32B-4539-9164-DBDEE97433FB}" destId="{FE8363C5-272F-4652-9371-B4A53CBDBB54}" srcOrd="2" destOrd="0" presId="urn:microsoft.com/office/officeart/2005/8/layout/lProcess3"/>
    <dgm:cxn modelId="{98BE4919-1AC3-43C2-BE85-14F660411FF0}" type="presParOf" srcId="{F0FCB771-FCA3-4403-B3FF-D66ABD8C7757}" destId="{CFBC8134-F293-4ACE-831F-0F8D04ADD1DE}" srcOrd="1" destOrd="0" presId="urn:microsoft.com/office/officeart/2005/8/layout/lProcess3"/>
    <dgm:cxn modelId="{19D7D233-5850-4F74-81FE-B3A3CF6C2A3D}" type="presParOf" srcId="{F0FCB771-FCA3-4403-B3FF-D66ABD8C7757}" destId="{44A7A681-7ECB-4C35-BDAF-B16F693871E1}" srcOrd="2" destOrd="0" presId="urn:microsoft.com/office/officeart/2005/8/layout/lProcess3"/>
    <dgm:cxn modelId="{A7B560FA-74E8-4D05-AD66-1959F1E75CFC}" type="presParOf" srcId="{44A7A681-7ECB-4C35-BDAF-B16F693871E1}" destId="{92AA1496-1A9D-4127-9074-5B287A06C5F1}" srcOrd="0" destOrd="0" presId="urn:microsoft.com/office/officeart/2005/8/layout/lProcess3"/>
    <dgm:cxn modelId="{CA48AFAE-9368-4EB7-9581-116EBD1385AD}" type="presParOf" srcId="{44A7A681-7ECB-4C35-BDAF-B16F693871E1}" destId="{C34077B3-5151-4A39-9707-14C0CC92477B}" srcOrd="1" destOrd="0" presId="urn:microsoft.com/office/officeart/2005/8/layout/lProcess3"/>
    <dgm:cxn modelId="{2F9A4AEE-D28A-4E3B-A9CA-3631B24C7CEB}" type="presParOf" srcId="{44A7A681-7ECB-4C35-BDAF-B16F693871E1}" destId="{71F9798A-EF2A-454A-B9CD-A44B256DC1EA}" srcOrd="2" destOrd="0" presId="urn:microsoft.com/office/officeart/2005/8/layout/lProcess3"/>
    <dgm:cxn modelId="{931B95BD-377B-45AA-B5EA-8B7912A41798}" type="presParOf" srcId="{F0FCB771-FCA3-4403-B3FF-D66ABD8C7757}" destId="{6B5805C7-A036-4608-8186-A8E5BC1580EE}" srcOrd="3" destOrd="0" presId="urn:microsoft.com/office/officeart/2005/8/layout/lProcess3"/>
    <dgm:cxn modelId="{BB0A9BB4-392A-4456-9F90-68C78A8069D9}" type="presParOf" srcId="{F0FCB771-FCA3-4403-B3FF-D66ABD8C7757}" destId="{1EB49BC3-BA2D-49CB-8D7A-3D2561464D80}" srcOrd="4" destOrd="0" presId="urn:microsoft.com/office/officeart/2005/8/layout/lProcess3"/>
    <dgm:cxn modelId="{5DC3144B-98BA-4E47-A904-A5B71CCE98F0}" type="presParOf" srcId="{1EB49BC3-BA2D-49CB-8D7A-3D2561464D80}" destId="{4126A610-2CCE-4B06-A29F-0223994C73EF}" srcOrd="0" destOrd="0" presId="urn:microsoft.com/office/officeart/2005/8/layout/lProcess3"/>
    <dgm:cxn modelId="{E0623862-BC05-4479-B9C4-F1B5C4F94A70}" type="presParOf" srcId="{1EB49BC3-BA2D-49CB-8D7A-3D2561464D80}" destId="{DB656B91-BB6C-4BBB-AD97-9EA220C48A5E}" srcOrd="1" destOrd="0" presId="urn:microsoft.com/office/officeart/2005/8/layout/lProcess3"/>
    <dgm:cxn modelId="{7767A88F-9EE8-43AD-B604-1625874A13BA}" type="presParOf" srcId="{1EB49BC3-BA2D-49CB-8D7A-3D2561464D80}" destId="{ACE2A377-0506-4ED5-B0D6-68213B77C015}" srcOrd="2" destOrd="0" presId="urn:microsoft.com/office/officeart/2005/8/layout/lProcess3"/>
    <dgm:cxn modelId="{E3286964-B964-40F4-9A10-BA6260560F26}" type="presParOf" srcId="{F0FCB771-FCA3-4403-B3FF-D66ABD8C7757}" destId="{F453FEA8-7CFD-4F53-81F1-51A06BD72051}" srcOrd="5" destOrd="0" presId="urn:microsoft.com/office/officeart/2005/8/layout/lProcess3"/>
    <dgm:cxn modelId="{643B3970-3EE0-49E9-80D3-B3A5D38B3199}" type="presParOf" srcId="{F0FCB771-FCA3-4403-B3FF-D66ABD8C7757}" destId="{29382A42-C48B-4D75-A2DB-B9F35EC19A6D}" srcOrd="6" destOrd="0" presId="urn:microsoft.com/office/officeart/2005/8/layout/lProcess3"/>
    <dgm:cxn modelId="{6C1E8159-AFAB-42A6-9836-F5F206B11B52}" type="presParOf" srcId="{29382A42-C48B-4D75-A2DB-B9F35EC19A6D}" destId="{0D93DD93-DD0D-478D-A5EF-03D4D39780DC}" srcOrd="0" destOrd="0" presId="urn:microsoft.com/office/officeart/2005/8/layout/lProcess3"/>
    <dgm:cxn modelId="{9C4E50D4-5E16-4ED7-96B9-64D6143510CE}" type="presParOf" srcId="{29382A42-C48B-4D75-A2DB-B9F35EC19A6D}" destId="{D3479434-4748-415E-929C-F4828F19ECF2}" srcOrd="1" destOrd="0" presId="urn:microsoft.com/office/officeart/2005/8/layout/lProcess3"/>
    <dgm:cxn modelId="{8AF91C3E-C155-423B-8DBA-1D880A9FA46A}" type="presParOf" srcId="{29382A42-C48B-4D75-A2DB-B9F35EC19A6D}" destId="{37900F7A-BA6B-45F1-AC4D-5C79E61058E6}" srcOrd="2" destOrd="0" presId="urn:microsoft.com/office/officeart/2005/8/layout/lProcess3"/>
    <dgm:cxn modelId="{94845B16-91A8-422B-9BBE-F8DC001EB61C}" type="presParOf" srcId="{F0FCB771-FCA3-4403-B3FF-D66ABD8C7757}" destId="{92103CD1-42AE-4905-B8E9-BC5ED763AAF1}" srcOrd="7" destOrd="0" presId="urn:microsoft.com/office/officeart/2005/8/layout/lProcess3"/>
    <dgm:cxn modelId="{C3242B84-A1E4-44E7-B950-AAA5CB3B1B3B}" type="presParOf" srcId="{F0FCB771-FCA3-4403-B3FF-D66ABD8C7757}" destId="{668B74AF-5494-4A4D-8DE7-6B20C8A5C83F}" srcOrd="8" destOrd="0" presId="urn:microsoft.com/office/officeart/2005/8/layout/lProcess3"/>
    <dgm:cxn modelId="{48A6DA7B-43BF-4CE4-90B3-6B8CB5DD64F0}" type="presParOf" srcId="{668B74AF-5494-4A4D-8DE7-6B20C8A5C83F}" destId="{F942E1B5-7A46-4370-B61D-75B7DB373EAF}" srcOrd="0" destOrd="0" presId="urn:microsoft.com/office/officeart/2005/8/layout/lProcess3"/>
    <dgm:cxn modelId="{067551B3-5B7F-4E79-B522-8F7CEF74A960}" type="presParOf" srcId="{668B74AF-5494-4A4D-8DE7-6B20C8A5C83F}" destId="{E37681F9-DEC0-4F15-83A5-CDAF98DE98AA}" srcOrd="1" destOrd="0" presId="urn:microsoft.com/office/officeart/2005/8/layout/lProcess3"/>
    <dgm:cxn modelId="{2563D2AE-C0E8-4008-85BC-962F7EA3A3A4}" type="presParOf" srcId="{668B74AF-5494-4A4D-8DE7-6B20C8A5C83F}" destId="{27C32174-0740-4362-8EE3-5F21619528FA}" srcOrd="2" destOrd="0" presId="urn:microsoft.com/office/officeart/2005/8/layout/lProcess3"/>
    <dgm:cxn modelId="{1988650B-22D4-4510-80EA-873C7F25F3EE}" type="presParOf" srcId="{F0FCB771-FCA3-4403-B3FF-D66ABD8C7757}" destId="{A80410DA-7058-4E9C-A6EF-1885ACD27B5D}" srcOrd="9" destOrd="0" presId="urn:microsoft.com/office/officeart/2005/8/layout/lProcess3"/>
    <dgm:cxn modelId="{545E5BE3-376B-419C-9F96-126112C19F80}" type="presParOf" srcId="{F0FCB771-FCA3-4403-B3FF-D66ABD8C7757}" destId="{094B4ABD-77EC-4F31-A11B-AAC5BA7870A0}" srcOrd="10" destOrd="0" presId="urn:microsoft.com/office/officeart/2005/8/layout/lProcess3"/>
    <dgm:cxn modelId="{825EC8EF-9462-45CA-B15A-5B540929AEC6}" type="presParOf" srcId="{094B4ABD-77EC-4F31-A11B-AAC5BA7870A0}" destId="{C37DC2FA-CB51-4BE8-B28E-BE7CBBCC56FA}" srcOrd="0" destOrd="0" presId="urn:microsoft.com/office/officeart/2005/8/layout/l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4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30B1B7F-3426-407C-92DA-486634085B62}" type="presOf" srcId="{724361B4-9B9F-4084-A10C-F167166253CF}" destId="{D76713C3-888F-4971-B388-C389CB2342AF}" srcOrd="0" destOrd="0" presId="urn:microsoft.com/office/officeart/2005/8/layout/vList2"/>
    <dgm:cxn modelId="{576A824B-6F6B-4031-B642-DE208B4BDBE0}" type="presOf" srcId="{0967F7E4-F678-4578-8600-1B83ACEB6BBB}" destId="{D2B49F6D-4100-42FB-82A8-1CFAA91AE96A}" srcOrd="0" destOrd="0" presId="urn:microsoft.com/office/officeart/2005/8/layout/vList2"/>
    <dgm:cxn modelId="{31CB792A-9471-4DDE-9DA6-D4B120DE9481}"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کو "فاحشہ" یعنی بے حیائی کا محرک کہا گیا</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جو کہ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درحقیقت  ایمان کی ضد ہے</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A2DAA79-6B59-4F84-ADCD-94DCB6E54A87}">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کو </a:t>
          </a:r>
          <a:r>
            <a:rPr lang="ar-SA" sz="28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سَآءَ سَبِیْلاً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یعنی برا  راستہ قرار دیا گیاہے کیوں کہ یہ خاندان کے ادارے کو دو  طرح سے تباہ کرتاہے</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rtl="1">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F1C4CD84-4005-4ED2-8BE3-492E59CC9169}">
      <dgm:prSe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شوہر اور بیوی کے درمیان اعتماد اور محبت کا رشتہ ختم ہوجاتاہے۔ گھر میں سکون کی فضا باقی نہیں رہتی </a:t>
          </a:r>
          <a:endParaRPr lang="en-US" sz="2400" dirty="0">
            <a:latin typeface="Jameel Noori Nastaleeq" panose="02000503000000020004" pitchFamily="2" charset="-78"/>
            <a:cs typeface="Jameel Noori Nastaleeq" panose="02000503000000020004" pitchFamily="2" charset="-78"/>
          </a:endParaRPr>
        </a:p>
      </dgm:t>
    </dgm:pt>
    <dgm:pt modelId="{97348790-622F-4FE8-BBA5-32D441474D72}" type="parTrans" cxnId="{1CCB7F16-11A0-43F9-B49D-2FB78B4C482C}">
      <dgm:prSet/>
      <dgm:spPr/>
      <dgm:t>
        <a:bodyPr/>
        <a:lstStyle/>
        <a:p>
          <a:pPr>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070F72C3-B036-4D56-89E0-E7567A4FA4FA}" type="sibTrans" cxnId="{1CCB7F16-11A0-43F9-B49D-2FB78B4C482C}">
      <dgm:prSet/>
      <dgm:spPr/>
      <dgm:t>
        <a:bodyPr/>
        <a:lstStyle/>
        <a:p>
          <a:pPr>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77116579-D496-40B3-8CE0-A4D086051938}">
      <dgm:prSe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والد کو اپنی  اولاد کے حوالے سے شک ہو جاتا ہے ۔ لہذا  وہ اولاد کی  پرورش  اور تربیت پر مناسب توجہ نہیں دیتا </a:t>
          </a:r>
          <a:endParaRPr lang="en-US" sz="2400" dirty="0">
            <a:latin typeface="Jameel Noori Nastaleeq" panose="02000503000000020004" pitchFamily="2" charset="-78"/>
            <a:cs typeface="Jameel Noori Nastaleeq" panose="02000503000000020004" pitchFamily="2" charset="-78"/>
          </a:endParaRPr>
        </a:p>
      </dgm:t>
    </dgm:pt>
    <dgm:pt modelId="{1BFEA9C0-B618-47BB-9927-0D7B62483E2B}" type="parTrans" cxnId="{7D1DEFC0-FC0D-4F9C-80B5-A3CD21AE212F}">
      <dgm:prSet/>
      <dgm:spPr/>
      <dgm:t>
        <a:bodyPr/>
        <a:lstStyle/>
        <a:p>
          <a:pPr>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84615C82-61A4-4C88-99CF-46B9CE60DED2}" type="sibTrans" cxnId="{7D1DEFC0-FC0D-4F9C-80B5-A3CD21AE212F}">
      <dgm:prSet/>
      <dgm:spPr/>
      <dgm:t>
        <a:bodyPr/>
        <a:lstStyle/>
        <a:p>
          <a:pPr>
            <a:lnSpc>
              <a:spcPct val="9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2">
        <dgm:presLayoutVars>
          <dgm:chMax val="0"/>
          <dgm:bulletEnabled val="1"/>
        </dgm:presLayoutVars>
      </dgm:prSet>
      <dgm:spPr/>
      <dgm:t>
        <a:bodyPr/>
        <a:lstStyle/>
        <a:p>
          <a:endParaRPr lang="en-US"/>
        </a:p>
      </dgm:t>
    </dgm:pt>
    <dgm:pt modelId="{1AE59972-D37C-460D-ADB1-837F7D122038}" type="pres">
      <dgm:prSet presAssocID="{CA2DAA79-6B59-4F84-ADCD-94DCB6E54A87}" presName="childText" presStyleLbl="revTx" presStyleIdx="0" presStyleCnt="1">
        <dgm:presLayoutVars>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C131890C-9A8B-44F7-9682-E606B0CD1735}" type="presOf" srcId="{0967F7E4-F678-4578-8600-1B83ACEB6BBB}" destId="{D2B49F6D-4100-42FB-82A8-1CFAA91AE96A}" srcOrd="0" destOrd="0" presId="urn:microsoft.com/office/officeart/2005/8/layout/vList2"/>
    <dgm:cxn modelId="{1CCB7F16-11A0-43F9-B49D-2FB78B4C482C}" srcId="{CA2DAA79-6B59-4F84-ADCD-94DCB6E54A87}" destId="{F1C4CD84-4005-4ED2-8BE3-492E59CC9169}" srcOrd="0" destOrd="0" parTransId="{97348790-622F-4FE8-BBA5-32D441474D72}" sibTransId="{070F72C3-B036-4D56-89E0-E7567A4FA4FA}"/>
    <dgm:cxn modelId="{E717FDA6-1441-40C3-9670-2C8651FF8BF5}" type="presOf" srcId="{F1C4CD84-4005-4ED2-8BE3-492E59CC9169}" destId="{1AE59972-D37C-460D-ADB1-837F7D122038}" srcOrd="0" destOrd="0" presId="urn:microsoft.com/office/officeart/2005/8/layout/vList2"/>
    <dgm:cxn modelId="{AD06E38F-8843-476A-9016-182844A57B51}" type="presOf" srcId="{724361B4-9B9F-4084-A10C-F167166253CF}" destId="{D76713C3-888F-4971-B388-C389CB2342AF}" srcOrd="0" destOrd="0" presId="urn:microsoft.com/office/officeart/2005/8/layout/vList2"/>
    <dgm:cxn modelId="{7BABCF00-2C3A-41AC-B306-BFD4997E1BDD}" type="presOf" srcId="{CA2DAA79-6B59-4F84-ADCD-94DCB6E54A87}" destId="{A3FAD857-2DAF-4C52-AAAA-3B52DE83A860}" srcOrd="0" destOrd="0" presId="urn:microsoft.com/office/officeart/2005/8/layout/vList2"/>
    <dgm:cxn modelId="{7D1DEFC0-FC0D-4F9C-80B5-A3CD21AE212F}" srcId="{CA2DAA79-6B59-4F84-ADCD-94DCB6E54A87}" destId="{77116579-D496-40B3-8CE0-A4D086051938}" srcOrd="1" destOrd="0" parTransId="{1BFEA9C0-B618-47BB-9927-0D7B62483E2B}" sibTransId="{84615C82-61A4-4C88-99CF-46B9CE60DED2}"/>
    <dgm:cxn modelId="{4A7A59C9-17A6-426B-AEF5-4F4F61E09184}" srcId="{724361B4-9B9F-4084-A10C-F167166253CF}" destId="{0967F7E4-F678-4578-8600-1B83ACEB6BBB}" srcOrd="0" destOrd="0" parTransId="{E6DCB98A-1613-426E-A30A-48ABE3BBB006}" sibTransId="{99D09C75-CF2B-439D-B311-7F3BDBD8EA47}"/>
    <dgm:cxn modelId="{42A4BD11-752F-415F-8570-16F22C99ACEF}" type="presOf" srcId="{77116579-D496-40B3-8CE0-A4D086051938}" destId="{1AE59972-D37C-460D-ADB1-837F7D122038}" srcOrd="0" destOrd="1" presId="urn:microsoft.com/office/officeart/2005/8/layout/vList2"/>
    <dgm:cxn modelId="{B8E8F429-140B-46D8-8BC3-04F25C0828F2}" type="presParOf" srcId="{D76713C3-888F-4971-B388-C389CB2342AF}" destId="{D2B49F6D-4100-42FB-82A8-1CFAA91AE96A}" srcOrd="0" destOrd="0" presId="urn:microsoft.com/office/officeart/2005/8/layout/vList2"/>
    <dgm:cxn modelId="{590EA5AC-055E-4BFD-AA65-06F292B5C3A7}" type="presParOf" srcId="{D76713C3-888F-4971-B388-C389CB2342AF}" destId="{E5698743-1B9B-4461-A721-AF6DBCB2A3FC}" srcOrd="1" destOrd="0" presId="urn:microsoft.com/office/officeart/2005/8/layout/vList2"/>
    <dgm:cxn modelId="{AE783CB8-4206-4022-84F3-BAD532241D01}" type="presParOf" srcId="{D76713C3-888F-4971-B388-C389CB2342AF}" destId="{A3FAD857-2DAF-4C52-AAAA-3B52DE83A860}" srcOrd="2" destOrd="0" presId="urn:microsoft.com/office/officeart/2005/8/layout/vList2"/>
    <dgm:cxn modelId="{FC9E272E-882F-4820-AF3E-D15F190C5DB7}" type="presParOf" srcId="{D76713C3-888F-4971-B388-C389CB2342AF}" destId="{1AE59972-D37C-460D-ADB1-837F7D122038}" srcOrd="3"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حرمتِ عزت کے بعد اب حرمتِ جان کا ذکر</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A2DAA79-6B59-4F84-ADCD-94DCB6E54A87}">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قتلِ ناحق تمدن کی جڑ پرتیشہ  چلانے کے مترادف ہے </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algn="ctr" rtl="1"/>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algn="ctr" rtl="1"/>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02CFC2A-3FB4-4191-96B8-10A24D3141EA}">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نے ایک انسان کو قتل کیا اُس نے پوری انسانیت کو قتل کیا </a:t>
          </a:r>
          <a:r>
            <a:rPr lang="ur-PK"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(المائدۃ:32)</a:t>
          </a:r>
          <a:endParaRPr lang="en-US" sz="28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265ABFA-CB99-427B-B915-9060AD021B82}" type="parTrans" cxnId="{329CFBCB-CF39-4BD2-BC2A-098AA10F4212}">
      <dgm:prSet/>
      <dgm:spPr/>
      <dgm:t>
        <a:bodyPr/>
        <a:lstStyle/>
        <a:p>
          <a:pPr algn="ctr"/>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32F3728-1630-483B-A45A-49D35805C16E}" type="sibTrans" cxnId="{329CFBCB-CF39-4BD2-BC2A-098AA10F4212}">
      <dgm:prSet/>
      <dgm:spPr/>
      <dgm:t>
        <a:bodyPr/>
        <a:lstStyle/>
        <a:p>
          <a:pPr algn="ctr"/>
          <a:endParaRPr lang="en-US" sz="20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3">
        <dgm:presLayoutVars>
          <dgm:chMax val="0"/>
          <dgm:bulletEnabled val="1"/>
        </dgm:presLayoutVars>
      </dgm:prSet>
      <dgm:spPr/>
      <dgm:t>
        <a:bodyPr/>
        <a:lstStyle/>
        <a:p>
          <a:endParaRPr lang="en-US"/>
        </a:p>
      </dgm:t>
    </dgm:pt>
    <dgm:pt modelId="{39AF8639-4EA2-4E88-B4D4-DAB3ACB5FEEA}" type="pres">
      <dgm:prSet presAssocID="{EA878ACE-1BB0-484E-8EC3-923FBA8367AE}" presName="spacer" presStyleCnt="0"/>
      <dgm:spPr/>
      <dgm:t>
        <a:bodyPr/>
        <a:lstStyle/>
        <a:p>
          <a:endParaRPr lang="en-US"/>
        </a:p>
      </dgm:t>
    </dgm:pt>
    <dgm:pt modelId="{E87509B5-2685-4EEC-84E9-DAC995C22ED4}" type="pres">
      <dgm:prSet presAssocID="{402CFC2A-3FB4-4191-96B8-10A24D3141EA}" presName="parentText" presStyleLbl="node1" presStyleIdx="2" presStyleCnt="3">
        <dgm:presLayoutVars>
          <dgm:chMax val="0"/>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0072CBFE-BC1C-44B6-9A9B-43E2DE81002D}" type="presOf" srcId="{724361B4-9B9F-4084-A10C-F167166253CF}" destId="{D76713C3-888F-4971-B388-C389CB2342AF}" srcOrd="0" destOrd="0" presId="urn:microsoft.com/office/officeart/2005/8/layout/vList2"/>
    <dgm:cxn modelId="{FA984B35-6E23-406E-AE5A-9B4313EC70A9}" type="presOf" srcId="{402CFC2A-3FB4-4191-96B8-10A24D3141EA}" destId="{E87509B5-2685-4EEC-84E9-DAC995C22ED4}" srcOrd="0" destOrd="0" presId="urn:microsoft.com/office/officeart/2005/8/layout/vList2"/>
    <dgm:cxn modelId="{5AB88676-3F0F-47FB-A3A3-C022E6797FCB}" type="presOf" srcId="{CA2DAA79-6B59-4F84-ADCD-94DCB6E54A87}" destId="{A3FAD857-2DAF-4C52-AAAA-3B52DE83A860}" srcOrd="0" destOrd="0" presId="urn:microsoft.com/office/officeart/2005/8/layout/vList2"/>
    <dgm:cxn modelId="{329CFBCB-CF39-4BD2-BC2A-098AA10F4212}" srcId="{724361B4-9B9F-4084-A10C-F167166253CF}" destId="{402CFC2A-3FB4-4191-96B8-10A24D3141EA}" srcOrd="2" destOrd="0" parTransId="{D265ABFA-CB99-427B-B915-9060AD021B82}" sibTransId="{032F3728-1630-483B-A45A-49D35805C16E}"/>
    <dgm:cxn modelId="{0ABE1F44-CF15-4448-AE3D-42B32213CFAC}" type="presOf" srcId="{0967F7E4-F678-4578-8600-1B83ACEB6BBB}" destId="{D2B49F6D-4100-42FB-82A8-1CFAA91AE96A}"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2A52893B-1911-4A82-AA19-4D83084385B0}" type="presParOf" srcId="{D76713C3-888F-4971-B388-C389CB2342AF}" destId="{D2B49F6D-4100-42FB-82A8-1CFAA91AE96A}" srcOrd="0" destOrd="0" presId="urn:microsoft.com/office/officeart/2005/8/layout/vList2"/>
    <dgm:cxn modelId="{4BF23173-97B7-48D2-9D25-6791B5825B44}" type="presParOf" srcId="{D76713C3-888F-4971-B388-C389CB2342AF}" destId="{E5698743-1B9B-4461-A721-AF6DBCB2A3FC}" srcOrd="1" destOrd="0" presId="urn:microsoft.com/office/officeart/2005/8/layout/vList2"/>
    <dgm:cxn modelId="{17680799-57F7-4717-BA26-7A0BDF2FE1B5}" type="presParOf" srcId="{D76713C3-888F-4971-B388-C389CB2342AF}" destId="{A3FAD857-2DAF-4C52-AAAA-3B52DE83A860}" srcOrd="2" destOrd="0" presId="urn:microsoft.com/office/officeart/2005/8/layout/vList2"/>
    <dgm:cxn modelId="{81A6FBDA-EBD0-498D-A97A-669720C1A80D}" type="presParOf" srcId="{D76713C3-888F-4971-B388-C389CB2342AF}" destId="{39AF8639-4EA2-4E88-B4D4-DAB3ACB5FEEA}" srcOrd="3" destOrd="0" presId="urn:microsoft.com/office/officeart/2005/8/layout/vList2"/>
    <dgm:cxn modelId="{E5E62257-279A-480A-8D45-654EC1C7BB1F}" type="presParOf" srcId="{D76713C3-888F-4971-B388-C389CB2342AF}" destId="{E87509B5-2685-4EEC-84E9-DAC995C22ED4}"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مندرجہ ذیل صورتوں میں کسی انسان کی جان لی جاسکتی ہے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custLinFactNeighborY="35919">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B4A49F68-7CBA-4EBB-9998-A6FE754B414B}" type="presOf" srcId="{0967F7E4-F678-4578-8600-1B83ACEB6BBB}" destId="{D2B49F6D-4100-42FB-82A8-1CFAA91AE96A}" srcOrd="0" destOrd="0" presId="urn:microsoft.com/office/officeart/2005/8/layout/vList2"/>
    <dgm:cxn modelId="{37F8BC56-CFF1-4173-8FC4-DAE2941FAADA}" type="presOf" srcId="{724361B4-9B9F-4084-A10C-F167166253CF}" destId="{D76713C3-888F-4971-B388-C389CB2342AF}" srcOrd="0" destOrd="0" presId="urn:microsoft.com/office/officeart/2005/8/layout/vList2"/>
    <dgm:cxn modelId="{2EA30108-3B88-4F35-8342-C359996B5423}"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83A93C0-1D7D-4652-9ACE-92551D169F81}" type="doc">
      <dgm:prSet loTypeId="urn:microsoft.com/office/officeart/2005/8/layout/default#1" loCatId="list" qsTypeId="urn:microsoft.com/office/officeart/2005/8/quickstyle/simple1" qsCatId="simple" csTypeId="urn:microsoft.com/office/officeart/2005/8/colors/accent1_2" csCatId="accent1" phldr="1"/>
      <dgm:spPr/>
      <dgm:t>
        <a:bodyPr/>
        <a:lstStyle/>
        <a:p>
          <a:endParaRPr lang="en-US"/>
        </a:p>
      </dgm:t>
    </dgm:pt>
    <dgm:pt modelId="{19F355F7-7A8B-45E1-8469-7E3A93630771}">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شادی شدہ زانی کو  سنگسار کرنا</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5A8A8BC-EC91-45E1-82BC-58AB964ED298}" type="parTrans" cxnId="{5B3349C1-AC09-479B-852E-FC3534029C94}">
      <dgm:prSet/>
      <dgm:spPr/>
      <dgm:t>
        <a:bodyPr/>
        <a:lstStyle/>
        <a:p>
          <a:endParaRPr lang="en-US" sz="2400"/>
        </a:p>
      </dgm:t>
    </dgm:pt>
    <dgm:pt modelId="{589A8C8B-144F-434B-B805-E2DE216F7FCF}" type="sibTrans" cxnId="{5B3349C1-AC09-479B-852E-FC3534029C94}">
      <dgm:prSet/>
      <dgm:spPr/>
      <dgm:t>
        <a:bodyPr/>
        <a:lstStyle/>
        <a:p>
          <a:endParaRPr lang="en-US" sz="2400"/>
        </a:p>
      </dgm:t>
    </dgm:pt>
    <dgm:pt modelId="{B45428F7-6967-44B5-8A0A-5D6D0CA49FBB}">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قاتل کی بطور قصاص جان لینا  </a:t>
          </a:r>
          <a:endPar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rtl="1">
            <a:lnSpc>
              <a:spcPct val="70000"/>
            </a:lnSpc>
            <a:spcAft>
              <a:spcPts val="0"/>
            </a:spcAft>
          </a:pPr>
          <a:r>
            <a:rPr lang="ar-SA" sz="2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(البقرۃ:  178)</a:t>
          </a: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D94F13C-9F4C-4B86-BB08-6D80CF37C49B}" type="parTrans" cxnId="{772004FF-2386-4967-B3B2-113011DE1BBA}">
      <dgm:prSet/>
      <dgm:spPr/>
      <dgm:t>
        <a:bodyPr/>
        <a:lstStyle/>
        <a:p>
          <a:endParaRPr lang="en-US" sz="2400"/>
        </a:p>
      </dgm:t>
    </dgm:pt>
    <dgm:pt modelId="{4C7F81C0-0CC5-4618-A6CF-4239643216BE}" type="sibTrans" cxnId="{772004FF-2386-4967-B3B2-113011DE1BBA}">
      <dgm:prSet/>
      <dgm:spPr/>
      <dgm:t>
        <a:bodyPr/>
        <a:lstStyle/>
        <a:p>
          <a:endParaRPr lang="en-US" sz="2400"/>
        </a:p>
      </dgm:t>
    </dgm:pt>
    <dgm:pt modelId="{B4941650-A87C-4AFF-80D6-A9475E94818E}">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حربی کا فر کو قتل کرنا  </a:t>
          </a:r>
          <a:r>
            <a:rPr lang="ar-SA" sz="2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(التوبۃ: 111)</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D78FA52-7610-436D-B338-8C2A1E563A8A}" type="parTrans" cxnId="{E1594D45-D552-4D45-893B-6DB79908C43B}">
      <dgm:prSet/>
      <dgm:spPr/>
      <dgm:t>
        <a:bodyPr/>
        <a:lstStyle/>
        <a:p>
          <a:endParaRPr lang="en-US" sz="2400"/>
        </a:p>
      </dgm:t>
    </dgm:pt>
    <dgm:pt modelId="{60AD5854-D6D1-49FE-88DE-12312104BC2E}" type="sibTrans" cxnId="{E1594D45-D552-4D45-893B-6DB79908C43B}">
      <dgm:prSet/>
      <dgm:spPr/>
      <dgm:t>
        <a:bodyPr/>
        <a:lstStyle/>
        <a:p>
          <a:endParaRPr lang="en-US" sz="2400"/>
        </a:p>
      </dgm:t>
    </dgm:pt>
    <dgm:pt modelId="{95A55FE9-D2C6-481C-9113-74D577A733B3}">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گستاخِ رسول  ﷺ  کو قتل کرنا</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E1E2B9B-59BD-4AC3-86FC-0CCC6FF5C517}" type="parTrans" cxnId="{1E8B83F4-9BBD-41A7-B304-DC77910DAA1F}">
      <dgm:prSet/>
      <dgm:spPr/>
      <dgm:t>
        <a:bodyPr/>
        <a:lstStyle/>
        <a:p>
          <a:endParaRPr lang="en-US" sz="2400"/>
        </a:p>
      </dgm:t>
    </dgm:pt>
    <dgm:pt modelId="{349BCD99-78A0-462E-8501-929CBAF15270}" type="sibTrans" cxnId="{1E8B83F4-9BBD-41A7-B304-DC77910DAA1F}">
      <dgm:prSet/>
      <dgm:spPr/>
      <dgm:t>
        <a:bodyPr/>
        <a:lstStyle/>
        <a:p>
          <a:endParaRPr lang="en-US" sz="2400"/>
        </a:p>
      </dgm:t>
    </dgm:pt>
    <dgm:pt modelId="{F13DC10C-F1EA-4EA7-92B2-1BC3229886F4}">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سے مرتد ہونے والے کو قتل کرنا </a:t>
          </a:r>
          <a:r>
            <a:rPr lang="ar-SA" sz="2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(البقرۃ: 54)</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3F5DCB8-3FFB-43AE-B157-1A643CA696E7}" type="parTrans" cxnId="{DB09671E-5255-44A0-BCBD-E5338804ECEF}">
      <dgm:prSet/>
      <dgm:spPr/>
      <dgm:t>
        <a:bodyPr/>
        <a:lstStyle/>
        <a:p>
          <a:endParaRPr lang="en-US" sz="2400"/>
        </a:p>
      </dgm:t>
    </dgm:pt>
    <dgm:pt modelId="{8C49A0D4-B610-4F6E-9708-79EFF2770742}" type="sibTrans" cxnId="{DB09671E-5255-44A0-BCBD-E5338804ECEF}">
      <dgm:prSet/>
      <dgm:spPr/>
      <dgm:t>
        <a:bodyPr/>
        <a:lstStyle/>
        <a:p>
          <a:endParaRPr lang="en-US" sz="2400"/>
        </a:p>
      </dgm:t>
    </dgm:pt>
    <dgm:pt modelId="{EB16BFEC-6725-49B3-9760-20710BA83041}">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70000"/>
            </a:lnSpc>
            <a:spcAft>
              <a:spcPts val="0"/>
            </a:spcAft>
          </a:pPr>
          <a:r>
            <a:rPr lang="ar-SA"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رہزن یا اسلامی حکومت کے باغی کوقتل کرنا </a:t>
          </a:r>
          <a:r>
            <a:rPr lang="ur-PK" sz="24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(المائدۃ: 33)</a:t>
          </a:r>
          <a:endParaRPr lang="en-US" sz="24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171BDC8-E880-4554-8B1A-A2F74F54CC92}" type="parTrans" cxnId="{E69479F9-DFB7-4B24-B63F-0BCC85180507}">
      <dgm:prSet/>
      <dgm:spPr/>
      <dgm:t>
        <a:bodyPr/>
        <a:lstStyle/>
        <a:p>
          <a:endParaRPr lang="en-US" sz="2400"/>
        </a:p>
      </dgm:t>
    </dgm:pt>
    <dgm:pt modelId="{BF21AFFB-D1BD-4549-B968-147EC6678F49}" type="sibTrans" cxnId="{E69479F9-DFB7-4B24-B63F-0BCC85180507}">
      <dgm:prSet/>
      <dgm:spPr/>
      <dgm:t>
        <a:bodyPr/>
        <a:lstStyle/>
        <a:p>
          <a:endParaRPr lang="en-US" sz="2400"/>
        </a:p>
      </dgm:t>
    </dgm:pt>
    <dgm:pt modelId="{C54366CB-D70C-4B11-AA9E-5054AE0C09B7}" type="pres">
      <dgm:prSet presAssocID="{E83A93C0-1D7D-4652-9ACE-92551D169F81}" presName="diagram" presStyleCnt="0">
        <dgm:presLayoutVars>
          <dgm:dir val="rev"/>
          <dgm:resizeHandles val="exact"/>
        </dgm:presLayoutVars>
      </dgm:prSet>
      <dgm:spPr/>
      <dgm:t>
        <a:bodyPr/>
        <a:lstStyle/>
        <a:p>
          <a:endParaRPr lang="en-US"/>
        </a:p>
      </dgm:t>
    </dgm:pt>
    <dgm:pt modelId="{D644FFDD-2F9A-4EDF-9448-E7DF76F4BEA9}" type="pres">
      <dgm:prSet presAssocID="{19F355F7-7A8B-45E1-8469-7E3A93630771}" presName="node" presStyleLbl="node1" presStyleIdx="0" presStyleCnt="6" custScaleX="365355" custScaleY="144107">
        <dgm:presLayoutVars>
          <dgm:bulletEnabled val="1"/>
        </dgm:presLayoutVars>
      </dgm:prSet>
      <dgm:spPr/>
      <dgm:t>
        <a:bodyPr/>
        <a:lstStyle/>
        <a:p>
          <a:endParaRPr lang="en-US"/>
        </a:p>
      </dgm:t>
    </dgm:pt>
    <dgm:pt modelId="{5DCDAD90-E7DD-40F2-9A25-39129F296DBA}" type="pres">
      <dgm:prSet presAssocID="{589A8C8B-144F-434B-B805-E2DE216F7FCF}" presName="sibTrans" presStyleCnt="0"/>
      <dgm:spPr/>
      <dgm:t>
        <a:bodyPr/>
        <a:lstStyle/>
        <a:p>
          <a:endParaRPr lang="en-US"/>
        </a:p>
      </dgm:t>
    </dgm:pt>
    <dgm:pt modelId="{8C28497C-75CC-4875-A582-4999CDC610BC}" type="pres">
      <dgm:prSet presAssocID="{B45428F7-6967-44B5-8A0A-5D6D0CA49FBB}" presName="node" presStyleLbl="node1" presStyleIdx="1" presStyleCnt="6" custScaleX="365355" custScaleY="144107">
        <dgm:presLayoutVars>
          <dgm:bulletEnabled val="1"/>
        </dgm:presLayoutVars>
      </dgm:prSet>
      <dgm:spPr/>
      <dgm:t>
        <a:bodyPr/>
        <a:lstStyle/>
        <a:p>
          <a:endParaRPr lang="en-US"/>
        </a:p>
      </dgm:t>
    </dgm:pt>
    <dgm:pt modelId="{F5EC04F3-8DA1-4799-9676-595A0FFEFBAB}" type="pres">
      <dgm:prSet presAssocID="{4C7F81C0-0CC5-4618-A6CF-4239643216BE}" presName="sibTrans" presStyleCnt="0"/>
      <dgm:spPr/>
      <dgm:t>
        <a:bodyPr/>
        <a:lstStyle/>
        <a:p>
          <a:endParaRPr lang="en-US"/>
        </a:p>
      </dgm:t>
    </dgm:pt>
    <dgm:pt modelId="{92C74CEA-EE37-40AA-9B1A-DC39EBB33A47}" type="pres">
      <dgm:prSet presAssocID="{B4941650-A87C-4AFF-80D6-A9475E94818E}" presName="node" presStyleLbl="node1" presStyleIdx="2" presStyleCnt="6" custScaleX="365355" custScaleY="144107">
        <dgm:presLayoutVars>
          <dgm:bulletEnabled val="1"/>
        </dgm:presLayoutVars>
      </dgm:prSet>
      <dgm:spPr/>
      <dgm:t>
        <a:bodyPr/>
        <a:lstStyle/>
        <a:p>
          <a:endParaRPr lang="en-US"/>
        </a:p>
      </dgm:t>
    </dgm:pt>
    <dgm:pt modelId="{C6146B67-FA65-4DFA-87EA-652EE400B2B9}" type="pres">
      <dgm:prSet presAssocID="{60AD5854-D6D1-49FE-88DE-12312104BC2E}" presName="sibTrans" presStyleCnt="0"/>
      <dgm:spPr/>
      <dgm:t>
        <a:bodyPr/>
        <a:lstStyle/>
        <a:p>
          <a:endParaRPr lang="en-US"/>
        </a:p>
      </dgm:t>
    </dgm:pt>
    <dgm:pt modelId="{F3F4FDAA-6DC2-45CC-AD89-35001A3F7822}" type="pres">
      <dgm:prSet presAssocID="{95A55FE9-D2C6-481C-9113-74D577A733B3}" presName="node" presStyleLbl="node1" presStyleIdx="3" presStyleCnt="6" custScaleX="365355" custScaleY="144107">
        <dgm:presLayoutVars>
          <dgm:bulletEnabled val="1"/>
        </dgm:presLayoutVars>
      </dgm:prSet>
      <dgm:spPr/>
      <dgm:t>
        <a:bodyPr/>
        <a:lstStyle/>
        <a:p>
          <a:endParaRPr lang="en-US"/>
        </a:p>
      </dgm:t>
    </dgm:pt>
    <dgm:pt modelId="{70DFFCC6-69B4-4612-894C-E2460C557FAC}" type="pres">
      <dgm:prSet presAssocID="{349BCD99-78A0-462E-8501-929CBAF15270}" presName="sibTrans" presStyleCnt="0"/>
      <dgm:spPr/>
      <dgm:t>
        <a:bodyPr/>
        <a:lstStyle/>
        <a:p>
          <a:endParaRPr lang="en-US"/>
        </a:p>
      </dgm:t>
    </dgm:pt>
    <dgm:pt modelId="{7CA3550B-EA63-4108-BCDB-D64CE74DD117}" type="pres">
      <dgm:prSet presAssocID="{F13DC10C-F1EA-4EA7-92B2-1BC3229886F4}" presName="node" presStyleLbl="node1" presStyleIdx="4" presStyleCnt="6" custScaleX="365355" custScaleY="144107">
        <dgm:presLayoutVars>
          <dgm:bulletEnabled val="1"/>
        </dgm:presLayoutVars>
      </dgm:prSet>
      <dgm:spPr/>
      <dgm:t>
        <a:bodyPr/>
        <a:lstStyle/>
        <a:p>
          <a:endParaRPr lang="en-US"/>
        </a:p>
      </dgm:t>
    </dgm:pt>
    <dgm:pt modelId="{BC4691AD-26F0-4FF5-A7A4-9CBE2246DDC0}" type="pres">
      <dgm:prSet presAssocID="{8C49A0D4-B610-4F6E-9708-79EFF2770742}" presName="sibTrans" presStyleCnt="0"/>
      <dgm:spPr/>
      <dgm:t>
        <a:bodyPr/>
        <a:lstStyle/>
        <a:p>
          <a:endParaRPr lang="en-US"/>
        </a:p>
      </dgm:t>
    </dgm:pt>
    <dgm:pt modelId="{4B16C96E-C2C6-4ED3-BF18-C1E76AE7A18B}" type="pres">
      <dgm:prSet presAssocID="{EB16BFEC-6725-49B3-9760-20710BA83041}" presName="node" presStyleLbl="node1" presStyleIdx="5" presStyleCnt="6" custScaleX="365355" custScaleY="144107">
        <dgm:presLayoutVars>
          <dgm:bulletEnabled val="1"/>
        </dgm:presLayoutVars>
      </dgm:prSet>
      <dgm:spPr/>
      <dgm:t>
        <a:bodyPr/>
        <a:lstStyle/>
        <a:p>
          <a:endParaRPr lang="en-US"/>
        </a:p>
      </dgm:t>
    </dgm:pt>
  </dgm:ptLst>
  <dgm:cxnLst>
    <dgm:cxn modelId="{DB09671E-5255-44A0-BCBD-E5338804ECEF}" srcId="{E83A93C0-1D7D-4652-9ACE-92551D169F81}" destId="{F13DC10C-F1EA-4EA7-92B2-1BC3229886F4}" srcOrd="4" destOrd="0" parTransId="{D3F5DCB8-3FFB-43AE-B157-1A643CA696E7}" sibTransId="{8C49A0D4-B610-4F6E-9708-79EFF2770742}"/>
    <dgm:cxn modelId="{F63784F9-F558-4A88-B3F8-9E2654F8A607}" type="presOf" srcId="{E83A93C0-1D7D-4652-9ACE-92551D169F81}" destId="{C54366CB-D70C-4B11-AA9E-5054AE0C09B7}" srcOrd="0" destOrd="0" presId="urn:microsoft.com/office/officeart/2005/8/layout/default#1"/>
    <dgm:cxn modelId="{769CCAD0-6E15-4147-BF19-7EF78101E024}" type="presOf" srcId="{19F355F7-7A8B-45E1-8469-7E3A93630771}" destId="{D644FFDD-2F9A-4EDF-9448-E7DF76F4BEA9}" srcOrd="0" destOrd="0" presId="urn:microsoft.com/office/officeart/2005/8/layout/default#1"/>
    <dgm:cxn modelId="{F5F5B891-591F-432F-B1D2-D0E621465582}" type="presOf" srcId="{95A55FE9-D2C6-481C-9113-74D577A733B3}" destId="{F3F4FDAA-6DC2-45CC-AD89-35001A3F7822}" srcOrd="0" destOrd="0" presId="urn:microsoft.com/office/officeart/2005/8/layout/default#1"/>
    <dgm:cxn modelId="{E69479F9-DFB7-4B24-B63F-0BCC85180507}" srcId="{E83A93C0-1D7D-4652-9ACE-92551D169F81}" destId="{EB16BFEC-6725-49B3-9760-20710BA83041}" srcOrd="5" destOrd="0" parTransId="{8171BDC8-E880-4554-8B1A-A2F74F54CC92}" sibTransId="{BF21AFFB-D1BD-4549-B968-147EC6678F49}"/>
    <dgm:cxn modelId="{39940539-420A-4F0D-8E92-24544BC7A0BF}" type="presOf" srcId="{B4941650-A87C-4AFF-80D6-A9475E94818E}" destId="{92C74CEA-EE37-40AA-9B1A-DC39EBB33A47}" srcOrd="0" destOrd="0" presId="urn:microsoft.com/office/officeart/2005/8/layout/default#1"/>
    <dgm:cxn modelId="{536F55E9-8A5F-4D65-90CC-E6E80DB15653}" type="presOf" srcId="{F13DC10C-F1EA-4EA7-92B2-1BC3229886F4}" destId="{7CA3550B-EA63-4108-BCDB-D64CE74DD117}" srcOrd="0" destOrd="0" presId="urn:microsoft.com/office/officeart/2005/8/layout/default#1"/>
    <dgm:cxn modelId="{E1594D45-D552-4D45-893B-6DB79908C43B}" srcId="{E83A93C0-1D7D-4652-9ACE-92551D169F81}" destId="{B4941650-A87C-4AFF-80D6-A9475E94818E}" srcOrd="2" destOrd="0" parTransId="{CD78FA52-7610-436D-B338-8C2A1E563A8A}" sibTransId="{60AD5854-D6D1-49FE-88DE-12312104BC2E}"/>
    <dgm:cxn modelId="{772004FF-2386-4967-B3B2-113011DE1BBA}" srcId="{E83A93C0-1D7D-4652-9ACE-92551D169F81}" destId="{B45428F7-6967-44B5-8A0A-5D6D0CA49FBB}" srcOrd="1" destOrd="0" parTransId="{FD94F13C-9F4C-4B86-BB08-6D80CF37C49B}" sibTransId="{4C7F81C0-0CC5-4618-A6CF-4239643216BE}"/>
    <dgm:cxn modelId="{276B1525-2476-410F-8143-B17073D1CEDD}" type="presOf" srcId="{B45428F7-6967-44B5-8A0A-5D6D0CA49FBB}" destId="{8C28497C-75CC-4875-A582-4999CDC610BC}" srcOrd="0" destOrd="0" presId="urn:microsoft.com/office/officeart/2005/8/layout/default#1"/>
    <dgm:cxn modelId="{5B3349C1-AC09-479B-852E-FC3534029C94}" srcId="{E83A93C0-1D7D-4652-9ACE-92551D169F81}" destId="{19F355F7-7A8B-45E1-8469-7E3A93630771}" srcOrd="0" destOrd="0" parTransId="{C5A8A8BC-EC91-45E1-82BC-58AB964ED298}" sibTransId="{589A8C8B-144F-434B-B805-E2DE216F7FCF}"/>
    <dgm:cxn modelId="{1E8B83F4-9BBD-41A7-B304-DC77910DAA1F}" srcId="{E83A93C0-1D7D-4652-9ACE-92551D169F81}" destId="{95A55FE9-D2C6-481C-9113-74D577A733B3}" srcOrd="3" destOrd="0" parTransId="{DE1E2B9B-59BD-4AC3-86FC-0CCC6FF5C517}" sibTransId="{349BCD99-78A0-462E-8501-929CBAF15270}"/>
    <dgm:cxn modelId="{834A4F5C-0254-417A-AB2E-371EEF11E076}" type="presOf" srcId="{EB16BFEC-6725-49B3-9760-20710BA83041}" destId="{4B16C96E-C2C6-4ED3-BF18-C1E76AE7A18B}" srcOrd="0" destOrd="0" presId="urn:microsoft.com/office/officeart/2005/8/layout/default#1"/>
    <dgm:cxn modelId="{98E74B33-9D36-4B39-A103-1AEFCF164ED2}" type="presParOf" srcId="{C54366CB-D70C-4B11-AA9E-5054AE0C09B7}" destId="{D644FFDD-2F9A-4EDF-9448-E7DF76F4BEA9}" srcOrd="0" destOrd="0" presId="urn:microsoft.com/office/officeart/2005/8/layout/default#1"/>
    <dgm:cxn modelId="{CA3C7321-4D16-4626-88B7-FDA7BC4F29CB}" type="presParOf" srcId="{C54366CB-D70C-4B11-AA9E-5054AE0C09B7}" destId="{5DCDAD90-E7DD-40F2-9A25-39129F296DBA}" srcOrd="1" destOrd="0" presId="urn:microsoft.com/office/officeart/2005/8/layout/default#1"/>
    <dgm:cxn modelId="{0961D56E-58F1-4289-8A32-4B88F2B131C8}" type="presParOf" srcId="{C54366CB-D70C-4B11-AA9E-5054AE0C09B7}" destId="{8C28497C-75CC-4875-A582-4999CDC610BC}" srcOrd="2" destOrd="0" presId="urn:microsoft.com/office/officeart/2005/8/layout/default#1"/>
    <dgm:cxn modelId="{EE2FCED1-307F-4F64-8986-358E0B56CF20}" type="presParOf" srcId="{C54366CB-D70C-4B11-AA9E-5054AE0C09B7}" destId="{F5EC04F3-8DA1-4799-9676-595A0FFEFBAB}" srcOrd="3" destOrd="0" presId="urn:microsoft.com/office/officeart/2005/8/layout/default#1"/>
    <dgm:cxn modelId="{7EC297B4-0761-44A2-A516-B1A8B148301E}" type="presParOf" srcId="{C54366CB-D70C-4B11-AA9E-5054AE0C09B7}" destId="{92C74CEA-EE37-40AA-9B1A-DC39EBB33A47}" srcOrd="4" destOrd="0" presId="urn:microsoft.com/office/officeart/2005/8/layout/default#1"/>
    <dgm:cxn modelId="{272399AE-C42F-41DA-BC61-A63172ED7020}" type="presParOf" srcId="{C54366CB-D70C-4B11-AA9E-5054AE0C09B7}" destId="{C6146B67-FA65-4DFA-87EA-652EE400B2B9}" srcOrd="5" destOrd="0" presId="urn:microsoft.com/office/officeart/2005/8/layout/default#1"/>
    <dgm:cxn modelId="{C85AD862-59A5-47FB-9731-941A20ED6893}" type="presParOf" srcId="{C54366CB-D70C-4B11-AA9E-5054AE0C09B7}" destId="{F3F4FDAA-6DC2-45CC-AD89-35001A3F7822}" srcOrd="6" destOrd="0" presId="urn:microsoft.com/office/officeart/2005/8/layout/default#1"/>
    <dgm:cxn modelId="{E59C0CC7-0670-41D4-9168-D68B04C497DF}" type="presParOf" srcId="{C54366CB-D70C-4B11-AA9E-5054AE0C09B7}" destId="{70DFFCC6-69B4-4612-894C-E2460C557FAC}" srcOrd="7" destOrd="0" presId="urn:microsoft.com/office/officeart/2005/8/layout/default#1"/>
    <dgm:cxn modelId="{62DDFBC5-591F-454B-8B01-54D31EAB8F1A}" type="presParOf" srcId="{C54366CB-D70C-4B11-AA9E-5054AE0C09B7}" destId="{7CA3550B-EA63-4108-BCDB-D64CE74DD117}" srcOrd="8" destOrd="0" presId="urn:microsoft.com/office/officeart/2005/8/layout/default#1"/>
    <dgm:cxn modelId="{90D4547F-B214-461E-9F02-736B5E2C0112}" type="presParOf" srcId="{C54366CB-D70C-4B11-AA9E-5054AE0C09B7}" destId="{BC4691AD-26F0-4FF5-A7A4-9CBE2246DDC0}" srcOrd="9" destOrd="0" presId="urn:microsoft.com/office/officeart/2005/8/layout/default#1"/>
    <dgm:cxn modelId="{07338218-422B-42E0-AE75-0A1743740E28}" type="presParOf" srcId="{C54366CB-D70C-4B11-AA9E-5054AE0C09B7}" destId="{4B16C96E-C2C6-4ED3-BF18-C1E76AE7A18B}" srcOrd="10" destOrd="0" presId="urn:microsoft.com/office/officeart/2005/8/layout/default#1"/>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قاتل کے بارے میں فیصلے کا اختیار مقتول کے ورثاء کو ہے</a:t>
          </a:r>
          <a:r>
            <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سے اُن کے  زخم  پر مرہم کا سامان ہوتا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A2DAA79-6B59-4F84-ADCD-94DCB6E54A87}">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قاتل کی جان لینے میں اسراف یعنی زیادتی کی ایک صورت: مقتول کے ورثاء  تڑپا تڑپا کرقاتل  کو قتل کرتے </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02CFC2A-3FB4-4191-96B8-10A24D3141EA}">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صورت یہ بھی تھی کہ خون بہا لینے کے بعد قاتل کی جان بھی لے لی جاتی تھی </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265ABFA-CB99-427B-B915-9060AD021B82}" type="parTrans" cxnId="{329CFBCB-CF39-4BD2-BC2A-098AA10F4212}">
      <dgm:prSet/>
      <dgm:spPr/>
      <dgm:t>
        <a:bodyPr/>
        <a:lstStyle/>
        <a:p>
          <a:pPr algn="ct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32F3728-1630-483B-A45A-49D35805C16E}" type="sibTrans" cxnId="{329CFBCB-CF39-4BD2-BC2A-098AA10F4212}">
      <dgm:prSet/>
      <dgm:spPr/>
      <dgm:t>
        <a:bodyPr/>
        <a:lstStyle/>
        <a:p>
          <a:pPr algn="ct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983B651-BAF5-494D-9937-716AD0A1C9B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آج </a:t>
          </a: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بعض اوقات قاتل کے ساتھ اُس کے       بے قصور عزیزوں  یا ساتھیوں کی جان بھی  لینے کا ظلم جاری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179F29E8-3A5D-4EF5-A354-274B05C32269}" type="parTrans" cxnId="{BC60C4FA-11CF-4735-AD5A-CAD4F7FB8286}">
      <dgm:prSet/>
      <dgm:spPr/>
      <dgm:t>
        <a:bodyPr/>
        <a:lstStyle/>
        <a:p>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7B0A527C-1B3C-4B5B-9ECF-D3AB6AA75A44}" type="sibTrans" cxnId="{BC60C4FA-11CF-4735-AD5A-CAD4F7FB8286}">
      <dgm:prSet/>
      <dgm:spPr/>
      <dgm:t>
        <a:bodyPr/>
        <a:lstStyle/>
        <a:p>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4">
        <dgm:presLayoutVars>
          <dgm:chMax val="0"/>
          <dgm:bulletEnabled val="1"/>
        </dgm:presLayoutVars>
      </dgm:prSet>
      <dgm:spPr/>
      <dgm:t>
        <a:bodyPr/>
        <a:lstStyle/>
        <a:p>
          <a:endParaRPr lang="en-US"/>
        </a:p>
      </dgm:t>
    </dgm:pt>
    <dgm:pt modelId="{39AF8639-4EA2-4E88-B4D4-DAB3ACB5FEEA}" type="pres">
      <dgm:prSet presAssocID="{EA878ACE-1BB0-484E-8EC3-923FBA8367AE}" presName="spacer" presStyleCnt="0"/>
      <dgm:spPr/>
      <dgm:t>
        <a:bodyPr/>
        <a:lstStyle/>
        <a:p>
          <a:endParaRPr lang="en-US"/>
        </a:p>
      </dgm:t>
    </dgm:pt>
    <dgm:pt modelId="{E87509B5-2685-4EEC-84E9-DAC995C22ED4}" type="pres">
      <dgm:prSet presAssocID="{402CFC2A-3FB4-4191-96B8-10A24D3141EA}" presName="parentText" presStyleLbl="node1" presStyleIdx="2" presStyleCnt="4">
        <dgm:presLayoutVars>
          <dgm:chMax val="0"/>
          <dgm:bulletEnabled val="1"/>
        </dgm:presLayoutVars>
      </dgm:prSet>
      <dgm:spPr/>
      <dgm:t>
        <a:bodyPr/>
        <a:lstStyle/>
        <a:p>
          <a:endParaRPr lang="en-US"/>
        </a:p>
      </dgm:t>
    </dgm:pt>
    <dgm:pt modelId="{841B8C50-4CFA-45C4-960C-21F16D74B31E}" type="pres">
      <dgm:prSet presAssocID="{032F3728-1630-483B-A45A-49D35805C16E}" presName="spacer" presStyleCnt="0"/>
      <dgm:spPr/>
    </dgm:pt>
    <dgm:pt modelId="{638F039D-D5E0-4AE8-BCEE-DAD3323C7891}" type="pres">
      <dgm:prSet presAssocID="{F983B651-BAF5-494D-9937-716AD0A1C9BD}" presName="parentText" presStyleLbl="node1" presStyleIdx="3" presStyleCnt="4">
        <dgm:presLayoutVars>
          <dgm:chMax val="0"/>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C5BA02CF-40EA-43B8-9015-41758DB77FA9}" type="presOf" srcId="{724361B4-9B9F-4084-A10C-F167166253CF}" destId="{D76713C3-888F-4971-B388-C389CB2342AF}" srcOrd="0" destOrd="0" presId="urn:microsoft.com/office/officeart/2005/8/layout/vList2"/>
    <dgm:cxn modelId="{65281922-8B11-44F4-B4AC-5E84736493DC}" type="presOf" srcId="{0967F7E4-F678-4578-8600-1B83ACEB6BBB}" destId="{D2B49F6D-4100-42FB-82A8-1CFAA91AE96A}" srcOrd="0" destOrd="0" presId="urn:microsoft.com/office/officeart/2005/8/layout/vList2"/>
    <dgm:cxn modelId="{57E075EB-4FB5-4168-AD3C-014CDFAF5AD6}" type="presOf" srcId="{402CFC2A-3FB4-4191-96B8-10A24D3141EA}" destId="{E87509B5-2685-4EEC-84E9-DAC995C22ED4}" srcOrd="0" destOrd="0" presId="urn:microsoft.com/office/officeart/2005/8/layout/vList2"/>
    <dgm:cxn modelId="{56AD6C98-3786-444C-A828-336B8AD83736}" type="presOf" srcId="{F983B651-BAF5-494D-9937-716AD0A1C9BD}" destId="{638F039D-D5E0-4AE8-BCEE-DAD3323C7891}" srcOrd="0" destOrd="0" presId="urn:microsoft.com/office/officeart/2005/8/layout/vList2"/>
    <dgm:cxn modelId="{BC60C4FA-11CF-4735-AD5A-CAD4F7FB8286}" srcId="{724361B4-9B9F-4084-A10C-F167166253CF}" destId="{F983B651-BAF5-494D-9937-716AD0A1C9BD}" srcOrd="3" destOrd="0" parTransId="{179F29E8-3A5D-4EF5-A354-274B05C32269}" sibTransId="{7B0A527C-1B3C-4B5B-9ECF-D3AB6AA75A44}"/>
    <dgm:cxn modelId="{B8B3D8F2-75B5-4221-B4D8-70C9C3311AAE}" type="presOf" srcId="{CA2DAA79-6B59-4F84-ADCD-94DCB6E54A87}" destId="{A3FAD857-2DAF-4C52-AAAA-3B52DE83A860}" srcOrd="0" destOrd="0" presId="urn:microsoft.com/office/officeart/2005/8/layout/vList2"/>
    <dgm:cxn modelId="{329CFBCB-CF39-4BD2-BC2A-098AA10F4212}" srcId="{724361B4-9B9F-4084-A10C-F167166253CF}" destId="{402CFC2A-3FB4-4191-96B8-10A24D3141EA}" srcOrd="2" destOrd="0" parTransId="{D265ABFA-CB99-427B-B915-9060AD021B82}" sibTransId="{032F3728-1630-483B-A45A-49D35805C16E}"/>
    <dgm:cxn modelId="{4A7A59C9-17A6-426B-AEF5-4F4F61E09184}" srcId="{724361B4-9B9F-4084-A10C-F167166253CF}" destId="{0967F7E4-F678-4578-8600-1B83ACEB6BBB}" srcOrd="0" destOrd="0" parTransId="{E6DCB98A-1613-426E-A30A-48ABE3BBB006}" sibTransId="{99D09C75-CF2B-439D-B311-7F3BDBD8EA47}"/>
    <dgm:cxn modelId="{CD25DF9D-7D7B-40CC-B863-07AF32538F09}" type="presParOf" srcId="{D76713C3-888F-4971-B388-C389CB2342AF}" destId="{D2B49F6D-4100-42FB-82A8-1CFAA91AE96A}" srcOrd="0" destOrd="0" presId="urn:microsoft.com/office/officeart/2005/8/layout/vList2"/>
    <dgm:cxn modelId="{84DBA6E2-3941-42D1-846C-ED3D100E6628}" type="presParOf" srcId="{D76713C3-888F-4971-B388-C389CB2342AF}" destId="{E5698743-1B9B-4461-A721-AF6DBCB2A3FC}" srcOrd="1" destOrd="0" presId="urn:microsoft.com/office/officeart/2005/8/layout/vList2"/>
    <dgm:cxn modelId="{F450FDAC-3BCD-43CB-8510-34081B7C7F8C}" type="presParOf" srcId="{D76713C3-888F-4971-B388-C389CB2342AF}" destId="{A3FAD857-2DAF-4C52-AAAA-3B52DE83A860}" srcOrd="2" destOrd="0" presId="urn:microsoft.com/office/officeart/2005/8/layout/vList2"/>
    <dgm:cxn modelId="{CB5095CC-7523-49C0-A57E-E8D5905B0108}" type="presParOf" srcId="{D76713C3-888F-4971-B388-C389CB2342AF}" destId="{39AF8639-4EA2-4E88-B4D4-DAB3ACB5FEEA}" srcOrd="3" destOrd="0" presId="urn:microsoft.com/office/officeart/2005/8/layout/vList2"/>
    <dgm:cxn modelId="{1FBA31E7-5D61-4C26-A6C6-355E7937524A}" type="presParOf" srcId="{D76713C3-888F-4971-B388-C389CB2342AF}" destId="{E87509B5-2685-4EEC-84E9-DAC995C22ED4}" srcOrd="4" destOrd="0" presId="urn:microsoft.com/office/officeart/2005/8/layout/vList2"/>
    <dgm:cxn modelId="{4612748C-D4D3-46C8-BA44-67323780A5D4}" type="presParOf" srcId="{D76713C3-888F-4971-B388-C389CB2342AF}" destId="{841B8C50-4CFA-45C4-960C-21F16D74B31E}" srcOrd="5" destOrd="0" presId="urn:microsoft.com/office/officeart/2005/8/layout/vList2"/>
    <dgm:cxn modelId="{ED5B7A97-632F-4AB8-9F3B-B51681ECDCFC}" type="presParOf" srcId="{D76713C3-888F-4971-B388-C389CB2342AF}" destId="{638F039D-D5E0-4AE8-BCEE-DAD3323C7891}"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حرمتِ عزت و جان کے بعد اب حرمتِ مال کا ذکر </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A2DAA79-6B59-4F84-ADCD-94DCB6E54A87}">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یتیم کے مال پر بعض اوقات اُس کے سرپرست حیلوں بہانوں سے  قبضہ کر لیتے ہیں</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algn="ctr" rtl="1"/>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02CFC2A-3FB4-4191-96B8-10A24D3141EA}">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بعض اوقات یتیم بچوں کی ماؤں سے شادی کرکے یا یتیم لڑکیوں سے شادی کرکے اُن کے  مال پر قبضہ کر لیا جاتا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265ABFA-CB99-427B-B915-9060AD021B82}" type="parTrans" cxnId="{329CFBCB-CF39-4BD2-BC2A-098AA10F4212}">
      <dgm:prSet/>
      <dgm:spPr/>
      <dgm:t>
        <a:bodyPr/>
        <a:lstStyle/>
        <a:p>
          <a:pPr algn="ct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32F3728-1630-483B-A45A-49D35805C16E}" type="sibTrans" cxnId="{329CFBCB-CF39-4BD2-BC2A-098AA10F4212}">
      <dgm:prSet/>
      <dgm:spPr/>
      <dgm:t>
        <a:bodyPr/>
        <a:lstStyle/>
        <a:p>
          <a:pPr algn="ct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3">
        <dgm:presLayoutVars>
          <dgm:chMax val="0"/>
          <dgm:bulletEnabled val="1"/>
        </dgm:presLayoutVars>
      </dgm:prSet>
      <dgm:spPr/>
      <dgm:t>
        <a:bodyPr/>
        <a:lstStyle/>
        <a:p>
          <a:endParaRPr lang="en-US"/>
        </a:p>
      </dgm:t>
    </dgm:pt>
    <dgm:pt modelId="{39AF8639-4EA2-4E88-B4D4-DAB3ACB5FEEA}" type="pres">
      <dgm:prSet presAssocID="{EA878ACE-1BB0-484E-8EC3-923FBA8367AE}" presName="spacer" presStyleCnt="0"/>
      <dgm:spPr/>
      <dgm:t>
        <a:bodyPr/>
        <a:lstStyle/>
        <a:p>
          <a:endParaRPr lang="en-US"/>
        </a:p>
      </dgm:t>
    </dgm:pt>
    <dgm:pt modelId="{E87509B5-2685-4EEC-84E9-DAC995C22ED4}" type="pres">
      <dgm:prSet presAssocID="{402CFC2A-3FB4-4191-96B8-10A24D3141EA}" presName="parentText" presStyleLbl="node1" presStyleIdx="2" presStyleCnt="3">
        <dgm:presLayoutVars>
          <dgm:chMax val="0"/>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4848BCB1-CF1A-4A58-9A72-E92E5B4A2A1A}" type="presOf" srcId="{0967F7E4-F678-4578-8600-1B83ACEB6BBB}" destId="{D2B49F6D-4100-42FB-82A8-1CFAA91AE96A}" srcOrd="0" destOrd="0" presId="urn:microsoft.com/office/officeart/2005/8/layout/vList2"/>
    <dgm:cxn modelId="{CB96B62F-8AEC-4C04-8CA5-E07C192AEEA3}" type="presOf" srcId="{402CFC2A-3FB4-4191-96B8-10A24D3141EA}" destId="{E87509B5-2685-4EEC-84E9-DAC995C22ED4}" srcOrd="0" destOrd="0" presId="urn:microsoft.com/office/officeart/2005/8/layout/vList2"/>
    <dgm:cxn modelId="{F21CF5C4-A0A0-4878-A574-F9CFCA85FE0F}" type="presOf" srcId="{CA2DAA79-6B59-4F84-ADCD-94DCB6E54A87}" destId="{A3FAD857-2DAF-4C52-AAAA-3B52DE83A860}" srcOrd="0" destOrd="0" presId="urn:microsoft.com/office/officeart/2005/8/layout/vList2"/>
    <dgm:cxn modelId="{329CFBCB-CF39-4BD2-BC2A-098AA10F4212}" srcId="{724361B4-9B9F-4084-A10C-F167166253CF}" destId="{402CFC2A-3FB4-4191-96B8-10A24D3141EA}" srcOrd="2" destOrd="0" parTransId="{D265ABFA-CB99-427B-B915-9060AD021B82}" sibTransId="{032F3728-1630-483B-A45A-49D35805C16E}"/>
    <dgm:cxn modelId="{4A7A59C9-17A6-426B-AEF5-4F4F61E09184}" srcId="{724361B4-9B9F-4084-A10C-F167166253CF}" destId="{0967F7E4-F678-4578-8600-1B83ACEB6BBB}" srcOrd="0" destOrd="0" parTransId="{E6DCB98A-1613-426E-A30A-48ABE3BBB006}" sibTransId="{99D09C75-CF2B-439D-B311-7F3BDBD8EA47}"/>
    <dgm:cxn modelId="{3ED52D44-C317-489E-822F-931F12ECE0A3}" type="presOf" srcId="{724361B4-9B9F-4084-A10C-F167166253CF}" destId="{D76713C3-888F-4971-B388-C389CB2342AF}" srcOrd="0" destOrd="0" presId="urn:microsoft.com/office/officeart/2005/8/layout/vList2"/>
    <dgm:cxn modelId="{D0490617-A328-4C1C-B3E1-E4450FE81834}" type="presParOf" srcId="{D76713C3-888F-4971-B388-C389CB2342AF}" destId="{D2B49F6D-4100-42FB-82A8-1CFAA91AE96A}" srcOrd="0" destOrd="0" presId="urn:microsoft.com/office/officeart/2005/8/layout/vList2"/>
    <dgm:cxn modelId="{F3A5C009-1E9E-46FC-ABE3-CED5FDF31446}" type="presParOf" srcId="{D76713C3-888F-4971-B388-C389CB2342AF}" destId="{E5698743-1B9B-4461-A721-AF6DBCB2A3FC}" srcOrd="1" destOrd="0" presId="urn:microsoft.com/office/officeart/2005/8/layout/vList2"/>
    <dgm:cxn modelId="{B3BBC667-2DC9-42D1-B878-30A3052DD166}" type="presParOf" srcId="{D76713C3-888F-4971-B388-C389CB2342AF}" destId="{A3FAD857-2DAF-4C52-AAAA-3B52DE83A860}" srcOrd="2" destOrd="0" presId="urn:microsoft.com/office/officeart/2005/8/layout/vList2"/>
    <dgm:cxn modelId="{C4279CCF-F186-4630-B390-EFD151D773CA}" type="presParOf" srcId="{D76713C3-888F-4971-B388-C389CB2342AF}" destId="{39AF8639-4EA2-4E88-B4D4-DAB3ACB5FEEA}" srcOrd="3" destOrd="0" presId="urn:microsoft.com/office/officeart/2005/8/layout/vList2"/>
    <dgm:cxn modelId="{E88CA8AF-E534-4FA3-A6E1-363705973C6B}" type="presParOf" srcId="{D76713C3-888F-4971-B388-C389CB2342AF}" destId="{E87509B5-2685-4EEC-84E9-DAC995C22ED4}" srcOrd="4"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800" b="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سورة النساءآیات2، 3، 5، 6 اور10 میں  </a:t>
          </a:r>
          <a:r>
            <a:rPr lang="ur-PK" sz="2800" b="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یتیموں کے مال کے </a:t>
          </a:r>
          <a:r>
            <a:rPr lang="ar-SA" sz="2800" b="1"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حوالے سے تفصیلی   ہدایات </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747F708A-DA02-4CBC-B00E-38CD93AEE071}" type="presOf" srcId="{0967F7E4-F678-4578-8600-1B83ACEB6BBB}" destId="{D2B49F6D-4100-42FB-82A8-1CFAA91AE96A}" srcOrd="0" destOrd="0" presId="urn:microsoft.com/office/officeart/2005/8/layout/vList2"/>
    <dgm:cxn modelId="{E9093E51-10AF-4F48-8F96-7328016F5DA5}" type="presOf" srcId="{724361B4-9B9F-4084-A10C-F167166253CF}" destId="{D76713C3-888F-4971-B388-C389CB2342AF}" srcOrd="0" destOrd="0" presId="urn:microsoft.com/office/officeart/2005/8/layout/vList2"/>
    <dgm:cxn modelId="{F44683EC-2BD4-4C70-B6F7-1486FB00DA9F}"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ایفائے عہد کے حوالے سے حکم انتہائی تاکیدی اسلوب میں </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CA2DAA79-6B59-4F84-ADCD-94DCB6E54A87}">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خبردار کیا گیا کہ عہد کے حوالے سے روزِ قیامت باز  پُرس ہوگی</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rtl="1"/>
          <a:endParaRPr lang="en-US">
            <a:latin typeface="Jameel Noori Nastaleeq" panose="02000503000000020004" pitchFamily="2" charset="-78"/>
            <a:cs typeface="Jameel Noori Nastaleeq" panose="02000503000000020004" pitchFamily="2" charset="-78"/>
          </a:endParaRPr>
        </a:p>
      </dgm:t>
    </dgm:pt>
    <dgm:pt modelId="{8EC30BB3-118A-4944-BE58-89DD2B365719}">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r>
            <a:rPr lang="ur-PK"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معاہدوں کی تین اقسام</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6DDB9AB-79A1-4F23-B937-66ABD3F3FB8A}" type="parTrans" cxnId="{D1A8C4C0-FFA7-4BD6-806F-79BE14049D75}">
      <dgm:prSet/>
      <dgm:spPr/>
      <dgm:t>
        <a:bodyPr/>
        <a:lstStyle/>
        <a:p>
          <a:endParaRPr lang="en-US">
            <a:latin typeface="Jameel Noori Nastaleeq" panose="02000503000000020004" pitchFamily="2" charset="-78"/>
            <a:cs typeface="Jameel Noori Nastaleeq" panose="02000503000000020004" pitchFamily="2" charset="-78"/>
          </a:endParaRPr>
        </a:p>
      </dgm:t>
    </dgm:pt>
    <dgm:pt modelId="{9874CF3E-5AE1-48D5-9E93-42C2413C91AE}" type="sibTrans" cxnId="{D1A8C4C0-FFA7-4BD6-806F-79BE14049D75}">
      <dgm:prSet/>
      <dgm:spPr/>
      <dgm:t>
        <a:bodyPr/>
        <a:lstStyle/>
        <a:p>
          <a:endParaRPr lang="en-US">
            <a:latin typeface="Jameel Noori Nastaleeq" panose="02000503000000020004" pitchFamily="2" charset="-78"/>
            <a:cs typeface="Jameel Noori Nastaleeq" panose="02000503000000020004" pitchFamily="2" charset="-78"/>
          </a:endParaRPr>
        </a:p>
      </dgm:t>
    </dgm:pt>
    <dgm:pt modelId="{1DC47F6E-FCA1-4561-B4CA-41B1D01A1D27}">
      <dgm:prSet/>
      <dgm:spPr/>
      <dgm:t>
        <a:bodyPr/>
        <a:lstStyle/>
        <a:p>
          <a:pPr rtl="1">
            <a:lnSpc>
              <a:spcPct val="80000"/>
            </a:lnSpc>
            <a:spcAft>
              <a:spcPts val="0"/>
            </a:spcAft>
          </a:pPr>
          <a:r>
            <a:rPr lang="ur-PK" dirty="0" smtClean="0">
              <a:latin typeface="Jameel Noori Nastaleeq" panose="02000503000000020004" pitchFamily="2" charset="-78"/>
              <a:cs typeface="Jameel Noori Nastaleeq" panose="02000503000000020004" pitchFamily="2" charset="-78"/>
            </a:rPr>
            <a:t>اپنے آپ سے</a:t>
          </a:r>
          <a:endParaRPr lang="en-US" dirty="0">
            <a:latin typeface="Jameel Noori Nastaleeq" panose="02000503000000020004" pitchFamily="2" charset="-78"/>
            <a:cs typeface="Jameel Noori Nastaleeq" panose="02000503000000020004" pitchFamily="2" charset="-78"/>
          </a:endParaRPr>
        </a:p>
      </dgm:t>
    </dgm:pt>
    <dgm:pt modelId="{CFB40644-8D74-487B-9D86-F088BF4F91FE}" type="parTrans" cxnId="{94CE26F4-A594-44EB-BAC5-9FB5F60EB45D}">
      <dgm:prSet/>
      <dgm:spPr/>
      <dgm:t>
        <a:bodyPr/>
        <a:lstStyle/>
        <a:p>
          <a:endParaRPr lang="en-US">
            <a:latin typeface="Jameel Noori Nastaleeq" panose="02000503000000020004" pitchFamily="2" charset="-78"/>
            <a:cs typeface="Jameel Noori Nastaleeq" panose="02000503000000020004" pitchFamily="2" charset="-78"/>
          </a:endParaRPr>
        </a:p>
      </dgm:t>
    </dgm:pt>
    <dgm:pt modelId="{A3EA642C-01DE-46A7-81A6-74437AEABEE6}" type="sibTrans" cxnId="{94CE26F4-A594-44EB-BAC5-9FB5F60EB45D}">
      <dgm:prSet/>
      <dgm:spPr/>
      <dgm:t>
        <a:bodyPr/>
        <a:lstStyle/>
        <a:p>
          <a:endParaRPr lang="en-US">
            <a:latin typeface="Jameel Noori Nastaleeq" panose="02000503000000020004" pitchFamily="2" charset="-78"/>
            <a:cs typeface="Jameel Noori Nastaleeq" panose="02000503000000020004" pitchFamily="2" charset="-78"/>
          </a:endParaRPr>
        </a:p>
      </dgm:t>
    </dgm:pt>
    <dgm:pt modelId="{362409A1-E7A2-468A-BAD9-88FF328CAC9B}">
      <dgm:prSet/>
      <dgm:spPr/>
      <dgm:t>
        <a:bodyPr/>
        <a:lstStyle/>
        <a:p>
          <a:pPr rtl="1">
            <a:lnSpc>
              <a:spcPct val="80000"/>
            </a:lnSpc>
            <a:spcAft>
              <a:spcPts val="0"/>
            </a:spcAft>
          </a:pPr>
          <a:r>
            <a:rPr lang="ur-PK" dirty="0" smtClean="0">
              <a:latin typeface="Jameel Noori Nastaleeq" panose="02000503000000020004" pitchFamily="2" charset="-78"/>
              <a:cs typeface="Jameel Noori Nastaleeq" panose="02000503000000020004" pitchFamily="2" charset="-78"/>
            </a:rPr>
            <a:t>بندوں سے </a:t>
          </a:r>
          <a:endParaRPr lang="en-US" dirty="0">
            <a:latin typeface="Jameel Noori Nastaleeq" panose="02000503000000020004" pitchFamily="2" charset="-78"/>
            <a:cs typeface="Jameel Noori Nastaleeq" panose="02000503000000020004" pitchFamily="2" charset="-78"/>
          </a:endParaRPr>
        </a:p>
      </dgm:t>
    </dgm:pt>
    <dgm:pt modelId="{7650E38E-8762-494F-97B9-4F2346538328}" type="parTrans" cxnId="{C5E6B7A7-CAD8-4B4F-8CAF-92C58FFD774F}">
      <dgm:prSet/>
      <dgm:spPr/>
      <dgm:t>
        <a:bodyPr/>
        <a:lstStyle/>
        <a:p>
          <a:endParaRPr lang="en-US">
            <a:latin typeface="Jameel Noori Nastaleeq" panose="02000503000000020004" pitchFamily="2" charset="-78"/>
            <a:cs typeface="Jameel Noori Nastaleeq" panose="02000503000000020004" pitchFamily="2" charset="-78"/>
          </a:endParaRPr>
        </a:p>
      </dgm:t>
    </dgm:pt>
    <dgm:pt modelId="{1D6C2310-A1F4-49E9-B5B6-C05E249FA402}" type="sibTrans" cxnId="{C5E6B7A7-CAD8-4B4F-8CAF-92C58FFD774F}">
      <dgm:prSet/>
      <dgm:spPr/>
      <dgm:t>
        <a:bodyPr/>
        <a:lstStyle/>
        <a:p>
          <a:endParaRPr lang="en-US">
            <a:latin typeface="Jameel Noori Nastaleeq" panose="02000503000000020004" pitchFamily="2" charset="-78"/>
            <a:cs typeface="Jameel Noori Nastaleeq" panose="02000503000000020004" pitchFamily="2" charset="-78"/>
          </a:endParaRPr>
        </a:p>
      </dgm:t>
    </dgm:pt>
    <dgm:pt modelId="{C3C58D6D-B782-4EB4-9839-527084F6157B}">
      <dgm:prSet/>
      <dgm:spPr/>
      <dgm:t>
        <a:bodyPr/>
        <a:lstStyle/>
        <a:p>
          <a:pPr rtl="1">
            <a:lnSpc>
              <a:spcPct val="80000"/>
            </a:lnSpc>
            <a:spcAft>
              <a:spcPts val="0"/>
            </a:spcAft>
          </a:pPr>
          <a:r>
            <a:rPr lang="ur-PK" dirty="0" smtClean="0">
              <a:latin typeface="Jameel Noori Nastaleeq" panose="02000503000000020004" pitchFamily="2" charset="-78"/>
              <a:cs typeface="Jameel Noori Nastaleeq" panose="02000503000000020004" pitchFamily="2" charset="-78"/>
            </a:rPr>
            <a:t>اللہ سے</a:t>
          </a:r>
          <a:endParaRPr lang="en-US" dirty="0">
            <a:latin typeface="Jameel Noori Nastaleeq" panose="02000503000000020004" pitchFamily="2" charset="-78"/>
            <a:cs typeface="Jameel Noori Nastaleeq" panose="02000503000000020004" pitchFamily="2" charset="-78"/>
          </a:endParaRPr>
        </a:p>
      </dgm:t>
    </dgm:pt>
    <dgm:pt modelId="{99E442BA-48F4-40DB-9104-65A9D7F153D8}" type="parTrans" cxnId="{8E796A97-D007-4030-8EC1-666D73D1D92C}">
      <dgm:prSet/>
      <dgm:spPr/>
      <dgm:t>
        <a:bodyPr/>
        <a:lstStyle/>
        <a:p>
          <a:endParaRPr lang="en-US">
            <a:latin typeface="Jameel Noori Nastaleeq" panose="02000503000000020004" pitchFamily="2" charset="-78"/>
            <a:cs typeface="Jameel Noori Nastaleeq" panose="02000503000000020004" pitchFamily="2" charset="-78"/>
          </a:endParaRPr>
        </a:p>
      </dgm:t>
    </dgm:pt>
    <dgm:pt modelId="{30533A96-FF41-4B66-82FF-D77D6B4EC359}" type="sibTrans" cxnId="{8E796A97-D007-4030-8EC1-666D73D1D92C}">
      <dgm:prSet/>
      <dgm:spPr/>
      <dgm:t>
        <a:bodyPr/>
        <a:lstStyle/>
        <a:p>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3">
        <dgm:presLayoutVars>
          <dgm:chMax val="0"/>
          <dgm:bulletEnabled val="1"/>
        </dgm:presLayoutVars>
      </dgm:prSet>
      <dgm:spPr/>
      <dgm:t>
        <a:bodyPr/>
        <a:lstStyle/>
        <a:p>
          <a:endParaRPr lang="en-US"/>
        </a:p>
      </dgm:t>
    </dgm:pt>
    <dgm:pt modelId="{39AF8639-4EA2-4E88-B4D4-DAB3ACB5FEEA}" type="pres">
      <dgm:prSet presAssocID="{EA878ACE-1BB0-484E-8EC3-923FBA8367AE}" presName="spacer" presStyleCnt="0"/>
      <dgm:spPr/>
      <dgm:t>
        <a:bodyPr/>
        <a:lstStyle/>
        <a:p>
          <a:endParaRPr lang="en-US"/>
        </a:p>
      </dgm:t>
    </dgm:pt>
    <dgm:pt modelId="{136C6308-89A3-42B9-9D4F-EEF563B42621}" type="pres">
      <dgm:prSet presAssocID="{8EC30BB3-118A-4944-BE58-89DD2B365719}" presName="parentText" presStyleLbl="node1" presStyleIdx="2" presStyleCnt="3">
        <dgm:presLayoutVars>
          <dgm:chMax val="0"/>
          <dgm:bulletEnabled val="1"/>
        </dgm:presLayoutVars>
      </dgm:prSet>
      <dgm:spPr/>
      <dgm:t>
        <a:bodyPr/>
        <a:lstStyle/>
        <a:p>
          <a:endParaRPr lang="en-US"/>
        </a:p>
      </dgm:t>
    </dgm:pt>
    <dgm:pt modelId="{451AA718-5380-48B7-A8F3-A880C68DAB13}" type="pres">
      <dgm:prSet presAssocID="{8EC30BB3-118A-4944-BE58-89DD2B365719}" presName="childText" presStyleLbl="revTx" presStyleIdx="0" presStyleCnt="1">
        <dgm:presLayoutVars>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D1A8C4C0-FFA7-4BD6-806F-79BE14049D75}" srcId="{724361B4-9B9F-4084-A10C-F167166253CF}" destId="{8EC30BB3-118A-4944-BE58-89DD2B365719}" srcOrd="2" destOrd="0" parTransId="{56DDB9AB-79A1-4F23-B937-66ABD3F3FB8A}" sibTransId="{9874CF3E-5AE1-48D5-9E93-42C2413C91AE}"/>
    <dgm:cxn modelId="{4A7A59C9-17A6-426B-AEF5-4F4F61E09184}" srcId="{724361B4-9B9F-4084-A10C-F167166253CF}" destId="{0967F7E4-F678-4578-8600-1B83ACEB6BBB}" srcOrd="0" destOrd="0" parTransId="{E6DCB98A-1613-426E-A30A-48ABE3BBB006}" sibTransId="{99D09C75-CF2B-439D-B311-7F3BDBD8EA47}"/>
    <dgm:cxn modelId="{C5E6B7A7-CAD8-4B4F-8CAF-92C58FFD774F}" srcId="{8EC30BB3-118A-4944-BE58-89DD2B365719}" destId="{362409A1-E7A2-468A-BAD9-88FF328CAC9B}" srcOrd="1" destOrd="0" parTransId="{7650E38E-8762-494F-97B9-4F2346538328}" sibTransId="{1D6C2310-A1F4-49E9-B5B6-C05E249FA402}"/>
    <dgm:cxn modelId="{6F10DA14-69D9-4CC9-BE9E-AA90BB427E0A}" type="presOf" srcId="{362409A1-E7A2-468A-BAD9-88FF328CAC9B}" destId="{451AA718-5380-48B7-A8F3-A880C68DAB13}" srcOrd="0" destOrd="1" presId="urn:microsoft.com/office/officeart/2005/8/layout/vList2"/>
    <dgm:cxn modelId="{8E796A97-D007-4030-8EC1-666D73D1D92C}" srcId="{8EC30BB3-118A-4944-BE58-89DD2B365719}" destId="{C3C58D6D-B782-4EB4-9839-527084F6157B}" srcOrd="2" destOrd="0" parTransId="{99E442BA-48F4-40DB-9104-65A9D7F153D8}" sibTransId="{30533A96-FF41-4B66-82FF-D77D6B4EC359}"/>
    <dgm:cxn modelId="{DEE1D0C0-C26A-4844-BC25-7EC85128715D}" type="presOf" srcId="{8EC30BB3-118A-4944-BE58-89DD2B365719}" destId="{136C6308-89A3-42B9-9D4F-EEF563B42621}" srcOrd="0" destOrd="0" presId="urn:microsoft.com/office/officeart/2005/8/layout/vList2"/>
    <dgm:cxn modelId="{31159922-045E-46D2-B5C9-6D3027E4450D}" type="presOf" srcId="{C3C58D6D-B782-4EB4-9839-527084F6157B}" destId="{451AA718-5380-48B7-A8F3-A880C68DAB13}" srcOrd="0" destOrd="2" presId="urn:microsoft.com/office/officeart/2005/8/layout/vList2"/>
    <dgm:cxn modelId="{94CE26F4-A594-44EB-BAC5-9FB5F60EB45D}" srcId="{8EC30BB3-118A-4944-BE58-89DD2B365719}" destId="{1DC47F6E-FCA1-4561-B4CA-41B1D01A1D27}" srcOrd="0" destOrd="0" parTransId="{CFB40644-8D74-487B-9D86-F088BF4F91FE}" sibTransId="{A3EA642C-01DE-46A7-81A6-74437AEABEE6}"/>
    <dgm:cxn modelId="{1E154C1E-C854-4716-B6D5-8AD09013162D}" type="presOf" srcId="{0967F7E4-F678-4578-8600-1B83ACEB6BBB}" destId="{D2B49F6D-4100-42FB-82A8-1CFAA91AE96A}" srcOrd="0" destOrd="0" presId="urn:microsoft.com/office/officeart/2005/8/layout/vList2"/>
    <dgm:cxn modelId="{5C0CD2BA-9165-4893-BAC4-2C823C018E6B}" type="presOf" srcId="{CA2DAA79-6B59-4F84-ADCD-94DCB6E54A87}" destId="{A3FAD857-2DAF-4C52-AAAA-3B52DE83A860}" srcOrd="0" destOrd="0" presId="urn:microsoft.com/office/officeart/2005/8/layout/vList2"/>
    <dgm:cxn modelId="{21E5DB27-FB17-4034-B040-27CA3C99C67B}" type="presOf" srcId="{724361B4-9B9F-4084-A10C-F167166253CF}" destId="{D76713C3-888F-4971-B388-C389CB2342AF}" srcOrd="0" destOrd="0" presId="urn:microsoft.com/office/officeart/2005/8/layout/vList2"/>
    <dgm:cxn modelId="{0F7FDE36-09D6-4DB9-8172-3EC2B87B6486}" type="presOf" srcId="{1DC47F6E-FCA1-4561-B4CA-41B1D01A1D27}" destId="{451AA718-5380-48B7-A8F3-A880C68DAB13}" srcOrd="0" destOrd="0" presId="urn:microsoft.com/office/officeart/2005/8/layout/vList2"/>
    <dgm:cxn modelId="{F9BED33E-B387-4C04-BED9-C96518D4E32C}" type="presParOf" srcId="{D76713C3-888F-4971-B388-C389CB2342AF}" destId="{D2B49F6D-4100-42FB-82A8-1CFAA91AE96A}" srcOrd="0" destOrd="0" presId="urn:microsoft.com/office/officeart/2005/8/layout/vList2"/>
    <dgm:cxn modelId="{E9092766-1AD0-4D7E-AE79-389418ED2C37}" type="presParOf" srcId="{D76713C3-888F-4971-B388-C389CB2342AF}" destId="{E5698743-1B9B-4461-A721-AF6DBCB2A3FC}" srcOrd="1" destOrd="0" presId="urn:microsoft.com/office/officeart/2005/8/layout/vList2"/>
    <dgm:cxn modelId="{0DE824BC-17E4-410F-B046-3FFFF1C31707}" type="presParOf" srcId="{D76713C3-888F-4971-B388-C389CB2342AF}" destId="{A3FAD857-2DAF-4C52-AAAA-3B52DE83A860}" srcOrd="2" destOrd="0" presId="urn:microsoft.com/office/officeart/2005/8/layout/vList2"/>
    <dgm:cxn modelId="{4B0D75B9-7660-4438-B3BE-7AA0FE267F58}" type="presParOf" srcId="{D76713C3-888F-4971-B388-C389CB2342AF}" destId="{39AF8639-4EA2-4E88-B4D4-DAB3ACB5FEEA}" srcOrd="3" destOrd="0" presId="urn:microsoft.com/office/officeart/2005/8/layout/vList2"/>
    <dgm:cxn modelId="{A4356291-7829-4B30-A7EF-7437972AC541}" type="presParOf" srcId="{D76713C3-888F-4971-B388-C389CB2342AF}" destId="{136C6308-89A3-42B9-9D4F-EEF563B42621}" srcOrd="4" destOrd="0" presId="urn:microsoft.com/office/officeart/2005/8/layout/vList2"/>
    <dgm:cxn modelId="{9F336417-1038-41D8-A467-548F77D53E1C}" type="presParOf" srcId="{D76713C3-888F-4971-B388-C389CB2342AF}" destId="{451AA718-5380-48B7-A8F3-A880C68DAB13}" srcOrd="5"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اہم معاشرتی ہدایت کہ ماپ اور تول میں کمی نہ کی جائے  </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A2DAA79-6B59-4F84-ADCD-94DCB6E54A87}">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سورۃ المطففین کی ابتدائی آیات میں ناپ تول میں کمی کرنے والوں کے لئے شدید وعید </a:t>
          </a:r>
          <a:r>
            <a:rPr lang="ur-PK"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a:t>
          </a:r>
          <a:r>
            <a:rPr lang="ar-SA"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بیان</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algn="ctr" rtl="1"/>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algn="ctr" rtl="1"/>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9879EC-A299-4DF4-A012-6E8B26450AA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وسیع ہدایت یہ  ہے کہ انسان جس پیمانے کو اپنے لئے پسند کرے وہی پیمانہ دوسرے کے لئے بھی  استعمال کرے</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gn="ctr"/>
          <a:endParaRPr lang="en-US" sz="2600">
            <a:effectLst>
              <a:outerShdw blurRad="38100" dist="38100" dir="2700000" algn="tl">
                <a:srgbClr val="000000">
                  <a:alpha val="43137"/>
                </a:srgbClr>
              </a:outerShdw>
            </a:effectLst>
          </a:endParaRPr>
        </a:p>
      </dgm:t>
    </dgm:pt>
    <dgm:pt modelId="{347CA29B-AFDD-4AE0-BC80-2E0EBF060AC6}" type="sibTrans" cxnId="{3FE3BDBE-936F-4D40-9F55-C79C292E88AD}">
      <dgm:prSet/>
      <dgm:spPr/>
      <dgm:t>
        <a:bodyPr/>
        <a:lstStyle/>
        <a:p>
          <a:pPr algn="ctr"/>
          <a:endParaRPr lang="en-US" sz="2600">
            <a:effectLst>
              <a:outerShdw blurRad="38100" dist="38100" dir="2700000" algn="tl">
                <a:srgbClr val="000000">
                  <a:alpha val="43137"/>
                </a:srgbClr>
              </a:outerShdw>
            </a:effectLst>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3">
        <dgm:presLayoutVars>
          <dgm:chMax val="0"/>
          <dgm:bulletEnabled val="1"/>
        </dgm:presLayoutVars>
      </dgm:prSet>
      <dgm:spPr/>
      <dgm:t>
        <a:bodyPr/>
        <a:lstStyle/>
        <a:p>
          <a:endParaRPr lang="en-US"/>
        </a:p>
      </dgm:t>
    </dgm:pt>
    <dgm:pt modelId="{39AF8639-4EA2-4E88-B4D4-DAB3ACB5FEEA}" type="pres">
      <dgm:prSet presAssocID="{EA878ACE-1BB0-484E-8EC3-923FBA8367AE}" presName="spacer" presStyleCnt="0"/>
      <dgm:spPr/>
      <dgm:t>
        <a:bodyPr/>
        <a:lstStyle/>
        <a:p>
          <a:endParaRPr lang="en-US"/>
        </a:p>
      </dgm:t>
    </dgm:pt>
    <dgm:pt modelId="{9F5D60CD-873A-44F4-A8B5-E2F9DC94285D}" type="pres">
      <dgm:prSet presAssocID="{989879EC-A299-4DF4-A012-6E8B26450AAC}" presName="parentText" presStyleLbl="node1" presStyleIdx="2" presStyleCnt="3">
        <dgm:presLayoutVars>
          <dgm:chMax val="0"/>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05974C2B-4F77-48A2-B25C-8754AF88AEF9}" type="presOf" srcId="{989879EC-A299-4DF4-A012-6E8B26450AAC}" destId="{9F5D60CD-873A-44F4-A8B5-E2F9DC94285D}" srcOrd="0" destOrd="0" presId="urn:microsoft.com/office/officeart/2005/8/layout/vList2"/>
    <dgm:cxn modelId="{3FE3BDBE-936F-4D40-9F55-C79C292E88AD}" srcId="{724361B4-9B9F-4084-A10C-F167166253CF}" destId="{989879EC-A299-4DF4-A012-6E8B26450AAC}" srcOrd="2" destOrd="0" parTransId="{DCE11A42-A17C-47B6-A8E9-638A2838E0E8}" sibTransId="{347CA29B-AFDD-4AE0-BC80-2E0EBF060AC6}"/>
    <dgm:cxn modelId="{0761550B-D059-4D3E-B147-4D516EA3D4EB}" type="presOf" srcId="{0967F7E4-F678-4578-8600-1B83ACEB6BBB}" destId="{D2B49F6D-4100-42FB-82A8-1CFAA91AE96A}" srcOrd="0" destOrd="0" presId="urn:microsoft.com/office/officeart/2005/8/layout/vList2"/>
    <dgm:cxn modelId="{62100106-8EA0-410A-93F8-C01A09F7CCD9}" type="presOf" srcId="{CA2DAA79-6B59-4F84-ADCD-94DCB6E54A87}" destId="{A3FAD857-2DAF-4C52-AAAA-3B52DE83A860}" srcOrd="0" destOrd="0" presId="urn:microsoft.com/office/officeart/2005/8/layout/vList2"/>
    <dgm:cxn modelId="{A7C8E322-9617-4BE7-8E1B-22CA715277BF}" type="presOf" srcId="{724361B4-9B9F-4084-A10C-F167166253CF}" destId="{D76713C3-888F-4971-B388-C389CB2342AF}"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FA193CE4-0B95-4081-ABC5-0B0B845ECEF0}" type="presParOf" srcId="{D76713C3-888F-4971-B388-C389CB2342AF}" destId="{D2B49F6D-4100-42FB-82A8-1CFAA91AE96A}" srcOrd="0" destOrd="0" presId="urn:microsoft.com/office/officeart/2005/8/layout/vList2"/>
    <dgm:cxn modelId="{34C8A9D8-C866-4466-A787-D72997075205}" type="presParOf" srcId="{D76713C3-888F-4971-B388-C389CB2342AF}" destId="{E5698743-1B9B-4461-A721-AF6DBCB2A3FC}" srcOrd="1" destOrd="0" presId="urn:microsoft.com/office/officeart/2005/8/layout/vList2"/>
    <dgm:cxn modelId="{AB42AA48-CC05-446B-8C9C-86ECA50AD8DC}" type="presParOf" srcId="{D76713C3-888F-4971-B388-C389CB2342AF}" destId="{A3FAD857-2DAF-4C52-AAAA-3B52DE83A860}" srcOrd="2" destOrd="0" presId="urn:microsoft.com/office/officeart/2005/8/layout/vList2"/>
    <dgm:cxn modelId="{FEF67870-D9B1-464B-B340-6E6DF87B0967}" type="presParOf" srcId="{D76713C3-888F-4971-B388-C389CB2342AF}" destId="{39AF8639-4EA2-4E88-B4D4-DAB3ACB5FEEA}" srcOrd="3" destOrd="0" presId="urn:microsoft.com/office/officeart/2005/8/layout/vList2"/>
    <dgm:cxn modelId="{D96EA8E7-8933-4A1A-87E0-B11D064F6498}" type="presParOf" srcId="{D76713C3-888F-4971-B388-C389CB2342AF}" destId="{9F5D60CD-873A-44F4-A8B5-E2F9DC94285D}"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مرد اور عورت کا جنسی اختلاط جبکہ اُن کے درمیان نکاح یا مالک اورکنیز کا رشتہ نہ ہو زنا کہلاتاہے</a:t>
          </a:r>
          <a:endParaRPr lang="en-US" sz="30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C08B72C-BB0B-4D31-9785-50D7FA88EF4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ایک ایسا گناہ ہے جس سے بچنا انسان کے لئے بہت ہی مشکل ہے</a:t>
          </a:r>
          <a:endParaRPr lang="en-US" sz="30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13BD8D4-8A23-47CF-BA37-0AFA8B875F56}" type="parTrans" cxnId="{E1D693C6-D8EB-4BD3-9CA7-9712B677CD4B}">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EBA8E16-9E9C-445C-BA13-E0CCC6CFE780}" type="sibTrans" cxnId="{E1D693C6-D8EB-4BD3-9CA7-9712B677CD4B}">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4B43FC39-AA98-48B7-8FFE-48FCF949D7A3}">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نے انسان کے اندر زور دار جنسی جذبات رکھے ہیں تاکہ نسلِ انسانی کی افزائش ہو سکے</a:t>
          </a:r>
          <a:endParaRPr lang="en-US" sz="30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4796CD4-6B47-4F1F-B2C6-A032E9D6784F}" type="parTrans" cxnId="{68E01711-3E4E-4C7C-AA12-9AD45963987A}">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078E3867-1F99-467C-9581-1C6487C5BF85}" type="sibTrans" cxnId="{68E01711-3E4E-4C7C-AA12-9AD45963987A}">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E116226-D932-4CCA-BA4B-BBA96AA6D996}">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ar-SA" sz="30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کے قریب بھی مت جاؤ"</a:t>
          </a:r>
          <a:r>
            <a:rPr lang="ur-PK" sz="30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سے مراد </a:t>
          </a:r>
          <a:r>
            <a:rPr lang="ar-SA" sz="30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تمام راستوں کو بند کرنے کا حکم ہے جو زنا کی طرف لے جاتے ہیں</a:t>
          </a:r>
          <a:endParaRPr lang="en-US" sz="30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BCB54B-DD16-4D57-9CFE-877CD6E92EB8}" type="parTrans" cxnId="{F3E70E67-26C4-4870-822B-8C7947552491}">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D8D9F0-B763-4A58-B271-D99C5873B702}" type="sibTrans" cxnId="{F3E70E67-26C4-4870-822B-8C7947552491}">
      <dgm:prSet/>
      <dgm:spPr/>
      <dgm:t>
        <a:bodyPr/>
        <a:lstStyle/>
        <a:p>
          <a:endParaRPr lang="en-US" sz="30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EDD0589B-EE90-4399-A34B-626A6A085A21}" type="pres">
      <dgm:prSet presAssocID="{AC08B72C-BB0B-4D31-9785-50D7FA88EF43}" presName="parentText" presStyleLbl="node1" presStyleIdx="1" presStyleCnt="4">
        <dgm:presLayoutVars>
          <dgm:chMax val="0"/>
          <dgm:bulletEnabled val="1"/>
        </dgm:presLayoutVars>
      </dgm:prSet>
      <dgm:spPr/>
      <dgm:t>
        <a:bodyPr/>
        <a:lstStyle/>
        <a:p>
          <a:endParaRPr lang="en-US"/>
        </a:p>
      </dgm:t>
    </dgm:pt>
    <dgm:pt modelId="{37501791-E90E-4394-8F23-EDF424C9A9B2}" type="pres">
      <dgm:prSet presAssocID="{6EBA8E16-9E9C-445C-BA13-E0CCC6CFE780}" presName="spacer" presStyleCnt="0"/>
      <dgm:spPr/>
      <dgm:t>
        <a:bodyPr/>
        <a:lstStyle/>
        <a:p>
          <a:endParaRPr lang="en-US"/>
        </a:p>
      </dgm:t>
    </dgm:pt>
    <dgm:pt modelId="{A0BF1184-360C-40E9-A4FA-ADDFE42FFCE8}" type="pres">
      <dgm:prSet presAssocID="{4B43FC39-AA98-48B7-8FFE-48FCF949D7A3}" presName="parentText" presStyleLbl="node1" presStyleIdx="2" presStyleCnt="4">
        <dgm:presLayoutVars>
          <dgm:chMax val="0"/>
          <dgm:bulletEnabled val="1"/>
        </dgm:presLayoutVars>
      </dgm:prSet>
      <dgm:spPr/>
      <dgm:t>
        <a:bodyPr/>
        <a:lstStyle/>
        <a:p>
          <a:endParaRPr lang="en-US"/>
        </a:p>
      </dgm:t>
    </dgm:pt>
    <dgm:pt modelId="{8F7D797F-61C5-445D-A4F0-323645DB95FE}" type="pres">
      <dgm:prSet presAssocID="{078E3867-1F99-467C-9581-1C6487C5BF85}" presName="spacer" presStyleCnt="0"/>
      <dgm:spPr/>
      <dgm:t>
        <a:bodyPr/>
        <a:lstStyle/>
        <a:p>
          <a:endParaRPr lang="en-US"/>
        </a:p>
      </dgm:t>
    </dgm:pt>
    <dgm:pt modelId="{407B06AF-E50E-4513-B1F8-77FA2FA2AAC2}" type="pres">
      <dgm:prSet presAssocID="{9E116226-D932-4CCA-BA4B-BBA96AA6D996}" presName="parentText" presStyleLbl="node1" presStyleIdx="3" presStyleCnt="4">
        <dgm:presLayoutVars>
          <dgm:chMax val="0"/>
          <dgm:bulletEnabled val="1"/>
        </dgm:presLayoutVars>
      </dgm:prSet>
      <dgm:spPr/>
      <dgm:t>
        <a:bodyPr/>
        <a:lstStyle/>
        <a:p>
          <a:endParaRPr lang="en-US"/>
        </a:p>
      </dgm:t>
    </dgm:pt>
  </dgm:ptLst>
  <dgm:cxnLst>
    <dgm:cxn modelId="{613606FC-9966-4150-85F2-ACAE25BB7749}" type="presOf" srcId="{AC08B72C-BB0B-4D31-9785-50D7FA88EF43}" destId="{EDD0589B-EE90-4399-A34B-626A6A085A21}" srcOrd="0" destOrd="0" presId="urn:microsoft.com/office/officeart/2005/8/layout/vList2"/>
    <dgm:cxn modelId="{3B96CD82-E55C-4953-BBFC-2AF31B84745C}" type="presOf" srcId="{724361B4-9B9F-4084-A10C-F167166253CF}" destId="{D76713C3-888F-4971-B388-C389CB2342AF}" srcOrd="0" destOrd="0" presId="urn:microsoft.com/office/officeart/2005/8/layout/vList2"/>
    <dgm:cxn modelId="{E1D693C6-D8EB-4BD3-9CA7-9712B677CD4B}" srcId="{724361B4-9B9F-4084-A10C-F167166253CF}" destId="{AC08B72C-BB0B-4D31-9785-50D7FA88EF43}" srcOrd="1" destOrd="0" parTransId="{513BD8D4-8A23-47CF-BA37-0AFA8B875F56}" sibTransId="{6EBA8E16-9E9C-445C-BA13-E0CCC6CFE780}"/>
    <dgm:cxn modelId="{AF4615E5-ADD3-4EEB-B1BF-A8CA78DCE965}" type="presOf" srcId="{9E116226-D932-4CCA-BA4B-BBA96AA6D996}" destId="{407B06AF-E50E-4513-B1F8-77FA2FA2AAC2}" srcOrd="0" destOrd="0" presId="urn:microsoft.com/office/officeart/2005/8/layout/vList2"/>
    <dgm:cxn modelId="{68E01711-3E4E-4C7C-AA12-9AD45963987A}" srcId="{724361B4-9B9F-4084-A10C-F167166253CF}" destId="{4B43FC39-AA98-48B7-8FFE-48FCF949D7A3}" srcOrd="2" destOrd="0" parTransId="{94796CD4-6B47-4F1F-B2C6-A032E9D6784F}" sibTransId="{078E3867-1F99-467C-9581-1C6487C5BF85}"/>
    <dgm:cxn modelId="{F0FEC289-2E36-4031-9AE0-C78AC24050CD}" type="presOf" srcId="{4B43FC39-AA98-48B7-8FFE-48FCF949D7A3}" destId="{A0BF1184-360C-40E9-A4FA-ADDFE42FFCE8}"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F3E70E67-26C4-4870-822B-8C7947552491}" srcId="{724361B4-9B9F-4084-A10C-F167166253CF}" destId="{9E116226-D932-4CCA-BA4B-BBA96AA6D996}" srcOrd="3" destOrd="0" parTransId="{E6BCB54B-DD16-4D57-9CFE-877CD6E92EB8}" sibTransId="{DFD8D9F0-B763-4A58-B271-D99C5873B702}"/>
    <dgm:cxn modelId="{1BD41FE4-2649-47C8-8754-678FF9669264}" type="presOf" srcId="{0967F7E4-F678-4578-8600-1B83ACEB6BBB}" destId="{D2B49F6D-4100-42FB-82A8-1CFAA91AE96A}" srcOrd="0" destOrd="0" presId="urn:microsoft.com/office/officeart/2005/8/layout/vList2"/>
    <dgm:cxn modelId="{0A9475F2-9C87-426E-BFEE-71B98F5C55AB}" type="presParOf" srcId="{D76713C3-888F-4971-B388-C389CB2342AF}" destId="{D2B49F6D-4100-42FB-82A8-1CFAA91AE96A}" srcOrd="0" destOrd="0" presId="urn:microsoft.com/office/officeart/2005/8/layout/vList2"/>
    <dgm:cxn modelId="{E7F6105C-A849-4571-B58E-5800D16B7643}" type="presParOf" srcId="{D76713C3-888F-4971-B388-C389CB2342AF}" destId="{E5698743-1B9B-4461-A721-AF6DBCB2A3FC}" srcOrd="1" destOrd="0" presId="urn:microsoft.com/office/officeart/2005/8/layout/vList2"/>
    <dgm:cxn modelId="{2F0ABE2B-5CBD-4A22-87FB-EB4814E532A6}" type="presParOf" srcId="{D76713C3-888F-4971-B388-C389CB2342AF}" destId="{EDD0589B-EE90-4399-A34B-626A6A085A21}" srcOrd="2" destOrd="0" presId="urn:microsoft.com/office/officeart/2005/8/layout/vList2"/>
    <dgm:cxn modelId="{3C9B8435-A293-4FF5-98DF-5380FA9FE702}" type="presParOf" srcId="{D76713C3-888F-4971-B388-C389CB2342AF}" destId="{37501791-E90E-4394-8F23-EDF424C9A9B2}" srcOrd="3" destOrd="0" presId="urn:microsoft.com/office/officeart/2005/8/layout/vList2"/>
    <dgm:cxn modelId="{5E679052-4CEC-4108-BBD8-DF2B7EDFE89E}" type="presParOf" srcId="{D76713C3-888F-4971-B388-C389CB2342AF}" destId="{A0BF1184-360C-40E9-A4FA-ADDFE42FFCE8}" srcOrd="4" destOrd="0" presId="urn:microsoft.com/office/officeart/2005/8/layout/vList2"/>
    <dgm:cxn modelId="{61D74F4C-11D1-4270-8969-74B379248458}" type="presParOf" srcId="{D76713C3-888F-4971-B388-C389CB2342AF}" destId="{8F7D797F-61C5-445D-A4F0-323645DB95FE}" srcOrd="5" destOrd="0" presId="urn:microsoft.com/office/officeart/2005/8/layout/vList2"/>
    <dgm:cxn modelId="{F20AA6FF-73D3-4A63-939D-CAE356518623}" type="presParOf" srcId="{D76713C3-888F-4971-B388-C389CB2342AF}" destId="{407B06AF-E50E-4513-B1F8-77FA2FA2AAC2}" srcOrd="6"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100000"/>
            </a:lnSpc>
            <a:spcBef>
              <a:spcPts val="0"/>
            </a:spcBef>
            <a:spcAft>
              <a:spcPts val="0"/>
            </a:spcAft>
          </a:pPr>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کا نظریہ اور عمل محض گمان یا تقلید کی بنیاد پر نہیں بلکہ علم اور ٹھوس دلائل کی بنیاد پر ہو نا چاہیئے</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A2DAA79-6B59-4F84-ADCD-94DCB6E54A87}">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100000"/>
            </a:lnSpc>
            <a:spcBef>
              <a:spcPts val="0"/>
            </a:spcBef>
            <a:spcAft>
              <a:spcPts val="0"/>
            </a:spcAft>
          </a:pPr>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نے انسان کو ایک طرف ایسے تمام اوہام کے خوف سے نجات دلا دی جن کی بنیاد محض گمان  یا تخمینوں پر تھی</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rtl="1">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989879EC-A299-4DF4-A012-6E8B26450AAC}">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100000"/>
            </a:lnSpc>
            <a:spcBef>
              <a:spcPts val="0"/>
            </a:spcBef>
            <a:spcAft>
              <a:spcPts val="0"/>
            </a:spcAft>
          </a:pPr>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کو پیروی علمی حقائق ہی کی کرنی چاہیئے اور اُن تمام نظریات  یا خدشات کو اہمیت نہیں دینی چاہیئے جو وہم،  گمان  یا تخمینوں کی بنیاد پر ہیں </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347CA29B-AFDD-4AE0-BC80-2E0EBF060AC6}" type="sibTrans" cxnId="{3FE3BDBE-936F-4D40-9F55-C79C292E88AD}">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32B202C-B870-4D52-9D42-69E2A0BC50A0}">
      <dgm:prSet/>
      <dgm:spPr/>
      <dgm:t>
        <a:bodyPr/>
        <a:lstStyle/>
        <a:p>
          <a:pPr rtl="1">
            <a:lnSpc>
              <a:spcPct val="100000"/>
            </a:lnSpc>
            <a:spcBef>
              <a:spcPts val="0"/>
            </a:spcBef>
            <a:spcAft>
              <a:spcPts val="0"/>
            </a:spcAft>
          </a:pPr>
          <a:r>
            <a:rPr lang="ar-SA" dirty="0" smtClean="0">
              <a:latin typeface="Jameel Noori Nastaleeq" panose="02000503000000020004" pitchFamily="2" charset="-78"/>
              <a:cs typeface="Jameel Noori Nastaleeq" panose="02000503000000020004" pitchFamily="2" charset="-78"/>
            </a:rPr>
            <a:t>جیسے ستارہ شناسی، دست شناسی یا اِسی طرح کی دیگر</a:t>
          </a:r>
          <a:r>
            <a:rPr lang="en-US" dirty="0" smtClean="0">
              <a:latin typeface="Jameel Noori Nastaleeq" panose="02000503000000020004" pitchFamily="2" charset="-78"/>
              <a:cs typeface="Jameel Noori Nastaleeq" panose="02000503000000020004" pitchFamily="2" charset="-78"/>
            </a:rPr>
            <a:t>Occult Sciences</a:t>
          </a:r>
          <a:endParaRPr lang="en-US" dirty="0">
            <a:latin typeface="Jameel Noori Nastaleeq" panose="02000503000000020004" pitchFamily="2" charset="-78"/>
            <a:cs typeface="Jameel Noori Nastaleeq" panose="02000503000000020004" pitchFamily="2" charset="-78"/>
          </a:endParaRPr>
        </a:p>
      </dgm:t>
    </dgm:pt>
    <dgm:pt modelId="{35427C32-1194-4968-9EC4-3342D559187E}" type="parTrans" cxnId="{489AC033-DECE-425F-87EF-D4E142BCC182}">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0F1313D-22F7-43B8-8456-2D598B22EDBE}" type="sibTrans" cxnId="{489AC033-DECE-425F-87EF-D4E142BCC182}">
      <dgm:prSet/>
      <dgm:spPr/>
      <dgm:t>
        <a:bodyPr/>
        <a:lstStyle/>
        <a:p>
          <a:pPr>
            <a:lnSpc>
              <a:spcPct val="10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3">
        <dgm:presLayoutVars>
          <dgm:chMax val="0"/>
          <dgm:bulletEnabled val="1"/>
        </dgm:presLayoutVars>
      </dgm:prSet>
      <dgm:spPr/>
      <dgm:t>
        <a:bodyPr/>
        <a:lstStyle/>
        <a:p>
          <a:endParaRPr lang="en-US"/>
        </a:p>
      </dgm:t>
    </dgm:pt>
    <dgm:pt modelId="{1AE59972-D37C-460D-ADB1-837F7D122038}" type="pres">
      <dgm:prSet presAssocID="{CA2DAA79-6B59-4F84-ADCD-94DCB6E54A87}" presName="childText" presStyleLbl="revTx" presStyleIdx="0" presStyleCnt="1">
        <dgm:presLayoutVars>
          <dgm:bulletEnabled val="1"/>
        </dgm:presLayoutVars>
      </dgm:prSet>
      <dgm:spPr/>
      <dgm:t>
        <a:bodyPr/>
        <a:lstStyle/>
        <a:p>
          <a:endParaRPr lang="en-US"/>
        </a:p>
      </dgm:t>
    </dgm:pt>
    <dgm:pt modelId="{9F5D60CD-873A-44F4-A8B5-E2F9DC94285D}" type="pres">
      <dgm:prSet presAssocID="{989879EC-A299-4DF4-A012-6E8B26450AAC}" presName="parentText" presStyleLbl="node1" presStyleIdx="2" presStyleCnt="3">
        <dgm:presLayoutVars>
          <dgm:chMax val="0"/>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34696D82-5823-4201-BAA9-AAFE14780114}" type="presOf" srcId="{CA2DAA79-6B59-4F84-ADCD-94DCB6E54A87}" destId="{A3FAD857-2DAF-4C52-AAAA-3B52DE83A860}" srcOrd="0" destOrd="0" presId="urn:microsoft.com/office/officeart/2005/8/layout/vList2"/>
    <dgm:cxn modelId="{489AC033-DECE-425F-87EF-D4E142BCC182}" srcId="{CA2DAA79-6B59-4F84-ADCD-94DCB6E54A87}" destId="{C32B202C-B870-4D52-9D42-69E2A0BC50A0}" srcOrd="0" destOrd="0" parTransId="{35427C32-1194-4968-9EC4-3342D559187E}" sibTransId="{C0F1313D-22F7-43B8-8456-2D598B22EDBE}"/>
    <dgm:cxn modelId="{3FE3BDBE-936F-4D40-9F55-C79C292E88AD}" srcId="{724361B4-9B9F-4084-A10C-F167166253CF}" destId="{989879EC-A299-4DF4-A012-6E8B26450AAC}" srcOrd="2" destOrd="0" parTransId="{DCE11A42-A17C-47B6-A8E9-638A2838E0E8}" sibTransId="{347CA29B-AFDD-4AE0-BC80-2E0EBF060AC6}"/>
    <dgm:cxn modelId="{3011D577-6551-4203-85F8-8E1B50C7D59F}" type="presOf" srcId="{989879EC-A299-4DF4-A012-6E8B26450AAC}" destId="{9F5D60CD-873A-44F4-A8B5-E2F9DC94285D}" srcOrd="0" destOrd="0" presId="urn:microsoft.com/office/officeart/2005/8/layout/vList2"/>
    <dgm:cxn modelId="{A514169A-732B-4AFB-97E5-BFB97326DA7E}" type="presOf" srcId="{724361B4-9B9F-4084-A10C-F167166253CF}" destId="{D76713C3-888F-4971-B388-C389CB2342AF}" srcOrd="0" destOrd="0" presId="urn:microsoft.com/office/officeart/2005/8/layout/vList2"/>
    <dgm:cxn modelId="{4D3215B4-4518-43BB-8822-23170AAD0902}" type="presOf" srcId="{0967F7E4-F678-4578-8600-1B83ACEB6BBB}" destId="{D2B49F6D-4100-42FB-82A8-1CFAA91AE96A}" srcOrd="0" destOrd="0" presId="urn:microsoft.com/office/officeart/2005/8/layout/vList2"/>
    <dgm:cxn modelId="{6A8BE3AE-C537-4D65-B7DB-C9E982CA6E14}" type="presOf" srcId="{C32B202C-B870-4D52-9D42-69E2A0BC50A0}" destId="{1AE59972-D37C-460D-ADB1-837F7D122038}"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A0303792-904E-4571-AD0B-417DF70067F5}" type="presParOf" srcId="{D76713C3-888F-4971-B388-C389CB2342AF}" destId="{D2B49F6D-4100-42FB-82A8-1CFAA91AE96A}" srcOrd="0" destOrd="0" presId="urn:microsoft.com/office/officeart/2005/8/layout/vList2"/>
    <dgm:cxn modelId="{AE47BF39-4A05-4983-BE29-FA18AB60C7ED}" type="presParOf" srcId="{D76713C3-888F-4971-B388-C389CB2342AF}" destId="{E5698743-1B9B-4461-A721-AF6DBCB2A3FC}" srcOrd="1" destOrd="0" presId="urn:microsoft.com/office/officeart/2005/8/layout/vList2"/>
    <dgm:cxn modelId="{B6E307BA-F23A-42E6-806A-93C30691EC6A}" type="presParOf" srcId="{D76713C3-888F-4971-B388-C389CB2342AF}" destId="{A3FAD857-2DAF-4C52-AAAA-3B52DE83A860}" srcOrd="2" destOrd="0" presId="urn:microsoft.com/office/officeart/2005/8/layout/vList2"/>
    <dgm:cxn modelId="{53E2F313-B5BA-406F-9692-706E9BC5ECED}" type="presParOf" srcId="{D76713C3-888F-4971-B388-C389CB2342AF}" destId="{1AE59972-D37C-460D-ADB1-837F7D122038}" srcOrd="3" destOrd="0" presId="urn:microsoft.com/office/officeart/2005/8/layout/vList2"/>
    <dgm:cxn modelId="{20B07837-D3DE-4FE6-B4DA-87C67E6D63A8}" type="presParOf" srcId="{D76713C3-888F-4971-B388-C389CB2342AF}" destId="{9F5D60CD-873A-44F4-A8B5-E2F9DC94285D}"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کی رُو سے علم کی </a:t>
          </a:r>
          <a:r>
            <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 </a:t>
          </a: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اقسام</a:t>
          </a:r>
          <a:r>
            <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(1) علمِ ہدایت یا علمِ وحی  (2) علمِ جدید۔ </a:t>
          </a:r>
          <a:r>
            <a:rPr lang="en-US"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دونوں کا سیکھنا ضروری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9879EC-A299-4DF4-A012-6E8B26450AA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علمِ ہدایت علم کی وہ روح ہے جس کے بغیر علمِ جدید نہ صحیح رُخ پر آگے بڑھ سکتا ہے</a:t>
          </a:r>
          <a:endPar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نہ دنیا میں مفید ہو سکتا ہے اور نہ آخرت کے اعتبار سے رحمت بن سکتا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47CA29B-AFDD-4AE0-BC80-2E0EBF060AC6}" type="sibTrans" cxnId="{3FE3BDBE-936F-4D40-9F55-C79C292E88AD}">
      <dgm:prSet/>
      <dgm:spPr/>
      <dgm:t>
        <a:bodyPr/>
        <a:lstStyle/>
        <a:p>
          <a:pPr>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00D1C2-8D3A-4B8E-ADDF-E89F0C21CD2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علمِ جدید کے ذریعہ     علمِ ہدایت یعنی قرآن کی زیادہ سے زیادہ معرفت حاصل ہوتی ہے،</a:t>
          </a:r>
          <a:endPar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دورِ حاضر کے تقاضوں کا ساتھ دیا جاسکتا ہے  اور عصرِ حاضر کے مسائل کو سمجھ کر علمِ ہدایت کی روشنی میں اُن کا حل پیش کیا جا سکتا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4C9098-C5F4-4AF7-A1B0-5A11103614C9}" type="parTrans" cxnId="{C64379A3-41E6-4EBB-9AC7-A2CA02B75B41}">
      <dgm:prSet/>
      <dgm:spPr/>
      <dgm:t>
        <a:bodyPr/>
        <a:lstStyle/>
        <a:p>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E74C6FA-F1AF-43F5-B702-CE79E2B5B5EF}" type="sibTrans" cxnId="{C64379A3-41E6-4EBB-9AC7-A2CA02B75B41}">
      <dgm:prSet/>
      <dgm:spPr/>
      <dgm:t>
        <a:bodyPr/>
        <a:lstStyle/>
        <a:p>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9F5D60CD-873A-44F4-A8B5-E2F9DC94285D}" type="pres">
      <dgm:prSet presAssocID="{989879EC-A299-4DF4-A012-6E8B26450AAC}" presName="parentText" presStyleLbl="node1" presStyleIdx="1" presStyleCnt="3">
        <dgm:presLayoutVars>
          <dgm:chMax val="0"/>
          <dgm:bulletEnabled val="1"/>
        </dgm:presLayoutVars>
      </dgm:prSet>
      <dgm:spPr/>
      <dgm:t>
        <a:bodyPr/>
        <a:lstStyle/>
        <a:p>
          <a:endParaRPr lang="en-US"/>
        </a:p>
      </dgm:t>
    </dgm:pt>
    <dgm:pt modelId="{A35F88C6-45B2-494F-A1C6-47F6DF0F76BB}" type="pres">
      <dgm:prSet presAssocID="{347CA29B-AFDD-4AE0-BC80-2E0EBF060AC6}" presName="spacer" presStyleCnt="0"/>
      <dgm:spPr/>
    </dgm:pt>
    <dgm:pt modelId="{2DB38137-4B89-4F0E-B1E7-3B754D795638}" type="pres">
      <dgm:prSet presAssocID="{D700D1C2-8D3A-4B8E-ADDF-E89F0C21CD2D}" presName="parentText" presStyleLbl="node1" presStyleIdx="2" presStyleCnt="3">
        <dgm:presLayoutVars>
          <dgm:chMax val="0"/>
          <dgm:bulletEnabled val="1"/>
        </dgm:presLayoutVars>
      </dgm:prSet>
      <dgm:spPr/>
      <dgm:t>
        <a:bodyPr/>
        <a:lstStyle/>
        <a:p>
          <a:endParaRPr lang="en-US"/>
        </a:p>
      </dgm:t>
    </dgm:pt>
  </dgm:ptLst>
  <dgm:cxnLst>
    <dgm:cxn modelId="{3FE3BDBE-936F-4D40-9F55-C79C292E88AD}" srcId="{724361B4-9B9F-4084-A10C-F167166253CF}" destId="{989879EC-A299-4DF4-A012-6E8B26450AAC}" srcOrd="1" destOrd="0" parTransId="{DCE11A42-A17C-47B6-A8E9-638A2838E0E8}" sibTransId="{347CA29B-AFDD-4AE0-BC80-2E0EBF060AC6}"/>
    <dgm:cxn modelId="{4A7A59C9-17A6-426B-AEF5-4F4F61E09184}" srcId="{724361B4-9B9F-4084-A10C-F167166253CF}" destId="{0967F7E4-F678-4578-8600-1B83ACEB6BBB}" srcOrd="0" destOrd="0" parTransId="{E6DCB98A-1613-426E-A30A-48ABE3BBB006}" sibTransId="{99D09C75-CF2B-439D-B311-7F3BDBD8EA47}"/>
    <dgm:cxn modelId="{44118A66-07A5-4F74-84F7-36594BE36A06}" type="presOf" srcId="{D700D1C2-8D3A-4B8E-ADDF-E89F0C21CD2D}" destId="{2DB38137-4B89-4F0E-B1E7-3B754D795638}" srcOrd="0" destOrd="0" presId="urn:microsoft.com/office/officeart/2005/8/layout/vList2"/>
    <dgm:cxn modelId="{5AD3B8D1-6FE3-44CC-BBA8-576742F34A51}" type="presOf" srcId="{724361B4-9B9F-4084-A10C-F167166253CF}" destId="{D76713C3-888F-4971-B388-C389CB2342AF}" srcOrd="0" destOrd="0" presId="urn:microsoft.com/office/officeart/2005/8/layout/vList2"/>
    <dgm:cxn modelId="{63B414F7-46EC-4212-9238-C9391D98D66E}" type="presOf" srcId="{0967F7E4-F678-4578-8600-1B83ACEB6BBB}" destId="{D2B49F6D-4100-42FB-82A8-1CFAA91AE96A}" srcOrd="0" destOrd="0" presId="urn:microsoft.com/office/officeart/2005/8/layout/vList2"/>
    <dgm:cxn modelId="{848EF763-1BD4-45DF-9CCB-CF28B4FA1C0E}" type="presOf" srcId="{989879EC-A299-4DF4-A012-6E8B26450AAC}" destId="{9F5D60CD-873A-44F4-A8B5-E2F9DC94285D}" srcOrd="0" destOrd="0" presId="urn:microsoft.com/office/officeart/2005/8/layout/vList2"/>
    <dgm:cxn modelId="{C64379A3-41E6-4EBB-9AC7-A2CA02B75B41}" srcId="{724361B4-9B9F-4084-A10C-F167166253CF}" destId="{D700D1C2-8D3A-4B8E-ADDF-E89F0C21CD2D}" srcOrd="2" destOrd="0" parTransId="{574C9098-C5F4-4AF7-A1B0-5A11103614C9}" sibTransId="{DE74C6FA-F1AF-43F5-B702-CE79E2B5B5EF}"/>
    <dgm:cxn modelId="{DADE7FBD-5E2F-4D5B-8CDB-9B387346956D}" type="presParOf" srcId="{D76713C3-888F-4971-B388-C389CB2342AF}" destId="{D2B49F6D-4100-42FB-82A8-1CFAA91AE96A}" srcOrd="0" destOrd="0" presId="urn:microsoft.com/office/officeart/2005/8/layout/vList2"/>
    <dgm:cxn modelId="{96AB3F32-697D-4FC5-A2AD-D3CA94DE281F}" type="presParOf" srcId="{D76713C3-888F-4971-B388-C389CB2342AF}" destId="{E5698743-1B9B-4461-A721-AF6DBCB2A3FC}" srcOrd="1" destOrd="0" presId="urn:microsoft.com/office/officeart/2005/8/layout/vList2"/>
    <dgm:cxn modelId="{6E47D8C5-6619-4675-A751-312362D4239A}" type="presParOf" srcId="{D76713C3-888F-4971-B388-C389CB2342AF}" destId="{9F5D60CD-873A-44F4-A8B5-E2F9DC94285D}" srcOrd="2" destOrd="0" presId="urn:microsoft.com/office/officeart/2005/8/layout/vList2"/>
    <dgm:cxn modelId="{6F8FE850-9D80-4186-828A-68CDEEBE825A}" type="presParOf" srcId="{D76713C3-888F-4971-B388-C389CB2342AF}" destId="{A35F88C6-45B2-494F-A1C6-47F6DF0F76BB}" srcOrd="3" destOrd="0" presId="urn:microsoft.com/office/officeart/2005/8/layout/vList2"/>
    <dgm:cxn modelId="{BD116DCF-C676-4B97-BDD2-7457A044F426}" type="presParOf" srcId="{D76713C3-888F-4971-B388-C389CB2342AF}" destId="{2DB38137-4B89-4F0E-B1E7-3B754D795638}"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علم کی اہمیت پر زور دینے کے بعداُن صلاحیتوں کا ذکر ہے جن سے ہم علم حاصل کرتے ہیں</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9879EC-A299-4DF4-A012-6E8B26450AA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سماعت اور بصارت کے علاوہ یہاں "فؤاد" کا ذکر ہے جس کے معنی دل بھی کیے جاتے ہیں اور عقل بھی</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gn="ctr">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47CA29B-AFDD-4AE0-BC80-2E0EBF060AC6}" type="sibTrans" cxnId="{3FE3BDBE-936F-4D40-9F55-C79C292E88AD}">
      <dgm:prSet/>
      <dgm:spPr/>
      <dgm:t>
        <a:bodyPr/>
        <a:lstStyle/>
        <a:p>
          <a:pPr algn="ctr">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00D1C2-8D3A-4B8E-ADDF-E89F0C21CD2D}">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جو صلاحیتیں دی گئی ہیں،روزِ قیامت اِن کے بارے میں       باز پُرس  ہوگی کہ انہیں استعمال کیا یا نہیں</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574C9098-C5F4-4AF7-A1B0-5A11103614C9}" type="parTrans" cxnId="{C64379A3-41E6-4EBB-9AC7-A2CA02B75B41}">
      <dgm:prSet/>
      <dgm:spPr/>
      <dgm:t>
        <a:bodyPr/>
        <a:lstStyle/>
        <a:p>
          <a:pPr algn="ct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E74C6FA-F1AF-43F5-B702-CE79E2B5B5EF}" type="sibTrans" cxnId="{C64379A3-41E6-4EBB-9AC7-A2CA02B75B41}">
      <dgm:prSet/>
      <dgm:spPr/>
      <dgm:t>
        <a:bodyPr/>
        <a:lstStyle/>
        <a:p>
          <a:pPr algn="ct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9F5D60CD-873A-44F4-A8B5-E2F9DC94285D}" type="pres">
      <dgm:prSet presAssocID="{989879EC-A299-4DF4-A012-6E8B26450AAC}" presName="parentText" presStyleLbl="node1" presStyleIdx="1" presStyleCnt="3">
        <dgm:presLayoutVars>
          <dgm:chMax val="0"/>
          <dgm:bulletEnabled val="1"/>
        </dgm:presLayoutVars>
      </dgm:prSet>
      <dgm:spPr/>
      <dgm:t>
        <a:bodyPr/>
        <a:lstStyle/>
        <a:p>
          <a:endParaRPr lang="en-US"/>
        </a:p>
      </dgm:t>
    </dgm:pt>
    <dgm:pt modelId="{A35F88C6-45B2-494F-A1C6-47F6DF0F76BB}" type="pres">
      <dgm:prSet presAssocID="{347CA29B-AFDD-4AE0-BC80-2E0EBF060AC6}" presName="spacer" presStyleCnt="0"/>
      <dgm:spPr/>
    </dgm:pt>
    <dgm:pt modelId="{2DB38137-4B89-4F0E-B1E7-3B754D795638}" type="pres">
      <dgm:prSet presAssocID="{D700D1C2-8D3A-4B8E-ADDF-E89F0C21CD2D}" presName="parentText" presStyleLbl="node1" presStyleIdx="2" presStyleCnt="3">
        <dgm:presLayoutVars>
          <dgm:chMax val="0"/>
          <dgm:bulletEnabled val="1"/>
        </dgm:presLayoutVars>
      </dgm:prSet>
      <dgm:spPr/>
      <dgm:t>
        <a:bodyPr/>
        <a:lstStyle/>
        <a:p>
          <a:endParaRPr lang="en-US"/>
        </a:p>
      </dgm:t>
    </dgm:pt>
  </dgm:ptLst>
  <dgm:cxnLst>
    <dgm:cxn modelId="{3FE3BDBE-936F-4D40-9F55-C79C292E88AD}" srcId="{724361B4-9B9F-4084-A10C-F167166253CF}" destId="{989879EC-A299-4DF4-A012-6E8B26450AAC}" srcOrd="1" destOrd="0" parTransId="{DCE11A42-A17C-47B6-A8E9-638A2838E0E8}" sibTransId="{347CA29B-AFDD-4AE0-BC80-2E0EBF060AC6}"/>
    <dgm:cxn modelId="{4A7A59C9-17A6-426B-AEF5-4F4F61E09184}" srcId="{724361B4-9B9F-4084-A10C-F167166253CF}" destId="{0967F7E4-F678-4578-8600-1B83ACEB6BBB}" srcOrd="0" destOrd="0" parTransId="{E6DCB98A-1613-426E-A30A-48ABE3BBB006}" sibTransId="{99D09C75-CF2B-439D-B311-7F3BDBD8EA47}"/>
    <dgm:cxn modelId="{83DA01D7-5B15-4015-A45D-7F7B9B10EE9A}" type="presOf" srcId="{989879EC-A299-4DF4-A012-6E8B26450AAC}" destId="{9F5D60CD-873A-44F4-A8B5-E2F9DC94285D}" srcOrd="0" destOrd="0" presId="urn:microsoft.com/office/officeart/2005/8/layout/vList2"/>
    <dgm:cxn modelId="{326AB0F0-1BB8-4367-BAF9-BC68E83C0E84}" type="presOf" srcId="{D700D1C2-8D3A-4B8E-ADDF-E89F0C21CD2D}" destId="{2DB38137-4B89-4F0E-B1E7-3B754D795638}" srcOrd="0" destOrd="0" presId="urn:microsoft.com/office/officeart/2005/8/layout/vList2"/>
    <dgm:cxn modelId="{14881425-5CAC-4813-BFDC-8CCDD7612460}" type="presOf" srcId="{724361B4-9B9F-4084-A10C-F167166253CF}" destId="{D76713C3-888F-4971-B388-C389CB2342AF}" srcOrd="0" destOrd="0" presId="urn:microsoft.com/office/officeart/2005/8/layout/vList2"/>
    <dgm:cxn modelId="{23457D04-CC0B-4287-96A0-3B0C81299957}" type="presOf" srcId="{0967F7E4-F678-4578-8600-1B83ACEB6BBB}" destId="{D2B49F6D-4100-42FB-82A8-1CFAA91AE96A}" srcOrd="0" destOrd="0" presId="urn:microsoft.com/office/officeart/2005/8/layout/vList2"/>
    <dgm:cxn modelId="{C64379A3-41E6-4EBB-9AC7-A2CA02B75B41}" srcId="{724361B4-9B9F-4084-A10C-F167166253CF}" destId="{D700D1C2-8D3A-4B8E-ADDF-E89F0C21CD2D}" srcOrd="2" destOrd="0" parTransId="{574C9098-C5F4-4AF7-A1B0-5A11103614C9}" sibTransId="{DE74C6FA-F1AF-43F5-B702-CE79E2B5B5EF}"/>
    <dgm:cxn modelId="{CD0B5D1C-47C2-407B-AB84-6EB8FED93AF5}" type="presParOf" srcId="{D76713C3-888F-4971-B388-C389CB2342AF}" destId="{D2B49F6D-4100-42FB-82A8-1CFAA91AE96A}" srcOrd="0" destOrd="0" presId="urn:microsoft.com/office/officeart/2005/8/layout/vList2"/>
    <dgm:cxn modelId="{86FC483E-83F4-4C96-B516-A1CEA22FBB7E}" type="presParOf" srcId="{D76713C3-888F-4971-B388-C389CB2342AF}" destId="{E5698743-1B9B-4461-A721-AF6DBCB2A3FC}" srcOrd="1" destOrd="0" presId="urn:microsoft.com/office/officeart/2005/8/layout/vList2"/>
    <dgm:cxn modelId="{B336BD6A-F767-4ACA-AEC8-B54825E3D10C}" type="presParOf" srcId="{D76713C3-888F-4971-B388-C389CB2342AF}" destId="{9F5D60CD-873A-44F4-A8B5-E2F9DC94285D}" srcOrd="2" destOrd="0" presId="urn:microsoft.com/office/officeart/2005/8/layout/vList2"/>
    <dgm:cxn modelId="{7E1E8A2E-1DD8-47E9-99DD-DD25ADA30E94}" type="presParOf" srcId="{D76713C3-888F-4971-B388-C389CB2342AF}" destId="{A35F88C6-45B2-494F-A1C6-47F6DF0F76BB}" srcOrd="3" destOrd="0" presId="urn:microsoft.com/office/officeart/2005/8/layout/vList2"/>
    <dgm:cxn modelId="{09EFCD59-AD1F-4ACC-BEC9-90B3E443C94A}" type="presParOf" srcId="{D76713C3-888F-4971-B388-C389CB2342AF}" destId="{2DB38137-4B89-4F0E-B1E7-3B754D795638}"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ہدایت دی گئی کہ انسان کسی بھی نعمت کے حصول پر نہ  اترائے اور نہ ہی تکبر کرے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9879EC-A299-4DF4-A012-6E8B26450AA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تکبر کی علامت  یہ بھی ہے کہ انسان زمین پر زور سے پاؤں مارتا ہے یا گردن اکڑا کر اور سینہ تان کرچلتاہے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gn="ctr">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47CA29B-AFDD-4AE0-BC80-2E0EBF060AC6}" type="sibTrans" cxnId="{3FE3BDBE-936F-4D40-9F55-C79C292E88AD}">
      <dgm:prSet/>
      <dgm:spPr/>
      <dgm:t>
        <a:bodyPr/>
        <a:lstStyle/>
        <a:p>
          <a:pPr algn="ctr">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9F5D60CD-873A-44F4-A8B5-E2F9DC94285D}" type="pres">
      <dgm:prSet presAssocID="{989879EC-A299-4DF4-A012-6E8B26450AAC}"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83586BE7-273B-4095-97BB-F214A3A09FBF}" type="presOf" srcId="{989879EC-A299-4DF4-A012-6E8B26450AAC}" destId="{9F5D60CD-873A-44F4-A8B5-E2F9DC94285D}" srcOrd="0" destOrd="0" presId="urn:microsoft.com/office/officeart/2005/8/layout/vList2"/>
    <dgm:cxn modelId="{3FE3BDBE-936F-4D40-9F55-C79C292E88AD}" srcId="{724361B4-9B9F-4084-A10C-F167166253CF}" destId="{989879EC-A299-4DF4-A012-6E8B26450AAC}" srcOrd="1" destOrd="0" parTransId="{DCE11A42-A17C-47B6-A8E9-638A2838E0E8}" sibTransId="{347CA29B-AFDD-4AE0-BC80-2E0EBF060AC6}"/>
    <dgm:cxn modelId="{2325E3E8-53FD-4B88-82EE-435D7A14FCE5}" type="presOf" srcId="{724361B4-9B9F-4084-A10C-F167166253CF}" destId="{D76713C3-888F-4971-B388-C389CB2342AF}" srcOrd="0" destOrd="0" presId="urn:microsoft.com/office/officeart/2005/8/layout/vList2"/>
    <dgm:cxn modelId="{ED87B8AF-E3E6-4D36-9227-DBCDF57D3633}" type="presOf" srcId="{0967F7E4-F678-4578-8600-1B83ACEB6BBB}" destId="{D2B49F6D-4100-42FB-82A8-1CFAA91AE96A}" srcOrd="0" destOrd="0" presId="urn:microsoft.com/office/officeart/2005/8/layout/vList2"/>
    <dgm:cxn modelId="{EE18A996-C1C2-4D2C-AC00-6A345146252F}" type="presParOf" srcId="{D76713C3-888F-4971-B388-C389CB2342AF}" destId="{D2B49F6D-4100-42FB-82A8-1CFAA91AE96A}" srcOrd="0" destOrd="0" presId="urn:microsoft.com/office/officeart/2005/8/layout/vList2"/>
    <dgm:cxn modelId="{975F426E-E27D-4778-B0D5-AFABBCA052EA}" type="presParOf" srcId="{D76713C3-888F-4971-B388-C389CB2342AF}" destId="{E5698743-1B9B-4461-A721-AF6DBCB2A3FC}" srcOrd="1" destOrd="0" presId="urn:microsoft.com/office/officeart/2005/8/layout/vList2"/>
    <dgm:cxn modelId="{6186C31E-BE39-4757-BA1E-4D8CD42358F5}" type="presParOf" srcId="{D76713C3-888F-4971-B388-C389CB2342AF}" destId="{9F5D60CD-873A-44F4-A8B5-E2F9DC94285D}"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متذکرہ بالا تمام احکامات ( اوامر و نواہی)پر عمل نہ کرنا رب کو پسند نہیں</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9879EC-A299-4DF4-A012-6E8B26450AA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8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پر ایمان رکھنے والوں کے لئے یہی دلیل حرفِ آخر ہے کہ "یہ چیز اللہ کو ناپسند ہے"</a:t>
          </a:r>
          <a:endParaRPr lang="en-US" sz="28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gn="ctr">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47CA29B-AFDD-4AE0-BC80-2E0EBF060AC6}" type="sibTrans" cxnId="{3FE3BDBE-936F-4D40-9F55-C79C292E88AD}">
      <dgm:prSet/>
      <dgm:spPr/>
      <dgm:t>
        <a:bodyPr/>
        <a:lstStyle/>
        <a:p>
          <a:pPr algn="ctr">
            <a:lnSpc>
              <a:spcPct val="80000"/>
            </a:lnSpc>
            <a:spcBef>
              <a:spcPts val="0"/>
            </a:spcBef>
            <a:spcAft>
              <a:spcPts val="0"/>
            </a:spcAft>
          </a:pPr>
          <a:endParaRPr lang="en-US" sz="28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2">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9F5D60CD-873A-44F4-A8B5-E2F9DC94285D}" type="pres">
      <dgm:prSet presAssocID="{989879EC-A299-4DF4-A012-6E8B26450AAC}" presName="parentText" presStyleLbl="node1" presStyleIdx="1" presStyleCnt="2">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FE3BDBE-936F-4D40-9F55-C79C292E88AD}" srcId="{724361B4-9B9F-4084-A10C-F167166253CF}" destId="{989879EC-A299-4DF4-A012-6E8B26450AAC}" srcOrd="1" destOrd="0" parTransId="{DCE11A42-A17C-47B6-A8E9-638A2838E0E8}" sibTransId="{347CA29B-AFDD-4AE0-BC80-2E0EBF060AC6}"/>
    <dgm:cxn modelId="{907A266F-159E-48CB-BB07-AAE763CD0674}" type="presOf" srcId="{0967F7E4-F678-4578-8600-1B83ACEB6BBB}" destId="{D2B49F6D-4100-42FB-82A8-1CFAA91AE96A}" srcOrd="0" destOrd="0" presId="urn:microsoft.com/office/officeart/2005/8/layout/vList2"/>
    <dgm:cxn modelId="{53F8F737-565D-4B97-90E3-B20383D5508B}" type="presOf" srcId="{724361B4-9B9F-4084-A10C-F167166253CF}" destId="{D76713C3-888F-4971-B388-C389CB2342AF}" srcOrd="0" destOrd="0" presId="urn:microsoft.com/office/officeart/2005/8/layout/vList2"/>
    <dgm:cxn modelId="{E2D63689-4361-41D2-BCA6-FDD6AE67B645}" type="presOf" srcId="{989879EC-A299-4DF4-A012-6E8B26450AAC}" destId="{9F5D60CD-873A-44F4-A8B5-E2F9DC94285D}" srcOrd="0" destOrd="0" presId="urn:microsoft.com/office/officeart/2005/8/layout/vList2"/>
    <dgm:cxn modelId="{600747A6-808A-4DC0-A7D4-D9078D89C0BC}" type="presParOf" srcId="{D76713C3-888F-4971-B388-C389CB2342AF}" destId="{D2B49F6D-4100-42FB-82A8-1CFAA91AE96A}" srcOrd="0" destOrd="0" presId="urn:microsoft.com/office/officeart/2005/8/layout/vList2"/>
    <dgm:cxn modelId="{A6DEA02C-4CA6-414F-827E-C229A82EF7D6}" type="presParOf" srcId="{D76713C3-888F-4971-B388-C389CB2342AF}" destId="{E5698743-1B9B-4461-A721-AF6DBCB2A3FC}" srcOrd="1" destOrd="0" presId="urn:microsoft.com/office/officeart/2005/8/layout/vList2"/>
    <dgm:cxn modelId="{A3324869-1A14-42C4-95F9-B48541BD098F}" type="presParOf" srcId="{D76713C3-888F-4971-B388-C389CB2342AF}" destId="{9F5D60CD-873A-44F4-A8B5-E2F9DC94285D}" srcOrd="2"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فرمایا گیا کہ یہ تمام احکامات حکمت کا مظہر ہیں</a:t>
          </a:r>
          <a:endPar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algn="ctr" rtl="1">
            <a:lnSpc>
              <a:spcPct val="80000"/>
            </a:lnSpc>
            <a:spcBef>
              <a:spcPts val="0"/>
            </a:spcBef>
            <a:spcAft>
              <a:spcPts val="0"/>
            </a:spcAft>
          </a:pPr>
          <a:r>
            <a:rPr lang="ur-PK"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ب</a:t>
          </a: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عض بزرگانِ دین نے حکمت سے مراد صرف حدیثِ رسول ﷺ لی ہے لیکن اِس آیت کی رُو سے قرآن میں بھی حکمت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9879EC-A299-4DF4-A012-6E8B26450AA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پھر توحید کا ذکر ہے۔ یہاں توحیدِ نظری اور توحیدِ عملی، دونوں کی طرف اشارہ ہے</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gn="ctr">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47CA29B-AFDD-4AE0-BC80-2E0EBF060AC6}" type="sibTrans" cxnId="{3FE3BDBE-936F-4D40-9F55-C79C292E88AD}">
      <dgm:prSet/>
      <dgm:spPr/>
      <dgm:t>
        <a:bodyPr/>
        <a:lstStyle/>
        <a:p>
          <a:pPr algn="ctr">
            <a:lnSpc>
              <a:spcPct val="80000"/>
            </a:lnSpc>
            <a:spcBef>
              <a:spcPts val="0"/>
            </a:spcBef>
            <a:spcAft>
              <a:spcPts val="0"/>
            </a:spcAft>
          </a:pPr>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B0F3C30-A8FE-4410-A5BD-1F747CD01FEA}">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400" b="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شرفِ انسانیت کی معراج یہ ہے کہ انسان اِس حقیقت کو پالے کہ اللہ کے سوا کوئی معبود ہونے کے لائق نہیں</a:t>
          </a:r>
          <a:endParaRPr lang="en-US" sz="24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06EE8B1-7CFA-463D-841D-BDC7919476A8}" type="parTrans" cxnId="{6BEFED96-A23B-4B50-935C-2E92650EF1A5}">
      <dgm:prSet/>
      <dgm:spPr/>
      <dgm:t>
        <a:bodyPr/>
        <a:lstStyle/>
        <a:p>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9CC2C93-B9E1-4AE4-88C9-92B975D7A877}" type="sibTrans" cxnId="{6BEFED96-A23B-4B50-935C-2E92650EF1A5}">
      <dgm:prSet/>
      <dgm:spPr/>
      <dgm:t>
        <a:bodyPr/>
        <a:lstStyle/>
        <a:p>
          <a:endParaRPr lang="en-US" sz="24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9F5D60CD-873A-44F4-A8B5-E2F9DC94285D}" type="pres">
      <dgm:prSet presAssocID="{989879EC-A299-4DF4-A012-6E8B26450AAC}" presName="parentText" presStyleLbl="node1" presStyleIdx="1" presStyleCnt="3">
        <dgm:presLayoutVars>
          <dgm:chMax val="0"/>
          <dgm:bulletEnabled val="1"/>
        </dgm:presLayoutVars>
      </dgm:prSet>
      <dgm:spPr/>
      <dgm:t>
        <a:bodyPr/>
        <a:lstStyle/>
        <a:p>
          <a:endParaRPr lang="en-US"/>
        </a:p>
      </dgm:t>
    </dgm:pt>
    <dgm:pt modelId="{A35F88C6-45B2-494F-A1C6-47F6DF0F76BB}" type="pres">
      <dgm:prSet presAssocID="{347CA29B-AFDD-4AE0-BC80-2E0EBF060AC6}" presName="spacer" presStyleCnt="0"/>
      <dgm:spPr/>
    </dgm:pt>
    <dgm:pt modelId="{375055BB-41B6-4BC5-B9AB-C39B747FB282}" type="pres">
      <dgm:prSet presAssocID="{AB0F3C30-A8FE-4410-A5BD-1F747CD01FEA}" presName="parentText" presStyleLbl="node1" presStyleIdx="2" presStyleCnt="3">
        <dgm:presLayoutVars>
          <dgm:chMax val="0"/>
          <dgm:bulletEnabled val="1"/>
        </dgm:presLayoutVars>
      </dgm:prSet>
      <dgm:spPr/>
      <dgm:t>
        <a:bodyPr/>
        <a:lstStyle/>
        <a:p>
          <a:endParaRPr lang="en-US"/>
        </a:p>
      </dgm:t>
    </dgm:pt>
  </dgm:ptLst>
  <dgm:cxnLst>
    <dgm:cxn modelId="{4447C227-0FF9-46BF-BE54-0B12D3AADBF8}" type="presOf" srcId="{989879EC-A299-4DF4-A012-6E8B26450AAC}" destId="{9F5D60CD-873A-44F4-A8B5-E2F9DC94285D}" srcOrd="0" destOrd="0" presId="urn:microsoft.com/office/officeart/2005/8/layout/vList2"/>
    <dgm:cxn modelId="{DBE34336-D805-48A3-B616-1DEE7AA3630A}" type="presOf" srcId="{0967F7E4-F678-4578-8600-1B83ACEB6BBB}" destId="{D2B49F6D-4100-42FB-82A8-1CFAA91AE96A}" srcOrd="0" destOrd="0" presId="urn:microsoft.com/office/officeart/2005/8/layout/vList2"/>
    <dgm:cxn modelId="{3FE3BDBE-936F-4D40-9F55-C79C292E88AD}" srcId="{724361B4-9B9F-4084-A10C-F167166253CF}" destId="{989879EC-A299-4DF4-A012-6E8B26450AAC}" srcOrd="1" destOrd="0" parTransId="{DCE11A42-A17C-47B6-A8E9-638A2838E0E8}" sibTransId="{347CA29B-AFDD-4AE0-BC80-2E0EBF060AC6}"/>
    <dgm:cxn modelId="{6BEFED96-A23B-4B50-935C-2E92650EF1A5}" srcId="{724361B4-9B9F-4084-A10C-F167166253CF}" destId="{AB0F3C30-A8FE-4410-A5BD-1F747CD01FEA}" srcOrd="2" destOrd="0" parTransId="{806EE8B1-7CFA-463D-841D-BDC7919476A8}" sibTransId="{A9CC2C93-B9E1-4AE4-88C9-92B975D7A877}"/>
    <dgm:cxn modelId="{E81D6EA0-3896-4E40-8BD5-66242A9D9604}" type="presOf" srcId="{AB0F3C30-A8FE-4410-A5BD-1F747CD01FEA}" destId="{375055BB-41B6-4BC5-B9AB-C39B747FB282}" srcOrd="0" destOrd="0"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A07EA6D9-614A-4E6C-8561-3717E0295DAF}" type="presOf" srcId="{724361B4-9B9F-4084-A10C-F167166253CF}" destId="{D76713C3-888F-4971-B388-C389CB2342AF}" srcOrd="0" destOrd="0" presId="urn:microsoft.com/office/officeart/2005/8/layout/vList2"/>
    <dgm:cxn modelId="{5CDB118F-AB76-48FE-9E31-84A3CD5782F7}" type="presParOf" srcId="{D76713C3-888F-4971-B388-C389CB2342AF}" destId="{D2B49F6D-4100-42FB-82A8-1CFAA91AE96A}" srcOrd="0" destOrd="0" presId="urn:microsoft.com/office/officeart/2005/8/layout/vList2"/>
    <dgm:cxn modelId="{F724943C-398A-47A5-A3E1-27FE8DDCD7D9}" type="presParOf" srcId="{D76713C3-888F-4971-B388-C389CB2342AF}" destId="{E5698743-1B9B-4461-A721-AF6DBCB2A3FC}" srcOrd="1" destOrd="0" presId="urn:microsoft.com/office/officeart/2005/8/layout/vList2"/>
    <dgm:cxn modelId="{DCA66812-D8DC-4AD0-9F01-4CDDE1018557}" type="presParOf" srcId="{D76713C3-888F-4971-B388-C389CB2342AF}" destId="{9F5D60CD-873A-44F4-A8B5-E2F9DC94285D}" srcOrd="2" destOrd="0" presId="urn:microsoft.com/office/officeart/2005/8/layout/vList2"/>
    <dgm:cxn modelId="{5818A28B-E073-498B-AF2D-E419AD787621}" type="presParOf" srcId="{D76713C3-888F-4971-B388-C389CB2342AF}" destId="{A35F88C6-45B2-494F-A1C6-47F6DF0F76BB}" srcOrd="3" destOrd="0" presId="urn:microsoft.com/office/officeart/2005/8/layout/vList2"/>
    <dgm:cxn modelId="{B4F2FA16-FDE0-42AF-95C9-B97FA66C00B6}" type="presParOf" srcId="{D76713C3-888F-4971-B388-C389CB2342AF}" destId="{375055BB-41B6-4BC5-B9AB-C39B747FB282}" srcOrd="4"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شرک  فی ا  لذات کا ذکر ہے یعنی مخلوقات میں سے کسی کو خدا قرار دے دینا</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gn="ctr" rtl="1">
            <a:lnSpc>
              <a:spcPct val="80000"/>
            </a:lnSpc>
            <a:spcBef>
              <a:spcPts val="0"/>
            </a:spcBef>
            <a:spcAft>
              <a:spcPts val="0"/>
            </a:spcAft>
          </a:pPr>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gn="ctr" rtl="1">
            <a:lnSpc>
              <a:spcPct val="80000"/>
            </a:lnSpc>
            <a:spcBef>
              <a:spcPts val="0"/>
            </a:spcBef>
            <a:spcAft>
              <a:spcPts val="0"/>
            </a:spcAft>
          </a:pPr>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89879EC-A299-4DF4-A012-6E8B26450AAC}">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یہودیوں اور عیسائیوں نے اللہ کی طرف بیٹے منسوب کیے</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CE11A42-A17C-47B6-A8E9-638A2838E0E8}" type="parTrans" cxnId="{3FE3BDBE-936F-4D40-9F55-C79C292E88AD}">
      <dgm:prSet/>
      <dgm:spPr/>
      <dgm:t>
        <a:bodyPr/>
        <a:lstStyle/>
        <a:p>
          <a:pPr algn="ctr">
            <a:lnSpc>
              <a:spcPct val="80000"/>
            </a:lnSpc>
            <a:spcBef>
              <a:spcPts val="0"/>
            </a:spcBef>
            <a:spcAft>
              <a:spcPts val="0"/>
            </a:spcAft>
          </a:pPr>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347CA29B-AFDD-4AE0-BC80-2E0EBF060AC6}" type="sibTrans" cxnId="{3FE3BDBE-936F-4D40-9F55-C79C292E88AD}">
      <dgm:prSet/>
      <dgm:spPr/>
      <dgm:t>
        <a:bodyPr/>
        <a:lstStyle/>
        <a:p>
          <a:pPr algn="ctr">
            <a:lnSpc>
              <a:spcPct val="80000"/>
            </a:lnSpc>
            <a:spcBef>
              <a:spcPts val="0"/>
            </a:spcBef>
            <a:spcAft>
              <a:spcPts val="0"/>
            </a:spcAft>
          </a:pPr>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B0F3C30-A8FE-4410-A5BD-1F747CD01FEA}">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b="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قریش نے  فرشتوں کو اللہ کی  بیٹیاں  قراردیا </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806EE8B1-7CFA-463D-841D-BDC7919476A8}" type="parTrans" cxnId="{6BEFED96-A23B-4B50-935C-2E92650EF1A5}">
      <dgm:prSet/>
      <dgm:spPr/>
      <dgm:t>
        <a:bodyPr/>
        <a:lstStyle/>
        <a:p>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A9CC2C93-B9E1-4AE4-88C9-92B975D7A877}" type="sibTrans" cxnId="{6BEFED96-A23B-4B50-935C-2E92650EF1A5}">
      <dgm:prSet/>
      <dgm:spPr/>
      <dgm:t>
        <a:bodyPr/>
        <a:lstStyle/>
        <a:p>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F608CC21-660D-4A42-AF8B-0CB80640BC3F}">
      <dgm:prSe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lnSpc>
              <a:spcPct val="80000"/>
            </a:lnSpc>
            <a:spcBef>
              <a:spcPts val="0"/>
            </a:spcBef>
            <a:spcAft>
              <a:spcPts val="0"/>
            </a:spcAft>
          </a:pPr>
          <a:r>
            <a:rPr lang="ar-SA" sz="2600" b="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بالا گمراہ کن تصورات پر اللہ  کے شدید غضب کا اظہارقرآن میں بار بار ہوا</a:t>
          </a:r>
          <a:endParaRPr lang="en-US" sz="2600" b="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B6E5ADA-4383-42B3-AA50-BBC668EE26BE}" type="parTrans" cxnId="{AD310581-849F-431E-A5EB-A65BC9134068}">
      <dgm:prSet/>
      <dgm:spPr/>
      <dgm:t>
        <a:bodyPr/>
        <a:lstStyle/>
        <a:p>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6E69BA8D-F28D-417E-B783-52E237CD94DD}" type="sibTrans" cxnId="{AD310581-849F-431E-A5EB-A65BC9134068}">
      <dgm:prSet/>
      <dgm:spPr/>
      <dgm:t>
        <a:bodyPr/>
        <a:lstStyle/>
        <a:p>
          <a:endParaRPr lang="en-US" sz="2600" b="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4">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9F5D60CD-873A-44F4-A8B5-E2F9DC94285D}" type="pres">
      <dgm:prSet presAssocID="{989879EC-A299-4DF4-A012-6E8B26450AAC}" presName="parentText" presStyleLbl="node1" presStyleIdx="1" presStyleCnt="4">
        <dgm:presLayoutVars>
          <dgm:chMax val="0"/>
          <dgm:bulletEnabled val="1"/>
        </dgm:presLayoutVars>
      </dgm:prSet>
      <dgm:spPr/>
      <dgm:t>
        <a:bodyPr/>
        <a:lstStyle/>
        <a:p>
          <a:endParaRPr lang="en-US"/>
        </a:p>
      </dgm:t>
    </dgm:pt>
    <dgm:pt modelId="{A35F88C6-45B2-494F-A1C6-47F6DF0F76BB}" type="pres">
      <dgm:prSet presAssocID="{347CA29B-AFDD-4AE0-BC80-2E0EBF060AC6}" presName="spacer" presStyleCnt="0"/>
      <dgm:spPr/>
    </dgm:pt>
    <dgm:pt modelId="{375055BB-41B6-4BC5-B9AB-C39B747FB282}" type="pres">
      <dgm:prSet presAssocID="{AB0F3C30-A8FE-4410-A5BD-1F747CD01FEA}" presName="parentText" presStyleLbl="node1" presStyleIdx="2" presStyleCnt="4">
        <dgm:presLayoutVars>
          <dgm:chMax val="0"/>
          <dgm:bulletEnabled val="1"/>
        </dgm:presLayoutVars>
      </dgm:prSet>
      <dgm:spPr/>
      <dgm:t>
        <a:bodyPr/>
        <a:lstStyle/>
        <a:p>
          <a:endParaRPr lang="en-US"/>
        </a:p>
      </dgm:t>
    </dgm:pt>
    <dgm:pt modelId="{52FB96F4-6D94-4F69-A08D-C30AFB09CADC}" type="pres">
      <dgm:prSet presAssocID="{A9CC2C93-B9E1-4AE4-88C9-92B975D7A877}" presName="spacer" presStyleCnt="0"/>
      <dgm:spPr/>
    </dgm:pt>
    <dgm:pt modelId="{C4BB50A4-293C-4B87-8FAA-D57C06FA1384}" type="pres">
      <dgm:prSet presAssocID="{F608CC21-660D-4A42-AF8B-0CB80640BC3F}" presName="parentText" presStyleLbl="node1" presStyleIdx="3" presStyleCnt="4">
        <dgm:presLayoutVars>
          <dgm:chMax val="0"/>
          <dgm:bulletEnabled val="1"/>
        </dgm:presLayoutVars>
      </dgm:prSet>
      <dgm:spPr/>
      <dgm:t>
        <a:bodyPr/>
        <a:lstStyle/>
        <a:p>
          <a:endParaRPr lang="en-US"/>
        </a:p>
      </dgm:t>
    </dgm:pt>
  </dgm:ptLst>
  <dgm:cxnLst>
    <dgm:cxn modelId="{3FE3BDBE-936F-4D40-9F55-C79C292E88AD}" srcId="{724361B4-9B9F-4084-A10C-F167166253CF}" destId="{989879EC-A299-4DF4-A012-6E8B26450AAC}" srcOrd="1" destOrd="0" parTransId="{DCE11A42-A17C-47B6-A8E9-638A2838E0E8}" sibTransId="{347CA29B-AFDD-4AE0-BC80-2E0EBF060AC6}"/>
    <dgm:cxn modelId="{4A7A59C9-17A6-426B-AEF5-4F4F61E09184}" srcId="{724361B4-9B9F-4084-A10C-F167166253CF}" destId="{0967F7E4-F678-4578-8600-1B83ACEB6BBB}" srcOrd="0" destOrd="0" parTransId="{E6DCB98A-1613-426E-A30A-48ABE3BBB006}" sibTransId="{99D09C75-CF2B-439D-B311-7F3BDBD8EA47}"/>
    <dgm:cxn modelId="{AD310581-849F-431E-A5EB-A65BC9134068}" srcId="{724361B4-9B9F-4084-A10C-F167166253CF}" destId="{F608CC21-660D-4A42-AF8B-0CB80640BC3F}" srcOrd="3" destOrd="0" parTransId="{EB6E5ADA-4383-42B3-AA50-BBC668EE26BE}" sibTransId="{6E69BA8D-F28D-417E-B783-52E237CD94DD}"/>
    <dgm:cxn modelId="{D7940011-56A7-4F11-8145-90AEA9A9B0A6}" type="presOf" srcId="{0967F7E4-F678-4578-8600-1B83ACEB6BBB}" destId="{D2B49F6D-4100-42FB-82A8-1CFAA91AE96A}" srcOrd="0" destOrd="0" presId="urn:microsoft.com/office/officeart/2005/8/layout/vList2"/>
    <dgm:cxn modelId="{BC2C252F-A496-4AC3-A2FE-4E6A9A4BAF62}" type="presOf" srcId="{724361B4-9B9F-4084-A10C-F167166253CF}" destId="{D76713C3-888F-4971-B388-C389CB2342AF}" srcOrd="0" destOrd="0" presId="urn:microsoft.com/office/officeart/2005/8/layout/vList2"/>
    <dgm:cxn modelId="{8319F85C-61C3-4E08-B48C-0CF700E48B5E}" type="presOf" srcId="{F608CC21-660D-4A42-AF8B-0CB80640BC3F}" destId="{C4BB50A4-293C-4B87-8FAA-D57C06FA1384}" srcOrd="0" destOrd="0" presId="urn:microsoft.com/office/officeart/2005/8/layout/vList2"/>
    <dgm:cxn modelId="{6BEFED96-A23B-4B50-935C-2E92650EF1A5}" srcId="{724361B4-9B9F-4084-A10C-F167166253CF}" destId="{AB0F3C30-A8FE-4410-A5BD-1F747CD01FEA}" srcOrd="2" destOrd="0" parTransId="{806EE8B1-7CFA-463D-841D-BDC7919476A8}" sibTransId="{A9CC2C93-B9E1-4AE4-88C9-92B975D7A877}"/>
    <dgm:cxn modelId="{948CE9B4-8868-4883-B496-DDCEE2566C31}" type="presOf" srcId="{989879EC-A299-4DF4-A012-6E8B26450AAC}" destId="{9F5D60CD-873A-44F4-A8B5-E2F9DC94285D}" srcOrd="0" destOrd="0" presId="urn:microsoft.com/office/officeart/2005/8/layout/vList2"/>
    <dgm:cxn modelId="{312D7815-20D8-4301-A8EC-C419822EBCB6}" type="presOf" srcId="{AB0F3C30-A8FE-4410-A5BD-1F747CD01FEA}" destId="{375055BB-41B6-4BC5-B9AB-C39B747FB282}" srcOrd="0" destOrd="0" presId="urn:microsoft.com/office/officeart/2005/8/layout/vList2"/>
    <dgm:cxn modelId="{7D53C203-33D0-4948-9CAA-F65152D766D3}" type="presParOf" srcId="{D76713C3-888F-4971-B388-C389CB2342AF}" destId="{D2B49F6D-4100-42FB-82A8-1CFAA91AE96A}" srcOrd="0" destOrd="0" presId="urn:microsoft.com/office/officeart/2005/8/layout/vList2"/>
    <dgm:cxn modelId="{5B36CF35-0790-4A04-9165-BB608B4AB890}" type="presParOf" srcId="{D76713C3-888F-4971-B388-C389CB2342AF}" destId="{E5698743-1B9B-4461-A721-AF6DBCB2A3FC}" srcOrd="1" destOrd="0" presId="urn:microsoft.com/office/officeart/2005/8/layout/vList2"/>
    <dgm:cxn modelId="{0D80F860-329D-43C3-8EEC-ED2E900FCB70}" type="presParOf" srcId="{D76713C3-888F-4971-B388-C389CB2342AF}" destId="{9F5D60CD-873A-44F4-A8B5-E2F9DC94285D}" srcOrd="2" destOrd="0" presId="urn:microsoft.com/office/officeart/2005/8/layout/vList2"/>
    <dgm:cxn modelId="{A2C219A4-8863-414C-88B6-BD40D4E72314}" type="presParOf" srcId="{D76713C3-888F-4971-B388-C389CB2342AF}" destId="{A35F88C6-45B2-494F-A1C6-47F6DF0F76BB}" srcOrd="3" destOrd="0" presId="urn:microsoft.com/office/officeart/2005/8/layout/vList2"/>
    <dgm:cxn modelId="{050C9485-5F52-48BF-815D-F35E36188BCD}" type="presParOf" srcId="{D76713C3-888F-4971-B388-C389CB2342AF}" destId="{375055BB-41B6-4BC5-B9AB-C39B747FB282}" srcOrd="4" destOrd="0" presId="urn:microsoft.com/office/officeart/2005/8/layout/vList2"/>
    <dgm:cxn modelId="{B8AEC46E-96E3-48B8-BE6F-7128B9A1C50D}" type="presParOf" srcId="{D76713C3-888F-4971-B388-C389CB2342AF}" destId="{52FB96F4-6D94-4F69-A08D-C30AFB09CADC}" srcOrd="5" destOrd="0" presId="urn:microsoft.com/office/officeart/2005/8/layout/vList2"/>
    <dgm:cxn modelId="{26708096-3579-4792-9F95-001EF8F7D538}" type="presParOf" srcId="{D76713C3-888F-4971-B388-C389CB2342AF}" destId="{C4BB50A4-293C-4B87-8FAA-D57C06FA1384}" srcOrd="6"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100000"/>
            </a:lnSpc>
            <a:spcBef>
              <a:spcPts val="0"/>
            </a:spcBef>
            <a:spcAft>
              <a:spcPts val="0"/>
            </a:spcAft>
          </a:pPr>
          <a:r>
            <a:rPr lang="ur-PK"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مخلوط معاشرت سے اجتناب</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B0BEFD44-B91B-4B54-94BB-D9856EF3AD36}">
      <dgm:prSet phldrT="[Tex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مردوں اور عورتوں کا علیحدہ  دائرہ کار(مرد کا گھر سے باہر جبکہ عورت کا گھر کے اندر)    </a:t>
          </a:r>
          <a:endParaRPr lang="en-US" sz="2400" dirty="0">
            <a:latin typeface="Jameel Noori Nastaleeq" panose="02000503000000020004" pitchFamily="2" charset="-78"/>
            <a:cs typeface="Jameel Noori Nastaleeq" panose="02000503000000020004" pitchFamily="2" charset="-78"/>
          </a:endParaRPr>
        </a:p>
      </dgm:t>
    </dgm:pt>
    <dgm:pt modelId="{1FA7A109-4ED4-486E-9B7F-3C3C92B63E4C}" type="parTrans" cxnId="{D0174AA3-E549-47FB-A656-C5A3812C14A2}">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7AF617DB-FE58-4D01-AE84-37E16728BAEF}" type="sibTrans" cxnId="{D0174AA3-E549-47FB-A656-C5A3812C14A2}">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74E4E3DB-FD26-4B75-A449-6B9933CC5B3A}">
      <dgm:prSe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مکانات کی خاص طرز تعمیر کہ زنا نہ  حصّہ الگ اور مردانہ حصّہ  الگ </a:t>
          </a:r>
          <a:endParaRPr lang="en-US" sz="2400" dirty="0">
            <a:latin typeface="Jameel Noori Nastaleeq" panose="02000503000000020004" pitchFamily="2" charset="-78"/>
            <a:cs typeface="Jameel Noori Nastaleeq" panose="02000503000000020004" pitchFamily="2" charset="-78"/>
          </a:endParaRPr>
        </a:p>
      </dgm:t>
    </dgm:pt>
    <dgm:pt modelId="{33BD565D-1A72-4701-88C0-6EE46C556E62}" type="parTrans" cxnId="{82DD850D-8CA4-49C9-BBFE-1E87729B5EAA}">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621BF136-5A82-4679-ABF2-31DD45E5BCD5}" type="sibTrans" cxnId="{82DD850D-8CA4-49C9-BBFE-1E87729B5EAA}">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E7581A15-3F4B-4F0A-B126-E85D9F86DC7C}">
      <dgm:prSe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ایسی محفلوں اور تقریبات کی حوصلہ شکنی جس میں مخلوط اجتماع کا امکان ہو </a:t>
          </a:r>
          <a:endParaRPr lang="en-US" sz="2400" dirty="0">
            <a:latin typeface="Jameel Noori Nastaleeq" panose="02000503000000020004" pitchFamily="2" charset="-78"/>
            <a:cs typeface="Jameel Noori Nastaleeq" panose="02000503000000020004" pitchFamily="2" charset="-78"/>
          </a:endParaRPr>
        </a:p>
      </dgm:t>
    </dgm:pt>
    <dgm:pt modelId="{6AF3C430-DCAB-4ED6-A262-4BC82099DEC5}" type="parTrans" cxnId="{068CBC00-6D1D-46AC-9EB3-C64D1CEE291A}">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F60D902E-DB89-4B85-A038-B2584FF8BAD7}" type="sibTrans" cxnId="{068CBC00-6D1D-46AC-9EB3-C64D1CEE291A}">
      <dgm:prSet/>
      <dgm:spPr/>
      <dgm:t>
        <a:bodyPr/>
        <a:lstStyle/>
        <a:p>
          <a:pPr>
            <a:lnSpc>
              <a:spcPct val="100000"/>
            </a:lnSpc>
            <a:spcBef>
              <a:spcPts val="0"/>
            </a:spcBef>
            <a:spcAft>
              <a:spcPts val="0"/>
            </a:spcAft>
          </a:pPr>
          <a:endParaRPr lang="en-US" sz="14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 modelId="{B7F6BA02-E464-4573-BD78-E2FD6C868940}" type="pres">
      <dgm:prSet presAssocID="{0967F7E4-F678-4578-8600-1B83ACEB6BBB}" presName="childText" presStyleLbl="revTx" presStyleIdx="0" presStyleCnt="1">
        <dgm:presLayoutVars>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4DF942E2-56ED-49C0-A9CC-B6D37D338268}" type="presOf" srcId="{0967F7E4-F678-4578-8600-1B83ACEB6BBB}" destId="{D2B49F6D-4100-42FB-82A8-1CFAA91AE96A}" srcOrd="0" destOrd="0" presId="urn:microsoft.com/office/officeart/2005/8/layout/vList2"/>
    <dgm:cxn modelId="{068CBC00-6D1D-46AC-9EB3-C64D1CEE291A}" srcId="{0967F7E4-F678-4578-8600-1B83ACEB6BBB}" destId="{E7581A15-3F4B-4F0A-B126-E85D9F86DC7C}" srcOrd="2" destOrd="0" parTransId="{6AF3C430-DCAB-4ED6-A262-4BC82099DEC5}" sibTransId="{F60D902E-DB89-4B85-A038-B2584FF8BAD7}"/>
    <dgm:cxn modelId="{56DCC479-195C-4A34-997A-581D08C00AB1}" type="presOf" srcId="{74E4E3DB-FD26-4B75-A449-6B9933CC5B3A}" destId="{B7F6BA02-E464-4573-BD78-E2FD6C868940}" srcOrd="0" destOrd="1" presId="urn:microsoft.com/office/officeart/2005/8/layout/vList2"/>
    <dgm:cxn modelId="{523887AD-35BC-4B2D-AB1F-9C3AF302F16C}" type="presOf" srcId="{E7581A15-3F4B-4F0A-B126-E85D9F86DC7C}" destId="{B7F6BA02-E464-4573-BD78-E2FD6C868940}" srcOrd="0" destOrd="2" presId="urn:microsoft.com/office/officeart/2005/8/layout/vList2"/>
    <dgm:cxn modelId="{82DD850D-8CA4-49C9-BBFE-1E87729B5EAA}" srcId="{0967F7E4-F678-4578-8600-1B83ACEB6BBB}" destId="{74E4E3DB-FD26-4B75-A449-6B9933CC5B3A}" srcOrd="1" destOrd="0" parTransId="{33BD565D-1A72-4701-88C0-6EE46C556E62}" sibTransId="{621BF136-5A82-4679-ABF2-31DD45E5BCD5}"/>
    <dgm:cxn modelId="{7A5DA00A-6F9E-4A8D-9C3C-EEB589BE5C04}" type="presOf" srcId="{B0BEFD44-B91B-4B54-94BB-D9856EF3AD36}" destId="{B7F6BA02-E464-4573-BD78-E2FD6C868940}" srcOrd="0" destOrd="0" presId="urn:microsoft.com/office/officeart/2005/8/layout/vList2"/>
    <dgm:cxn modelId="{AD4A8404-F1AE-46B5-9E48-04F228A6993A}" type="presOf" srcId="{724361B4-9B9F-4084-A10C-F167166253CF}" destId="{D76713C3-888F-4971-B388-C389CB2342AF}" srcOrd="0" destOrd="0" presId="urn:microsoft.com/office/officeart/2005/8/layout/vList2"/>
    <dgm:cxn modelId="{D0174AA3-E549-47FB-A656-C5A3812C14A2}" srcId="{0967F7E4-F678-4578-8600-1B83ACEB6BBB}" destId="{B0BEFD44-B91B-4B54-94BB-D9856EF3AD36}" srcOrd="0" destOrd="0" parTransId="{1FA7A109-4ED4-486E-9B7F-3C3C92B63E4C}" sibTransId="{7AF617DB-FE58-4D01-AE84-37E16728BAEF}"/>
    <dgm:cxn modelId="{30E52FA6-E06F-4C37-AB6F-C52610A04E99}" type="presParOf" srcId="{D76713C3-888F-4971-B388-C389CB2342AF}" destId="{D2B49F6D-4100-42FB-82A8-1CFAA91AE96A}" srcOrd="0" destOrd="0" presId="urn:microsoft.com/office/officeart/2005/8/layout/vList2"/>
    <dgm:cxn modelId="{A01E7F99-1E89-4675-81AE-92AE8492A3D0}" type="presParOf" srcId="{D76713C3-888F-4971-B388-C389CB2342AF}" destId="{B7F6BA02-E464-4573-BD78-E2FD6C868940}"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4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B9FCABC-680D-443F-A8AF-9BCF4271188F}" type="presOf" srcId="{0967F7E4-F678-4578-8600-1B83ACEB6BBB}" destId="{D2B49F6D-4100-42FB-82A8-1CFAA91AE96A}" srcOrd="0" destOrd="0" presId="urn:microsoft.com/office/officeart/2005/8/layout/vList2"/>
    <dgm:cxn modelId="{B3018C07-A65D-4D60-9E24-B0ACF522830B}" type="presOf" srcId="{724361B4-9B9F-4084-A10C-F167166253CF}" destId="{D76713C3-888F-4971-B388-C389CB2342AF}" srcOrd="0" destOrd="0" presId="urn:microsoft.com/office/officeart/2005/8/layout/vList2"/>
    <dgm:cxn modelId="{CB96EB84-9BCA-4DB8-9702-07E8DE0B3613}"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ar-SA" sz="3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گھر سے باہر پردے کے احکامات  </a:t>
          </a:r>
          <a:r>
            <a:rPr lang="ar-SA" sz="28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(الاحزاب:32، 33، 53-55، 59) </a:t>
          </a:r>
          <a:endParaRPr lang="en-US" sz="3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B0BEFD44-B91B-4B54-94BB-D9856EF3AD36}">
      <dgm:prSet phldrT="[Tex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نامحرم شخص سے نرمی سے بات نہ کی جائے۔</a:t>
          </a:r>
          <a:endParaRPr lang="en-US" sz="2400" dirty="0">
            <a:latin typeface="Jameel Noori Nastaleeq" panose="02000503000000020004" pitchFamily="2" charset="-78"/>
            <a:cs typeface="Jameel Noori Nastaleeq" panose="02000503000000020004" pitchFamily="2" charset="-78"/>
          </a:endParaRPr>
        </a:p>
      </dgm:t>
    </dgm:pt>
    <dgm:pt modelId="{1FA7A109-4ED4-486E-9B7F-3C3C92B63E4C}" type="parTrans" cxnId="{D0174AA3-E549-47FB-A656-C5A3812C14A2}">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7AF617DB-FE58-4D01-AE84-37E16728BAEF}" type="sibTrans" cxnId="{D0174AA3-E549-47FB-A656-C5A3812C14A2}">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D7AB15EB-A8BD-4C75-A79E-331E71EC408D}">
      <dgm:prSet custT="1"/>
      <dgm:spPr/>
      <dgm:t>
        <a:bodyPr/>
        <a:lstStyle/>
        <a:p>
          <a:pPr rtl="1">
            <a:lnSpc>
              <a:spcPct val="90000"/>
            </a:lnSpc>
            <a:spcBef>
              <a:spcPts val="0"/>
            </a:spcBef>
            <a:spcAft>
              <a:spcPts val="0"/>
            </a:spcAft>
          </a:pPr>
          <a:r>
            <a:rPr lang="ar-SA" sz="2400" smtClean="0">
              <a:latin typeface="Jameel Noori Nastaleeq" panose="02000503000000020004" pitchFamily="2" charset="-78"/>
              <a:cs typeface="Jameel Noori Nastaleeq" panose="02000503000000020004" pitchFamily="2" charset="-78"/>
            </a:rPr>
            <a:t>عزت اور وقار سے گھر میں رہا جائے۔</a:t>
          </a:r>
          <a:endParaRPr lang="en-US" sz="2400">
            <a:latin typeface="Jameel Noori Nastaleeq" panose="02000503000000020004" pitchFamily="2" charset="-78"/>
            <a:cs typeface="Jameel Noori Nastaleeq" panose="02000503000000020004" pitchFamily="2" charset="-78"/>
          </a:endParaRPr>
        </a:p>
      </dgm:t>
    </dgm:pt>
    <dgm:pt modelId="{4AA0235E-617C-4B4F-8187-E45AD27826B1}" type="parTrans" cxnId="{8A7BADB5-0832-429F-88BF-FC6559F52131}">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06F4DC72-1ABC-4936-AA34-48E10E6B4022}" type="sibTrans" cxnId="{8A7BADB5-0832-429F-88BF-FC6559F52131}">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25EEF4A9-3EF2-443E-81ED-D38134B87463}">
      <dgm:prSe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باہر نکل کر دورِ جاہلیت کی طرح زیب و زینت کی نمائش نہ کی جائے۔</a:t>
          </a:r>
          <a:endParaRPr lang="en-US" sz="2400" dirty="0">
            <a:latin typeface="Jameel Noori Nastaleeq" panose="02000503000000020004" pitchFamily="2" charset="-78"/>
            <a:cs typeface="Jameel Noori Nastaleeq" panose="02000503000000020004" pitchFamily="2" charset="-78"/>
          </a:endParaRPr>
        </a:p>
      </dgm:t>
    </dgm:pt>
    <dgm:pt modelId="{D6979F21-1901-4685-8727-FF61F23ED01A}" type="parTrans" cxnId="{219F1E8D-5605-42D7-AE59-75C5B7FD190E}">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40F6A436-AD2F-4CED-BAB9-4B8C57673661}" type="sibTrans" cxnId="{219F1E8D-5605-42D7-AE59-75C5B7FD190E}">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B78EEE18-9F56-43F4-880E-6B92D334732C}">
      <dgm:prSet custT="1"/>
      <dgm:spPr/>
      <dgm:t>
        <a:bodyPr/>
        <a:lstStyle/>
        <a:p>
          <a:pPr rtl="1">
            <a:lnSpc>
              <a:spcPct val="90000"/>
            </a:lnSpc>
            <a:spcBef>
              <a:spcPts val="0"/>
            </a:spcBef>
            <a:spcAft>
              <a:spcPts val="0"/>
            </a:spcAft>
          </a:pPr>
          <a:r>
            <a:rPr lang="ar-SA" sz="2400" smtClean="0">
              <a:latin typeface="Jameel Noori Nastaleeq" panose="02000503000000020004" pitchFamily="2" charset="-78"/>
              <a:cs typeface="Jameel Noori Nastaleeq" panose="02000503000000020004" pitchFamily="2" charset="-78"/>
            </a:rPr>
            <a:t>نامحرم خواتین سے ضروری گفتگو پردے کی اوٹ سے کی جائے۔</a:t>
          </a:r>
          <a:endParaRPr lang="en-US" sz="2400">
            <a:latin typeface="Jameel Noori Nastaleeq" panose="02000503000000020004" pitchFamily="2" charset="-78"/>
            <a:cs typeface="Jameel Noori Nastaleeq" panose="02000503000000020004" pitchFamily="2" charset="-78"/>
          </a:endParaRPr>
        </a:p>
      </dgm:t>
    </dgm:pt>
    <dgm:pt modelId="{35463403-1E8D-4ADB-BF87-B8F287FAEE66}" type="parTrans" cxnId="{0A4A0119-E0E5-4D77-96BB-487DA98FCF32}">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6B1B89B8-5760-4207-880D-983F8946615A}" type="sibTrans" cxnId="{0A4A0119-E0E5-4D77-96BB-487DA98FCF32}">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BBDC2699-193B-4411-A8CB-7E6CF71013F3}">
      <dgm:prSet custT="1"/>
      <dgm:spPr/>
      <dgm:t>
        <a:bodyPr/>
        <a:lstStyle/>
        <a:p>
          <a:pPr rtl="1">
            <a:lnSpc>
              <a:spcPct val="9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خواتین گھر سے باہر نکلنے کی صورت میں چہرے پر چادر لٹکالیا کریں۔</a:t>
          </a:r>
          <a:endParaRPr lang="en-US" sz="2400" dirty="0">
            <a:latin typeface="Jameel Noori Nastaleeq" panose="02000503000000020004" pitchFamily="2" charset="-78"/>
            <a:cs typeface="Jameel Noori Nastaleeq" panose="02000503000000020004" pitchFamily="2" charset="-78"/>
          </a:endParaRPr>
        </a:p>
      </dgm:t>
    </dgm:pt>
    <dgm:pt modelId="{28136AF4-E7E4-4A2D-84A9-C5B99428E813}" type="parTrans" cxnId="{49240D84-FC21-4741-B56D-0D53B1E106DB}">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A8C6F149-D153-40DF-85D1-C102B6C4AC29}" type="sibTrans" cxnId="{49240D84-FC21-4741-B56D-0D53B1E106DB}">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 modelId="{B7F6BA02-E464-4573-BD78-E2FD6C868940}" type="pres">
      <dgm:prSet presAssocID="{0967F7E4-F678-4578-8600-1B83ACEB6BBB}" presName="childText" presStyleLbl="revTx" presStyleIdx="0" presStyleCnt="1">
        <dgm:presLayoutVars>
          <dgm:bulletEnabled val="1"/>
        </dgm:presLayoutVars>
      </dgm:prSet>
      <dgm:spPr/>
      <dgm:t>
        <a:bodyPr/>
        <a:lstStyle/>
        <a:p>
          <a:endParaRPr lang="en-US"/>
        </a:p>
      </dgm:t>
    </dgm:pt>
  </dgm:ptLst>
  <dgm:cxnLst>
    <dgm:cxn modelId="{D0174AA3-E549-47FB-A656-C5A3812C14A2}" srcId="{0967F7E4-F678-4578-8600-1B83ACEB6BBB}" destId="{B0BEFD44-B91B-4B54-94BB-D9856EF3AD36}" srcOrd="0" destOrd="0" parTransId="{1FA7A109-4ED4-486E-9B7F-3C3C92B63E4C}" sibTransId="{7AF617DB-FE58-4D01-AE84-37E16728BAEF}"/>
    <dgm:cxn modelId="{DA49F1D9-18E5-4828-9944-B3AA8FE2E543}" type="presOf" srcId="{D7AB15EB-A8BD-4C75-A79E-331E71EC408D}" destId="{B7F6BA02-E464-4573-BD78-E2FD6C868940}" srcOrd="0" destOrd="1" presId="urn:microsoft.com/office/officeart/2005/8/layout/vList2"/>
    <dgm:cxn modelId="{F79AA97E-6AD3-4B11-9454-ED0899120840}" type="presOf" srcId="{724361B4-9B9F-4084-A10C-F167166253CF}" destId="{D76713C3-888F-4971-B388-C389CB2342AF}" srcOrd="0" destOrd="0" presId="urn:microsoft.com/office/officeart/2005/8/layout/vList2"/>
    <dgm:cxn modelId="{0A4A0119-E0E5-4D77-96BB-487DA98FCF32}" srcId="{0967F7E4-F678-4578-8600-1B83ACEB6BBB}" destId="{B78EEE18-9F56-43F4-880E-6B92D334732C}" srcOrd="3" destOrd="0" parTransId="{35463403-1E8D-4ADB-BF87-B8F287FAEE66}" sibTransId="{6B1B89B8-5760-4207-880D-983F8946615A}"/>
    <dgm:cxn modelId="{B960F732-7413-4155-AA2A-60F8B59AB4A4}" type="presOf" srcId="{25EEF4A9-3EF2-443E-81ED-D38134B87463}" destId="{B7F6BA02-E464-4573-BD78-E2FD6C868940}" srcOrd="0" destOrd="2" presId="urn:microsoft.com/office/officeart/2005/8/layout/vList2"/>
    <dgm:cxn modelId="{C38AFACF-8619-4CD4-A90A-623A5F48AA38}" type="presOf" srcId="{B78EEE18-9F56-43F4-880E-6B92D334732C}" destId="{B7F6BA02-E464-4573-BD78-E2FD6C868940}" srcOrd="0" destOrd="3" presId="urn:microsoft.com/office/officeart/2005/8/layout/vList2"/>
    <dgm:cxn modelId="{219F1E8D-5605-42D7-AE59-75C5B7FD190E}" srcId="{0967F7E4-F678-4578-8600-1B83ACEB6BBB}" destId="{25EEF4A9-3EF2-443E-81ED-D38134B87463}" srcOrd="2" destOrd="0" parTransId="{D6979F21-1901-4685-8727-FF61F23ED01A}" sibTransId="{40F6A436-AD2F-4CED-BAB9-4B8C57673661}"/>
    <dgm:cxn modelId="{8A7BADB5-0832-429F-88BF-FC6559F52131}" srcId="{0967F7E4-F678-4578-8600-1B83ACEB6BBB}" destId="{D7AB15EB-A8BD-4C75-A79E-331E71EC408D}" srcOrd="1" destOrd="0" parTransId="{4AA0235E-617C-4B4F-8187-E45AD27826B1}" sibTransId="{06F4DC72-1ABC-4936-AA34-48E10E6B4022}"/>
    <dgm:cxn modelId="{215149FB-2424-4101-BB8B-3287B8305D27}" type="presOf" srcId="{BBDC2699-193B-4411-A8CB-7E6CF71013F3}" destId="{B7F6BA02-E464-4573-BD78-E2FD6C868940}" srcOrd="0" destOrd="4" presId="urn:microsoft.com/office/officeart/2005/8/layout/vList2"/>
    <dgm:cxn modelId="{49240D84-FC21-4741-B56D-0D53B1E106DB}" srcId="{0967F7E4-F678-4578-8600-1B83ACEB6BBB}" destId="{BBDC2699-193B-4411-A8CB-7E6CF71013F3}" srcOrd="4" destOrd="0" parTransId="{28136AF4-E7E4-4A2D-84A9-C5B99428E813}" sibTransId="{A8C6F149-D153-40DF-85D1-C102B6C4AC29}"/>
    <dgm:cxn modelId="{4A7A59C9-17A6-426B-AEF5-4F4F61E09184}" srcId="{724361B4-9B9F-4084-A10C-F167166253CF}" destId="{0967F7E4-F678-4578-8600-1B83ACEB6BBB}" srcOrd="0" destOrd="0" parTransId="{E6DCB98A-1613-426E-A30A-48ABE3BBB006}" sibTransId="{99D09C75-CF2B-439D-B311-7F3BDBD8EA47}"/>
    <dgm:cxn modelId="{1026C6EE-566B-498D-9284-B6A42FB633A3}" type="presOf" srcId="{0967F7E4-F678-4578-8600-1B83ACEB6BBB}" destId="{D2B49F6D-4100-42FB-82A8-1CFAA91AE96A}" srcOrd="0" destOrd="0" presId="urn:microsoft.com/office/officeart/2005/8/layout/vList2"/>
    <dgm:cxn modelId="{E7F1AF00-E970-4594-8F17-37A16E42D1F2}" type="presOf" srcId="{B0BEFD44-B91B-4B54-94BB-D9856EF3AD36}" destId="{B7F6BA02-E464-4573-BD78-E2FD6C868940}" srcOrd="0" destOrd="0" presId="urn:microsoft.com/office/officeart/2005/8/layout/vList2"/>
    <dgm:cxn modelId="{3279F471-1DE3-4A07-9BA0-82CB9CA340F7}" type="presParOf" srcId="{D76713C3-888F-4971-B388-C389CB2342AF}" destId="{D2B49F6D-4100-42FB-82A8-1CFAA91AE96A}" srcOrd="0" destOrd="0" presId="urn:microsoft.com/office/officeart/2005/8/layout/vList2"/>
    <dgm:cxn modelId="{06EE4A2C-A6F6-4922-97FF-E396FAD54951}" type="presParOf" srcId="{D76713C3-888F-4971-B388-C389CB2342AF}" destId="{B7F6BA02-E464-4573-BD78-E2FD6C868940}"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4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D1322C18-3078-458F-9096-A328F29CC8A6}" type="presOf" srcId="{0967F7E4-F678-4578-8600-1B83ACEB6BBB}" destId="{D2B49F6D-4100-42FB-82A8-1CFAA91AE96A}" srcOrd="0" destOrd="0" presId="urn:microsoft.com/office/officeart/2005/8/layout/vList2"/>
    <dgm:cxn modelId="{0DDDE935-CB4B-466A-AA78-8B3922CCF20A}" type="presOf" srcId="{724361B4-9B9F-4084-A10C-F167166253CF}" destId="{D76713C3-888F-4971-B388-C389CB2342AF}" srcOrd="0" destOrd="0" presId="urn:microsoft.com/office/officeart/2005/8/layout/vList2"/>
    <dgm:cxn modelId="{12C6F4EE-58EB-45BE-936C-853DAFE358A5}"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90000"/>
            </a:lnSpc>
            <a:spcBef>
              <a:spcPts val="0"/>
            </a:spcBef>
            <a:spcAft>
              <a:spcPts val="0"/>
            </a:spcAft>
          </a:pPr>
          <a:r>
            <a:rPr lang="ar-SA" sz="3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گھر کے اندر پردے  کے احکامات    (النور24: 27-31، 58-60)</a:t>
          </a:r>
          <a:endParaRPr lang="en-US" sz="3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B0BEFD44-B91B-4B54-94BB-D9856EF3AD36}">
      <dgm:prSet phldrT="[Text]" custT="1"/>
      <dgm:spPr/>
      <dgm:t>
        <a:bodyPr/>
        <a:lstStyle/>
        <a:p>
          <a:pPr rtl="1">
            <a:lnSpc>
              <a:spcPct val="8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کسی کے گھر میں بلا اجازت داخل نہ ہوا جائے۔</a:t>
          </a:r>
          <a:endParaRPr lang="en-US" sz="2400" dirty="0">
            <a:latin typeface="Jameel Noori Nastaleeq" panose="02000503000000020004" pitchFamily="2" charset="-78"/>
            <a:cs typeface="Jameel Noori Nastaleeq" panose="02000503000000020004" pitchFamily="2" charset="-78"/>
          </a:endParaRPr>
        </a:p>
      </dgm:t>
    </dgm:pt>
    <dgm:pt modelId="{1FA7A109-4ED4-486E-9B7F-3C3C92B63E4C}" type="parTrans" cxnId="{D0174AA3-E549-47FB-A656-C5A3812C14A2}">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7AF617DB-FE58-4D01-AE84-37E16728BAEF}" type="sibTrans" cxnId="{D0174AA3-E549-47FB-A656-C5A3812C14A2}">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EA28EE1A-8E2A-4CA4-981D-F777CC5A8D18}">
      <dgm:prSet custT="1"/>
      <dgm:spPr/>
      <dgm:t>
        <a:bodyPr/>
        <a:lstStyle/>
        <a:p>
          <a:pPr rtl="1">
            <a:lnSpc>
              <a:spcPct val="8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اگرگھر میں داخلہ کی اجازت نہ دی جائے تو لوٹ جانا چاہیئے ۔</a:t>
          </a:r>
          <a:endParaRPr lang="en-US" sz="2400" dirty="0">
            <a:latin typeface="Jameel Noori Nastaleeq" panose="02000503000000020004" pitchFamily="2" charset="-78"/>
            <a:cs typeface="Jameel Noori Nastaleeq" panose="02000503000000020004" pitchFamily="2" charset="-78"/>
          </a:endParaRPr>
        </a:p>
      </dgm:t>
    </dgm:pt>
    <dgm:pt modelId="{08EAE348-02F5-4C70-B2BB-5D4B200DE336}" type="parTrans" cxnId="{04CB94BA-8233-4CA5-AC17-EFF573D24B23}">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16047621-BBF6-4F99-A8F9-DAD7F96DFA61}" type="sibTrans" cxnId="{04CB94BA-8233-4CA5-AC17-EFF573D24B23}">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C9D6E5C6-1E26-4068-8247-C57D434C75FA}">
      <dgm:prSet custT="1"/>
      <dgm:spPr/>
      <dgm:t>
        <a:bodyPr/>
        <a:lstStyle/>
        <a:p>
          <a:pPr rtl="1">
            <a:lnSpc>
              <a:spcPct val="8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مرد اور خواتین گھر میں بھی نگاہوں کو نیچا رکھیں۔</a:t>
          </a:r>
          <a:endParaRPr lang="en-US" sz="2400" dirty="0">
            <a:latin typeface="Jameel Noori Nastaleeq" panose="02000503000000020004" pitchFamily="2" charset="-78"/>
            <a:cs typeface="Jameel Noori Nastaleeq" panose="02000503000000020004" pitchFamily="2" charset="-78"/>
          </a:endParaRPr>
        </a:p>
      </dgm:t>
    </dgm:pt>
    <dgm:pt modelId="{79769EB9-04A0-4ACB-8485-AACF2DFBF18B}" type="parTrans" cxnId="{BCCC5AE4-4F3B-498C-A5F1-82427AACF278}">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AE8A4B3A-1B99-441F-AD06-02CDCCE6DB41}" type="sibTrans" cxnId="{BCCC5AE4-4F3B-498C-A5F1-82427AACF278}">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46EF157D-56E8-479F-95B8-FEA22F4064D9}">
      <dgm:prSet custT="1"/>
      <dgm:spPr/>
      <dgm:t>
        <a:bodyPr/>
        <a:lstStyle/>
        <a:p>
          <a:pPr rtl="1">
            <a:lnSpc>
              <a:spcPct val="80000"/>
            </a:lnSpc>
            <a:spcBef>
              <a:spcPts val="0"/>
            </a:spcBef>
            <a:spcAft>
              <a:spcPts val="0"/>
            </a:spcAft>
          </a:pPr>
          <a:r>
            <a:rPr lang="ar-SA" sz="2400" smtClean="0">
              <a:latin typeface="Jameel Noori Nastaleeq" panose="02000503000000020004" pitchFamily="2" charset="-78"/>
              <a:cs typeface="Jameel Noori Nastaleeq" panose="02000503000000020004" pitchFamily="2" charset="-78"/>
            </a:rPr>
            <a:t>مرد اور خواتین ستر کے احکامات پر عمل کرتے ہوئے اپنی شرم گاہوں کی حفاطت کریں۔</a:t>
          </a:r>
          <a:endParaRPr lang="en-US" sz="2400">
            <a:latin typeface="Jameel Noori Nastaleeq" panose="02000503000000020004" pitchFamily="2" charset="-78"/>
            <a:cs typeface="Jameel Noori Nastaleeq" panose="02000503000000020004" pitchFamily="2" charset="-78"/>
          </a:endParaRPr>
        </a:p>
      </dgm:t>
    </dgm:pt>
    <dgm:pt modelId="{B84E3809-5FE1-4242-B0B1-B18CE0B0E8A4}" type="parTrans" cxnId="{853298EF-038D-4505-8DA2-84720A1541C3}">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FB70197A-3917-48E6-9EF8-6D6A5CF4757B}" type="sibTrans" cxnId="{853298EF-038D-4505-8DA2-84720A1541C3}">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CC5B7AEB-D6B4-461A-B3C9-7FA895E83365}">
      <dgm:prSet custT="1"/>
      <dgm:spPr/>
      <dgm:t>
        <a:bodyPr/>
        <a:lstStyle/>
        <a:p>
          <a:pPr rtl="1">
            <a:lnSpc>
              <a:spcPct val="80000"/>
            </a:lnSpc>
            <a:spcBef>
              <a:spcPts val="0"/>
            </a:spcBef>
            <a:spcAft>
              <a:spcPts val="0"/>
            </a:spcAft>
          </a:pPr>
          <a:r>
            <a:rPr lang="ar-SA" sz="2400" smtClean="0">
              <a:latin typeface="Jameel Noori Nastaleeq" panose="02000503000000020004" pitchFamily="2" charset="-78"/>
              <a:cs typeface="Jameel Noori Nastaleeq" panose="02000503000000020004" pitchFamily="2" charset="-78"/>
            </a:rPr>
            <a:t>خواتین گھروں میں اپنے سینوں پر اوڑھنیاں اوڑھے رہا کریں۔</a:t>
          </a:r>
          <a:endParaRPr lang="en-US" sz="2400">
            <a:latin typeface="Jameel Noori Nastaleeq" panose="02000503000000020004" pitchFamily="2" charset="-78"/>
            <a:cs typeface="Jameel Noori Nastaleeq" panose="02000503000000020004" pitchFamily="2" charset="-78"/>
          </a:endParaRPr>
        </a:p>
      </dgm:t>
    </dgm:pt>
    <dgm:pt modelId="{F8DCAB45-4501-42A4-B2B3-76343372B3C5}" type="parTrans" cxnId="{7E00671C-22B8-40A4-A06F-3618038FD0CB}">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B6E636DD-E571-4458-8688-2B9B9EDEED6B}" type="sibTrans" cxnId="{7E00671C-22B8-40A4-A06F-3618038FD0CB}">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55A8A83F-780E-4143-A91A-70AB7920DEFF}">
      <dgm:prSet custT="1"/>
      <dgm:spPr/>
      <dgm:t>
        <a:bodyPr/>
        <a:lstStyle/>
        <a:p>
          <a:pPr rtl="1">
            <a:lnSpc>
              <a:spcPct val="80000"/>
            </a:lnSpc>
            <a:spcBef>
              <a:spcPts val="0"/>
            </a:spcBef>
            <a:spcAft>
              <a:spcPts val="0"/>
            </a:spcAft>
          </a:pPr>
          <a:r>
            <a:rPr lang="ar-SA" sz="2400" dirty="0" smtClean="0">
              <a:latin typeface="Jameel Noori Nastaleeq" panose="02000503000000020004" pitchFamily="2" charset="-78"/>
              <a:cs typeface="Jameel Noori Nastaleeq" panose="02000503000000020004" pitchFamily="2" charset="-78"/>
            </a:rPr>
            <a:t>خواتین شو ہروں،محرم مردوں اور جان پہچان کی خواتین کے علاوہ کسی کے سامنے اپنی زیب و زینت ظاہر نہ کریں۔</a:t>
          </a:r>
          <a:endParaRPr lang="en-US" sz="2400" dirty="0">
            <a:latin typeface="Jameel Noori Nastaleeq" panose="02000503000000020004" pitchFamily="2" charset="-78"/>
            <a:cs typeface="Jameel Noori Nastaleeq" panose="02000503000000020004" pitchFamily="2" charset="-78"/>
          </a:endParaRPr>
        </a:p>
      </dgm:t>
    </dgm:pt>
    <dgm:pt modelId="{68E34281-056D-4718-9793-05F6B0D15450}" type="parTrans" cxnId="{3043AA01-8BE5-4F30-8D95-A5007F12B1E3}">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3875C48C-4CEA-4181-88B3-70CA3C294CAA}" type="sibTrans" cxnId="{3043AA01-8BE5-4F30-8D95-A5007F12B1E3}">
      <dgm:prSet/>
      <dgm:spPr/>
      <dgm:t>
        <a:bodyPr/>
        <a:lstStyle/>
        <a:p>
          <a:pPr rtl="1">
            <a:lnSpc>
              <a:spcPct val="90000"/>
            </a:lnSpc>
            <a:spcBef>
              <a:spcPts val="0"/>
            </a:spcBef>
            <a:spcAft>
              <a:spcPts val="0"/>
            </a:spcAft>
          </a:pPr>
          <a:endParaRPr lang="en-US" sz="2000">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 modelId="{B7F6BA02-E464-4573-BD78-E2FD6C868940}" type="pres">
      <dgm:prSet presAssocID="{0967F7E4-F678-4578-8600-1B83ACEB6BBB}" presName="childText" presStyleLbl="revTx" presStyleIdx="0" presStyleCnt="1">
        <dgm:presLayoutVars>
          <dgm:bulletEnabled val="1"/>
        </dgm:presLayoutVars>
      </dgm:prSet>
      <dgm:spPr/>
      <dgm:t>
        <a:bodyPr/>
        <a:lstStyle/>
        <a:p>
          <a:endParaRPr lang="en-US"/>
        </a:p>
      </dgm:t>
    </dgm:pt>
  </dgm:ptLst>
  <dgm:cxnLst>
    <dgm:cxn modelId="{11C8B2D4-642C-4D40-97C5-3A34E6726FF7}" type="presOf" srcId="{55A8A83F-780E-4143-A91A-70AB7920DEFF}" destId="{B7F6BA02-E464-4573-BD78-E2FD6C868940}" srcOrd="0" destOrd="5"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BCCC5AE4-4F3B-498C-A5F1-82427AACF278}" srcId="{0967F7E4-F678-4578-8600-1B83ACEB6BBB}" destId="{C9D6E5C6-1E26-4068-8247-C57D434C75FA}" srcOrd="2" destOrd="0" parTransId="{79769EB9-04A0-4ACB-8485-AACF2DFBF18B}" sibTransId="{AE8A4B3A-1B99-441F-AD06-02CDCCE6DB41}"/>
    <dgm:cxn modelId="{27D1C5B6-AD43-4181-B23E-0983611BFAEA}" type="presOf" srcId="{EA28EE1A-8E2A-4CA4-981D-F777CC5A8D18}" destId="{B7F6BA02-E464-4573-BD78-E2FD6C868940}" srcOrd="0" destOrd="1" presId="urn:microsoft.com/office/officeart/2005/8/layout/vList2"/>
    <dgm:cxn modelId="{853298EF-038D-4505-8DA2-84720A1541C3}" srcId="{0967F7E4-F678-4578-8600-1B83ACEB6BBB}" destId="{46EF157D-56E8-479F-95B8-FEA22F4064D9}" srcOrd="3" destOrd="0" parTransId="{B84E3809-5FE1-4242-B0B1-B18CE0B0E8A4}" sibTransId="{FB70197A-3917-48E6-9EF8-6D6A5CF4757B}"/>
    <dgm:cxn modelId="{7E00671C-22B8-40A4-A06F-3618038FD0CB}" srcId="{0967F7E4-F678-4578-8600-1B83ACEB6BBB}" destId="{CC5B7AEB-D6B4-461A-B3C9-7FA895E83365}" srcOrd="4" destOrd="0" parTransId="{F8DCAB45-4501-42A4-B2B3-76343372B3C5}" sibTransId="{B6E636DD-E571-4458-8688-2B9B9EDEED6B}"/>
    <dgm:cxn modelId="{3043AA01-8BE5-4F30-8D95-A5007F12B1E3}" srcId="{0967F7E4-F678-4578-8600-1B83ACEB6BBB}" destId="{55A8A83F-780E-4143-A91A-70AB7920DEFF}" srcOrd="5" destOrd="0" parTransId="{68E34281-056D-4718-9793-05F6B0D15450}" sibTransId="{3875C48C-4CEA-4181-88B3-70CA3C294CAA}"/>
    <dgm:cxn modelId="{B90F9B21-2934-442E-BB33-423A126F0B54}" type="presOf" srcId="{B0BEFD44-B91B-4B54-94BB-D9856EF3AD36}" destId="{B7F6BA02-E464-4573-BD78-E2FD6C868940}" srcOrd="0" destOrd="0" presId="urn:microsoft.com/office/officeart/2005/8/layout/vList2"/>
    <dgm:cxn modelId="{04CB94BA-8233-4CA5-AC17-EFF573D24B23}" srcId="{0967F7E4-F678-4578-8600-1B83ACEB6BBB}" destId="{EA28EE1A-8E2A-4CA4-981D-F777CC5A8D18}" srcOrd="1" destOrd="0" parTransId="{08EAE348-02F5-4C70-B2BB-5D4B200DE336}" sibTransId="{16047621-BBF6-4F99-A8F9-DAD7F96DFA61}"/>
    <dgm:cxn modelId="{D2F71C04-980D-444D-8605-FA8FAE91576D}" type="presOf" srcId="{0967F7E4-F678-4578-8600-1B83ACEB6BBB}" destId="{D2B49F6D-4100-42FB-82A8-1CFAA91AE96A}" srcOrd="0" destOrd="0" presId="urn:microsoft.com/office/officeart/2005/8/layout/vList2"/>
    <dgm:cxn modelId="{C1C7D0A3-4AC9-493D-84B8-C78EA65FA127}" type="presOf" srcId="{C9D6E5C6-1E26-4068-8247-C57D434C75FA}" destId="{B7F6BA02-E464-4573-BD78-E2FD6C868940}" srcOrd="0" destOrd="2" presId="urn:microsoft.com/office/officeart/2005/8/layout/vList2"/>
    <dgm:cxn modelId="{D0174AA3-E549-47FB-A656-C5A3812C14A2}" srcId="{0967F7E4-F678-4578-8600-1B83ACEB6BBB}" destId="{B0BEFD44-B91B-4B54-94BB-D9856EF3AD36}" srcOrd="0" destOrd="0" parTransId="{1FA7A109-4ED4-486E-9B7F-3C3C92B63E4C}" sibTransId="{7AF617DB-FE58-4D01-AE84-37E16728BAEF}"/>
    <dgm:cxn modelId="{A65CECB1-035E-42DF-99C3-C156D9CF00E8}" type="presOf" srcId="{46EF157D-56E8-479F-95B8-FEA22F4064D9}" destId="{B7F6BA02-E464-4573-BD78-E2FD6C868940}" srcOrd="0" destOrd="3" presId="urn:microsoft.com/office/officeart/2005/8/layout/vList2"/>
    <dgm:cxn modelId="{FB422606-FE73-4AF7-BDE9-BBEE7B022412}" type="presOf" srcId="{CC5B7AEB-D6B4-461A-B3C9-7FA895E83365}" destId="{B7F6BA02-E464-4573-BD78-E2FD6C868940}" srcOrd="0" destOrd="4" presId="urn:microsoft.com/office/officeart/2005/8/layout/vList2"/>
    <dgm:cxn modelId="{0F3378EC-E855-41D7-99B5-73CC90A8D40E}" type="presOf" srcId="{724361B4-9B9F-4084-A10C-F167166253CF}" destId="{D76713C3-888F-4971-B388-C389CB2342AF}" srcOrd="0" destOrd="0" presId="urn:microsoft.com/office/officeart/2005/8/layout/vList2"/>
    <dgm:cxn modelId="{F892D1CD-5F0A-473B-A469-6ABC07483790}" type="presParOf" srcId="{D76713C3-888F-4971-B388-C389CB2342AF}" destId="{D2B49F6D-4100-42FB-82A8-1CFAA91AE96A}" srcOrd="0" destOrd="0" presId="urn:microsoft.com/office/officeart/2005/8/layout/vList2"/>
    <dgm:cxn modelId="{745BFD9C-7ACD-4A3F-884A-041DDE8A98F3}" type="presParOf" srcId="{D76713C3-888F-4971-B388-C389CB2342AF}" destId="{B7F6BA02-E464-4573-BD78-E2FD6C868940}" srcOrd="1" destOrd="0" presId="urn:microsoft.com/office/officeart/2005/8/layout/vList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custT="1"/>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algn="ctr" rtl="1"/>
          <a:r>
            <a:rPr lang="ur-PK" sz="40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endParaRPr lang="en-US" sz="360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1">
        <dgm:presLayoutVars>
          <dgm:chMax val="0"/>
          <dgm:bulletEnabled val="1"/>
        </dgm:presLayoutVars>
      </dgm:prSet>
      <dgm:spPr/>
      <dgm:t>
        <a:bodyPr/>
        <a:lstStyle/>
        <a:p>
          <a:endParaRPr lang="en-US"/>
        </a:p>
      </dgm:t>
    </dgm:pt>
  </dgm:ptLst>
  <dgm:cxnLst>
    <dgm:cxn modelId="{4A7A59C9-17A6-426B-AEF5-4F4F61E09184}" srcId="{724361B4-9B9F-4084-A10C-F167166253CF}" destId="{0967F7E4-F678-4578-8600-1B83ACEB6BBB}" srcOrd="0" destOrd="0" parTransId="{E6DCB98A-1613-426E-A30A-48ABE3BBB006}" sibTransId="{99D09C75-CF2B-439D-B311-7F3BDBD8EA47}"/>
    <dgm:cxn modelId="{3D1D61C3-D4B1-4334-82BF-FFEBAFB663A9}" type="presOf" srcId="{0967F7E4-F678-4578-8600-1B83ACEB6BBB}" destId="{D2B49F6D-4100-42FB-82A8-1CFAA91AE96A}" srcOrd="0" destOrd="0" presId="urn:microsoft.com/office/officeart/2005/8/layout/vList2"/>
    <dgm:cxn modelId="{49A62097-FEE3-44BB-8231-B14F4402328F}" type="presOf" srcId="{724361B4-9B9F-4084-A10C-F167166253CF}" destId="{D76713C3-888F-4971-B388-C389CB2342AF}" srcOrd="0" destOrd="0" presId="urn:microsoft.com/office/officeart/2005/8/layout/vList2"/>
    <dgm:cxn modelId="{A9BC79BA-6640-449A-8149-7C5C6712F405}" type="presParOf" srcId="{D76713C3-888F-4971-B388-C389CB2342AF}" destId="{D2B49F6D-4100-42FB-82A8-1CFAA91AE96A}" srcOrd="0" destOrd="0" presId="urn:microsoft.com/office/officeart/2005/8/layout/vList2"/>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24361B4-9B9F-4084-A10C-F167166253C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67F7E4-F678-4578-8600-1B83ACEB6BBB}">
      <dgm:prSet phldrT="[Tex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Bef>
              <a:spcPts val="0"/>
            </a:spcBef>
            <a:spcAft>
              <a:spcPts val="0"/>
            </a:spcAft>
          </a:pPr>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نکاح کو آسان کرنا ( بے جا    رسومات کے سد باب کے ذریعہ) </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E6DCB98A-1613-426E-A30A-48ABE3BBB006}" type="parTrans" cxnId="{4A7A59C9-17A6-426B-AEF5-4F4F61E09184}">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99D09C75-CF2B-439D-B311-7F3BDBD8EA47}" type="sibTrans" cxnId="{4A7A59C9-17A6-426B-AEF5-4F4F61E09184}">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A2DAA79-6B59-4F84-ADCD-94DCB6E54A87}">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Bef>
              <a:spcPts val="0"/>
            </a:spcBef>
            <a:spcAft>
              <a:spcPts val="0"/>
            </a:spcAft>
          </a:pPr>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جنسی جذبے میں ہیجان پیدا کرنے والے تمام امور پر پابندی</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DFB5F942-3DEA-4306-9D84-71B6F2AC0410}" type="parTrans" cxnId="{5767CF37-0394-4184-8B36-C731025E475B}">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EA878ACE-1BB0-484E-8EC3-923FBA8367AE}" type="sibTrans" cxnId="{5767CF37-0394-4184-8B36-C731025E475B}">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81480CF1-0C89-4654-BE02-8B6B9E7BFAD4}">
      <dgm:prSet/>
      <dgm:spPr>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dgm:spPr>
      <dgm:t>
        <a:bodyPr/>
        <a:lstStyle/>
        <a:p>
          <a:pPr rtl="1">
            <a:lnSpc>
              <a:spcPct val="80000"/>
            </a:lnSpc>
            <a:spcBef>
              <a:spcPts val="0"/>
            </a:spcBef>
            <a:spcAft>
              <a:spcPts val="0"/>
            </a:spcAft>
          </a:pPr>
          <a:r>
            <a:rPr lang="ar-SA"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زانی کے لئے سخت سزا </a:t>
          </a:r>
          <a:endParaRPr lang="en-US"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gm:t>
    </dgm:pt>
    <dgm:pt modelId="{CC0B5376-5E9B-46D7-8EC5-B8B214508751}" type="parTrans" cxnId="{924122DF-947D-4E3C-9CD5-FFD68827AF70}">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5B2C2B7F-C208-47D0-8424-D183B366D601}" type="sibTrans" cxnId="{924122DF-947D-4E3C-9CD5-FFD68827AF70}">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ABA1FCE7-11F8-457B-93C0-48B3B8AF8148}">
      <dgm:prSet/>
      <dgm:spPr/>
      <dgm:t>
        <a:bodyPr/>
        <a:lstStyle/>
        <a:p>
          <a:pPr rtl="1">
            <a:lnSpc>
              <a:spcPct val="80000"/>
            </a:lnSpc>
            <a:spcBef>
              <a:spcPts val="0"/>
            </a:spcBef>
            <a:spcAft>
              <a:spcPts val="0"/>
            </a:spcAft>
          </a:pPr>
          <a:r>
            <a:rPr lang="ar-SA" dirty="0" smtClean="0">
              <a:latin typeface="Jameel Noori Nastaleeq" panose="02000503000000020004" pitchFamily="2" charset="-78"/>
              <a:cs typeface="Jameel Noori Nastaleeq" panose="02000503000000020004" pitchFamily="2" charset="-78"/>
            </a:rPr>
            <a:t>غیر شادی شدہ کے لئے  ایک سو کوڑوں کی سزا  (النور: 2)</a:t>
          </a:r>
          <a:endParaRPr lang="en-US" dirty="0">
            <a:latin typeface="Jameel Noori Nastaleeq" panose="02000503000000020004" pitchFamily="2" charset="-78"/>
            <a:cs typeface="Jameel Noori Nastaleeq" panose="02000503000000020004" pitchFamily="2" charset="-78"/>
          </a:endParaRPr>
        </a:p>
      </dgm:t>
    </dgm:pt>
    <dgm:pt modelId="{A428D7E9-3275-4D9A-B6AC-C7BC1AE8C405}" type="parTrans" cxnId="{91D08011-5E83-4ADD-971D-402FAC79B535}">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CCC8C2AC-DA52-4B74-BA52-173B11311950}" type="sibTrans" cxnId="{91D08011-5E83-4ADD-971D-402FAC79B535}">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A4D1AA74-7042-4316-9294-A0F5626C0B69}">
      <dgm:prSet/>
      <dgm:spPr/>
      <dgm:t>
        <a:bodyPr/>
        <a:lstStyle/>
        <a:p>
          <a:pPr rtl="1">
            <a:lnSpc>
              <a:spcPct val="80000"/>
            </a:lnSpc>
            <a:spcBef>
              <a:spcPts val="0"/>
            </a:spcBef>
            <a:spcAft>
              <a:spcPts val="0"/>
            </a:spcAft>
          </a:pPr>
          <a:r>
            <a:rPr lang="ar-SA" dirty="0" smtClean="0">
              <a:latin typeface="Jameel Noori Nastaleeq" panose="02000503000000020004" pitchFamily="2" charset="-78"/>
              <a:cs typeface="Jameel Noori Nastaleeq" panose="02000503000000020004" pitchFamily="2" charset="-78"/>
            </a:rPr>
            <a:t>شادی شدہ کے لئے رجم</a:t>
          </a:r>
          <a:endParaRPr lang="en-US" dirty="0">
            <a:latin typeface="Jameel Noori Nastaleeq" panose="02000503000000020004" pitchFamily="2" charset="-78"/>
            <a:cs typeface="Jameel Noori Nastaleeq" panose="02000503000000020004" pitchFamily="2" charset="-78"/>
          </a:endParaRPr>
        </a:p>
      </dgm:t>
    </dgm:pt>
    <dgm:pt modelId="{8424969A-652E-4006-86EB-7636AF828412}" type="parTrans" cxnId="{B04307F5-0D30-4C0B-8A28-454337F85DB2}">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62151A56-4654-46A0-BEE2-B884000A0DFD}" type="sibTrans" cxnId="{B04307F5-0D30-4C0B-8A28-454337F85DB2}">
      <dgm:prSet/>
      <dgm:spPr/>
      <dgm:t>
        <a:bodyPr/>
        <a:lstStyle/>
        <a:p>
          <a:pPr rtl="1">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F1C4CD84-4005-4ED2-8BE3-492E59CC9169}">
      <dgm:prSet/>
      <dgm:spPr/>
      <dgm:t>
        <a:bodyPr/>
        <a:lstStyle/>
        <a:p>
          <a:pPr rtl="1">
            <a:lnSpc>
              <a:spcPct val="80000"/>
            </a:lnSpc>
            <a:spcBef>
              <a:spcPts val="0"/>
            </a:spcBef>
            <a:spcAft>
              <a:spcPts val="0"/>
            </a:spcAft>
          </a:pPr>
          <a:r>
            <a:rPr lang="ar-SA" dirty="0" smtClean="0">
              <a:latin typeface="Jameel Noori Nastaleeq" panose="02000503000000020004" pitchFamily="2" charset="-78"/>
              <a:cs typeface="Jameel Noori Nastaleeq" panose="02000503000000020004" pitchFamily="2" charset="-78"/>
            </a:rPr>
            <a:t>جیسے شراب نوشی،  رقص و موسیقی،فحش لٹریچر،عریاں تصاویر،بیہودہ فلمیں و ڈرامے وغیرہ</a:t>
          </a:r>
          <a:endParaRPr lang="en-US" dirty="0">
            <a:latin typeface="Jameel Noori Nastaleeq" panose="02000503000000020004" pitchFamily="2" charset="-78"/>
            <a:cs typeface="Jameel Noori Nastaleeq" panose="02000503000000020004" pitchFamily="2" charset="-78"/>
          </a:endParaRPr>
        </a:p>
      </dgm:t>
    </dgm:pt>
    <dgm:pt modelId="{97348790-622F-4FE8-BBA5-32D441474D72}" type="parTrans" cxnId="{1CCB7F16-11A0-43F9-B49D-2FB78B4C482C}">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070F72C3-B036-4D56-89E0-E7567A4FA4FA}" type="sibTrans" cxnId="{1CCB7F16-11A0-43F9-B49D-2FB78B4C482C}">
      <dgm:prSet/>
      <dgm:spPr/>
      <dgm:t>
        <a:bodyPr/>
        <a:lstStyle/>
        <a:p>
          <a:pPr>
            <a:lnSpc>
              <a:spcPct val="80000"/>
            </a:lnSpc>
            <a:spcBef>
              <a:spcPts val="0"/>
            </a:spcBef>
            <a:spcAft>
              <a:spcPts val="0"/>
            </a:spcAft>
          </a:pPr>
          <a:endParaRPr lang="en-US">
            <a:latin typeface="Jameel Noori Nastaleeq" panose="02000503000000020004" pitchFamily="2" charset="-78"/>
            <a:cs typeface="Jameel Noori Nastaleeq" panose="02000503000000020004" pitchFamily="2" charset="-78"/>
          </a:endParaRPr>
        </a:p>
      </dgm:t>
    </dgm:pt>
    <dgm:pt modelId="{D76713C3-888F-4971-B388-C389CB2342AF}" type="pres">
      <dgm:prSet presAssocID="{724361B4-9B9F-4084-A10C-F167166253CF}" presName="linear" presStyleCnt="0">
        <dgm:presLayoutVars>
          <dgm:animLvl val="lvl"/>
          <dgm:resizeHandles val="exact"/>
        </dgm:presLayoutVars>
      </dgm:prSet>
      <dgm:spPr/>
      <dgm:t>
        <a:bodyPr/>
        <a:lstStyle/>
        <a:p>
          <a:endParaRPr lang="en-US"/>
        </a:p>
      </dgm:t>
    </dgm:pt>
    <dgm:pt modelId="{D2B49F6D-4100-42FB-82A8-1CFAA91AE96A}" type="pres">
      <dgm:prSet presAssocID="{0967F7E4-F678-4578-8600-1B83ACEB6BBB}" presName="parentText" presStyleLbl="node1" presStyleIdx="0" presStyleCnt="3">
        <dgm:presLayoutVars>
          <dgm:chMax val="0"/>
          <dgm:bulletEnabled val="1"/>
        </dgm:presLayoutVars>
      </dgm:prSet>
      <dgm:spPr/>
      <dgm:t>
        <a:bodyPr/>
        <a:lstStyle/>
        <a:p>
          <a:endParaRPr lang="en-US"/>
        </a:p>
      </dgm:t>
    </dgm:pt>
    <dgm:pt modelId="{E5698743-1B9B-4461-A721-AF6DBCB2A3FC}" type="pres">
      <dgm:prSet presAssocID="{99D09C75-CF2B-439D-B311-7F3BDBD8EA47}" presName="spacer" presStyleCnt="0"/>
      <dgm:spPr/>
      <dgm:t>
        <a:bodyPr/>
        <a:lstStyle/>
        <a:p>
          <a:endParaRPr lang="en-US"/>
        </a:p>
      </dgm:t>
    </dgm:pt>
    <dgm:pt modelId="{A3FAD857-2DAF-4C52-AAAA-3B52DE83A860}" type="pres">
      <dgm:prSet presAssocID="{CA2DAA79-6B59-4F84-ADCD-94DCB6E54A87}" presName="parentText" presStyleLbl="node1" presStyleIdx="1" presStyleCnt="3">
        <dgm:presLayoutVars>
          <dgm:chMax val="0"/>
          <dgm:bulletEnabled val="1"/>
        </dgm:presLayoutVars>
      </dgm:prSet>
      <dgm:spPr/>
      <dgm:t>
        <a:bodyPr/>
        <a:lstStyle/>
        <a:p>
          <a:endParaRPr lang="en-US"/>
        </a:p>
      </dgm:t>
    </dgm:pt>
    <dgm:pt modelId="{1AE59972-D37C-460D-ADB1-837F7D122038}" type="pres">
      <dgm:prSet presAssocID="{CA2DAA79-6B59-4F84-ADCD-94DCB6E54A87}" presName="childText" presStyleLbl="revTx" presStyleIdx="0" presStyleCnt="2">
        <dgm:presLayoutVars>
          <dgm:bulletEnabled val="1"/>
        </dgm:presLayoutVars>
      </dgm:prSet>
      <dgm:spPr/>
      <dgm:t>
        <a:bodyPr/>
        <a:lstStyle/>
        <a:p>
          <a:endParaRPr lang="en-US"/>
        </a:p>
      </dgm:t>
    </dgm:pt>
    <dgm:pt modelId="{04DCD4FF-20AF-4B2F-B4D2-03C9987E08A3}" type="pres">
      <dgm:prSet presAssocID="{81480CF1-0C89-4654-BE02-8B6B9E7BFAD4}" presName="parentText" presStyleLbl="node1" presStyleIdx="2" presStyleCnt="3">
        <dgm:presLayoutVars>
          <dgm:chMax val="0"/>
          <dgm:bulletEnabled val="1"/>
        </dgm:presLayoutVars>
      </dgm:prSet>
      <dgm:spPr/>
      <dgm:t>
        <a:bodyPr/>
        <a:lstStyle/>
        <a:p>
          <a:endParaRPr lang="en-US"/>
        </a:p>
      </dgm:t>
    </dgm:pt>
    <dgm:pt modelId="{61E6CE84-A239-4FDB-AA60-F209BF1F1126}" type="pres">
      <dgm:prSet presAssocID="{81480CF1-0C89-4654-BE02-8B6B9E7BFAD4}" presName="childText" presStyleLbl="revTx" presStyleIdx="1" presStyleCnt="2">
        <dgm:presLayoutVars>
          <dgm:bulletEnabled val="1"/>
        </dgm:presLayoutVars>
      </dgm:prSet>
      <dgm:spPr/>
      <dgm:t>
        <a:bodyPr/>
        <a:lstStyle/>
        <a:p>
          <a:endParaRPr lang="en-US"/>
        </a:p>
      </dgm:t>
    </dgm:pt>
  </dgm:ptLst>
  <dgm:cxnLst>
    <dgm:cxn modelId="{5767CF37-0394-4184-8B36-C731025E475B}" srcId="{724361B4-9B9F-4084-A10C-F167166253CF}" destId="{CA2DAA79-6B59-4F84-ADCD-94DCB6E54A87}" srcOrd="1" destOrd="0" parTransId="{DFB5F942-3DEA-4306-9D84-71B6F2AC0410}" sibTransId="{EA878ACE-1BB0-484E-8EC3-923FBA8367AE}"/>
    <dgm:cxn modelId="{1CCB7F16-11A0-43F9-B49D-2FB78B4C482C}" srcId="{CA2DAA79-6B59-4F84-ADCD-94DCB6E54A87}" destId="{F1C4CD84-4005-4ED2-8BE3-492E59CC9169}" srcOrd="0" destOrd="0" parTransId="{97348790-622F-4FE8-BBA5-32D441474D72}" sibTransId="{070F72C3-B036-4D56-89E0-E7567A4FA4FA}"/>
    <dgm:cxn modelId="{47DF5033-373F-4E66-B2D6-041AC3BF4C92}" type="presOf" srcId="{F1C4CD84-4005-4ED2-8BE3-492E59CC9169}" destId="{1AE59972-D37C-460D-ADB1-837F7D122038}" srcOrd="0" destOrd="0" presId="urn:microsoft.com/office/officeart/2005/8/layout/vList2"/>
    <dgm:cxn modelId="{F46C691E-71FC-4E0C-909F-1FE0F4EB968D}" type="presOf" srcId="{0967F7E4-F678-4578-8600-1B83ACEB6BBB}" destId="{D2B49F6D-4100-42FB-82A8-1CFAA91AE96A}" srcOrd="0" destOrd="0" presId="urn:microsoft.com/office/officeart/2005/8/layout/vList2"/>
    <dgm:cxn modelId="{227D7B60-78FA-42AE-8CF9-5BC6C555192F}" type="presOf" srcId="{CA2DAA79-6B59-4F84-ADCD-94DCB6E54A87}" destId="{A3FAD857-2DAF-4C52-AAAA-3B52DE83A860}" srcOrd="0" destOrd="0" presId="urn:microsoft.com/office/officeart/2005/8/layout/vList2"/>
    <dgm:cxn modelId="{465BB845-0215-4DEC-9273-F3E16E5703A3}" type="presOf" srcId="{724361B4-9B9F-4084-A10C-F167166253CF}" destId="{D76713C3-888F-4971-B388-C389CB2342AF}" srcOrd="0" destOrd="0" presId="urn:microsoft.com/office/officeart/2005/8/layout/vList2"/>
    <dgm:cxn modelId="{B04307F5-0D30-4C0B-8A28-454337F85DB2}" srcId="{81480CF1-0C89-4654-BE02-8B6B9E7BFAD4}" destId="{A4D1AA74-7042-4316-9294-A0F5626C0B69}" srcOrd="1" destOrd="0" parTransId="{8424969A-652E-4006-86EB-7636AF828412}" sibTransId="{62151A56-4654-46A0-BEE2-B884000A0DFD}"/>
    <dgm:cxn modelId="{FAE54FD5-C7DC-4C57-A8BF-F7DDEB7379E7}" type="presOf" srcId="{ABA1FCE7-11F8-457B-93C0-48B3B8AF8148}" destId="{61E6CE84-A239-4FDB-AA60-F209BF1F1126}" srcOrd="0" destOrd="0" presId="urn:microsoft.com/office/officeart/2005/8/layout/vList2"/>
    <dgm:cxn modelId="{924122DF-947D-4E3C-9CD5-FFD68827AF70}" srcId="{724361B4-9B9F-4084-A10C-F167166253CF}" destId="{81480CF1-0C89-4654-BE02-8B6B9E7BFAD4}" srcOrd="2" destOrd="0" parTransId="{CC0B5376-5E9B-46D7-8EC5-B8B214508751}" sibTransId="{5B2C2B7F-C208-47D0-8424-D183B366D601}"/>
    <dgm:cxn modelId="{F68435F1-5F6A-487E-84F0-D90766F83BE2}" type="presOf" srcId="{81480CF1-0C89-4654-BE02-8B6B9E7BFAD4}" destId="{04DCD4FF-20AF-4B2F-B4D2-03C9987E08A3}" srcOrd="0" destOrd="0" presId="urn:microsoft.com/office/officeart/2005/8/layout/vList2"/>
    <dgm:cxn modelId="{2C9CF07E-F63B-47D4-A826-1ED3788583D7}" type="presOf" srcId="{A4D1AA74-7042-4316-9294-A0F5626C0B69}" destId="{61E6CE84-A239-4FDB-AA60-F209BF1F1126}" srcOrd="0" destOrd="1" presId="urn:microsoft.com/office/officeart/2005/8/layout/vList2"/>
    <dgm:cxn modelId="{4A7A59C9-17A6-426B-AEF5-4F4F61E09184}" srcId="{724361B4-9B9F-4084-A10C-F167166253CF}" destId="{0967F7E4-F678-4578-8600-1B83ACEB6BBB}" srcOrd="0" destOrd="0" parTransId="{E6DCB98A-1613-426E-A30A-48ABE3BBB006}" sibTransId="{99D09C75-CF2B-439D-B311-7F3BDBD8EA47}"/>
    <dgm:cxn modelId="{91D08011-5E83-4ADD-971D-402FAC79B535}" srcId="{81480CF1-0C89-4654-BE02-8B6B9E7BFAD4}" destId="{ABA1FCE7-11F8-457B-93C0-48B3B8AF8148}" srcOrd="0" destOrd="0" parTransId="{A428D7E9-3275-4D9A-B6AC-C7BC1AE8C405}" sibTransId="{CCC8C2AC-DA52-4B74-BA52-173B11311950}"/>
    <dgm:cxn modelId="{51D528AB-46E7-40D9-953F-CC3162F57BC3}" type="presParOf" srcId="{D76713C3-888F-4971-B388-C389CB2342AF}" destId="{D2B49F6D-4100-42FB-82A8-1CFAA91AE96A}" srcOrd="0" destOrd="0" presId="urn:microsoft.com/office/officeart/2005/8/layout/vList2"/>
    <dgm:cxn modelId="{2869978D-D0B7-4BF8-8C69-2C8F9A78BC46}" type="presParOf" srcId="{D76713C3-888F-4971-B388-C389CB2342AF}" destId="{E5698743-1B9B-4461-A721-AF6DBCB2A3FC}" srcOrd="1" destOrd="0" presId="urn:microsoft.com/office/officeart/2005/8/layout/vList2"/>
    <dgm:cxn modelId="{A7CB4CC3-C71E-4F36-B3B1-5D83A4726B8B}" type="presParOf" srcId="{D76713C3-888F-4971-B388-C389CB2342AF}" destId="{A3FAD857-2DAF-4C52-AAAA-3B52DE83A860}" srcOrd="2" destOrd="0" presId="urn:microsoft.com/office/officeart/2005/8/layout/vList2"/>
    <dgm:cxn modelId="{33E959FF-E9E9-4DA7-A1B9-20772C541A04}" type="presParOf" srcId="{D76713C3-888F-4971-B388-C389CB2342AF}" destId="{1AE59972-D37C-460D-ADB1-837F7D122038}" srcOrd="3" destOrd="0" presId="urn:microsoft.com/office/officeart/2005/8/layout/vList2"/>
    <dgm:cxn modelId="{80DEE738-2200-4C6D-A801-7EBFB6BF074E}" type="presParOf" srcId="{D76713C3-888F-4971-B388-C389CB2342AF}" destId="{04DCD4FF-20AF-4B2F-B4D2-03C9987E08A3}" srcOrd="4" destOrd="0" presId="urn:microsoft.com/office/officeart/2005/8/layout/vList2"/>
    <dgm:cxn modelId="{A51A8D2D-34B2-4E3B-8A71-54477F825F87}" type="presParOf" srcId="{D76713C3-888F-4971-B388-C389CB2342AF}" destId="{61E6CE84-A239-4FDB-AA60-F209BF1F1126}" srcOrd="5" destOrd="0" presId="urn:microsoft.com/office/officeart/2005/8/layout/vList2"/>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7F0D4D-B7B9-4BBB-8BB4-FEBF2E2276D9}">
      <dsp:nvSpPr>
        <dsp:cNvPr id="0" name=""/>
        <dsp:cNvSpPr/>
      </dsp:nvSpPr>
      <dsp:spPr>
        <a:xfrm rot="10800000">
          <a:off x="3912504" y="1430"/>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(۱۲) بندۂ مومن کے بنیادی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1430"/>
        <a:ext cx="2888284" cy="611318"/>
      </dsp:txXfrm>
    </dsp:sp>
    <dsp:sp modelId="{FE8363C5-272F-4652-9371-B4A53CBDBB54}">
      <dsp:nvSpPr>
        <dsp:cNvPr id="0" name=""/>
        <dsp:cNvSpPr/>
      </dsp:nvSpPr>
      <dsp:spPr>
        <a:xfrm rot="10800000">
          <a:off x="1206513" y="5339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المؤمنون: 1-11، المعارج: 19-35</a:t>
          </a:r>
          <a:endParaRPr lang="en-US" sz="1800" kern="1200" dirty="0">
            <a:latin typeface="Jameel Noori Nastaleeq" pitchFamily="2" charset="-78"/>
            <a:cs typeface="Jameel Noori Nastaleeq" pitchFamily="2" charset="-78"/>
          </a:endParaRPr>
        </a:p>
      </dsp:txBody>
      <dsp:txXfrm rot="10800000">
        <a:off x="1460210" y="53393"/>
        <a:ext cx="2397275" cy="507394"/>
      </dsp:txXfrm>
    </dsp:sp>
    <dsp:sp modelId="{92AA1496-1A9D-4127-9074-5B287A06C5F1}">
      <dsp:nvSpPr>
        <dsp:cNvPr id="0" name=""/>
        <dsp:cNvSpPr/>
      </dsp:nvSpPr>
      <dsp:spPr>
        <a:xfrm rot="10800000">
          <a:off x="3912504" y="698334"/>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(۱۳) بندۂ مومن کے تکمیلی اوصاف</a:t>
          </a:r>
          <a:endParaRPr lang="en-US" sz="2400" kern="1200" dirty="0">
            <a:effectLst>
              <a:outerShdw blurRad="38100" dist="38100" dir="2700000" algn="tl">
                <a:srgbClr val="000000">
                  <a:alpha val="43137"/>
                </a:srgbClr>
              </a:outerShdw>
            </a:effectLst>
            <a:latin typeface="Jameel Noori Nastaleeq" pitchFamily="2" charset="-78"/>
            <a:cs typeface="Jameel Noori Nastaleeq" pitchFamily="2" charset="-78"/>
          </a:endParaRPr>
        </a:p>
      </dsp:txBody>
      <dsp:txXfrm rot="10800000">
        <a:off x="4218163" y="698334"/>
        <a:ext cx="2888284" cy="611318"/>
      </dsp:txXfrm>
    </dsp:sp>
    <dsp:sp modelId="{71F9798A-EF2A-454A-B9CD-A44B256DC1EA}">
      <dsp:nvSpPr>
        <dsp:cNvPr id="0" name=""/>
        <dsp:cNvSpPr/>
      </dsp:nvSpPr>
      <dsp:spPr>
        <a:xfrm rot="10800000">
          <a:off x="1206513" y="750296"/>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الفرقان آخری رکوع</a:t>
          </a:r>
          <a:endParaRPr lang="en-US" sz="1800" kern="1200" dirty="0">
            <a:latin typeface="Jameel Noori Nastaleeq" pitchFamily="2" charset="-78"/>
            <a:cs typeface="Jameel Noori Nastaleeq" pitchFamily="2" charset="-78"/>
          </a:endParaRPr>
        </a:p>
      </dsp:txBody>
      <dsp:txXfrm rot="10800000">
        <a:off x="1460210" y="750296"/>
        <a:ext cx="2397275" cy="507394"/>
      </dsp:txXfrm>
    </dsp:sp>
    <dsp:sp modelId="{4126A610-2CCE-4B06-A29F-0223994C73EF}">
      <dsp:nvSpPr>
        <dsp:cNvPr id="0" name=""/>
        <dsp:cNvSpPr/>
      </dsp:nvSpPr>
      <dsp:spPr>
        <a:xfrm rot="10800000">
          <a:off x="3912504" y="1395238"/>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(۱۴) خاندانی زندگی کے بنیادی اصول</a:t>
          </a:r>
        </a:p>
      </dsp:txBody>
      <dsp:txXfrm rot="10800000">
        <a:off x="4218163" y="1395238"/>
        <a:ext cx="2888284" cy="611318"/>
      </dsp:txXfrm>
    </dsp:sp>
    <dsp:sp modelId="{ACE2A377-0506-4ED5-B0D6-68213B77C015}">
      <dsp:nvSpPr>
        <dsp:cNvPr id="0" name=""/>
        <dsp:cNvSpPr/>
      </dsp:nvSpPr>
      <dsp:spPr>
        <a:xfrm rot="10800000">
          <a:off x="1206513" y="1447200"/>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التحریم</a:t>
          </a:r>
        </a:p>
      </dsp:txBody>
      <dsp:txXfrm rot="10800000">
        <a:off x="1460210" y="1447200"/>
        <a:ext cx="2397275" cy="507394"/>
      </dsp:txXfrm>
    </dsp:sp>
    <dsp:sp modelId="{0D93DD93-DD0D-478D-A5EF-03D4D39780DC}">
      <dsp:nvSpPr>
        <dsp:cNvPr id="0" name=""/>
        <dsp:cNvSpPr/>
      </dsp:nvSpPr>
      <dsp:spPr>
        <a:xfrm rot="10800000">
          <a:off x="3912504" y="2092141"/>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(۱۵) سماجی اور معاشرتی اقدار</a:t>
          </a:r>
        </a:p>
      </dsp:txBody>
      <dsp:txXfrm rot="10800000">
        <a:off x="4218163" y="2092141"/>
        <a:ext cx="2888284" cy="611318"/>
      </dsp:txXfrm>
    </dsp:sp>
    <dsp:sp modelId="{37900F7A-BA6B-45F1-AC4D-5C79E61058E6}">
      <dsp:nvSpPr>
        <dsp:cNvPr id="0" name=""/>
        <dsp:cNvSpPr/>
      </dsp:nvSpPr>
      <dsp:spPr>
        <a:xfrm rot="10800000">
          <a:off x="1206513" y="2144103"/>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بنی اسرائیل رکوع 3-4</a:t>
          </a:r>
        </a:p>
      </dsp:txBody>
      <dsp:txXfrm rot="10800000">
        <a:off x="1460210" y="2144103"/>
        <a:ext cx="2397275" cy="507394"/>
      </dsp:txXfrm>
    </dsp:sp>
    <dsp:sp modelId="{F942E1B5-7A46-4370-B61D-75B7DB373EAF}">
      <dsp:nvSpPr>
        <dsp:cNvPr id="0" name=""/>
        <dsp:cNvSpPr/>
      </dsp:nvSpPr>
      <dsp:spPr>
        <a:xfrm rot="10800000">
          <a:off x="3912504" y="2789045"/>
          <a:ext cx="3499602"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(۱۶) سیاسی و ملّی زندگی کے رہنما اصول</a:t>
          </a:r>
        </a:p>
      </dsp:txBody>
      <dsp:txXfrm rot="10800000">
        <a:off x="4218163" y="2789045"/>
        <a:ext cx="2888284" cy="611318"/>
      </dsp:txXfrm>
    </dsp:sp>
    <dsp:sp modelId="{27C32174-0740-4362-8EE3-5F21619528FA}">
      <dsp:nvSpPr>
        <dsp:cNvPr id="0" name=""/>
        <dsp:cNvSpPr/>
      </dsp:nvSpPr>
      <dsp:spPr>
        <a:xfrm rot="10800000">
          <a:off x="1206513" y="2841007"/>
          <a:ext cx="2904669" cy="507394"/>
        </a:xfrm>
        <a:prstGeom prst="chevron">
          <a:avLst/>
        </a:prstGeom>
        <a:solidFill>
          <a:srgbClr val="D2DEEF"/>
        </a:solidFill>
        <a:ln w="6350" cap="flat" cmpd="sng" algn="ctr">
          <a:solidFill>
            <a:srgbClr val="1A3F6D"/>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11430" rIns="22860" bIns="11430" numCol="1" spcCol="1270" anchor="ctr" anchorCtr="0">
          <a:noAutofit/>
        </a:bodyPr>
        <a:lstStyle/>
        <a:p>
          <a:pPr lvl="0" algn="ctr" defTabSz="800100" rtl="1">
            <a:lnSpc>
              <a:spcPct val="90000"/>
            </a:lnSpc>
            <a:spcBef>
              <a:spcPct val="0"/>
            </a:spcBef>
            <a:spcAft>
              <a:spcPct val="35000"/>
            </a:spcAft>
          </a:pPr>
          <a:r>
            <a:rPr lang="ur-PK" sz="1800" kern="1200" dirty="0" smtClean="0">
              <a:latin typeface="Jameel Noori Nastaleeq" pitchFamily="2" charset="-78"/>
              <a:cs typeface="Jameel Noori Nastaleeq" pitchFamily="2" charset="-78"/>
            </a:rPr>
            <a:t>سورۃ الحجرات</a:t>
          </a:r>
        </a:p>
      </dsp:txBody>
      <dsp:txXfrm rot="10800000">
        <a:off x="1460210" y="2841007"/>
        <a:ext cx="2397275" cy="507394"/>
      </dsp:txXfrm>
    </dsp:sp>
    <dsp:sp modelId="{C37DC2FA-CB51-4BE8-B28E-BE7CBBCC56FA}">
      <dsp:nvSpPr>
        <dsp:cNvPr id="0" name=""/>
        <dsp:cNvSpPr/>
      </dsp:nvSpPr>
      <dsp:spPr>
        <a:xfrm rot="10800000">
          <a:off x="1198492" y="3485949"/>
          <a:ext cx="6213614" cy="611318"/>
        </a:xfrm>
        <a:prstGeom prst="chevron">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a:effectLst/>
      </dsp:spPr>
      <dsp:style>
        <a:lnRef idx="0">
          <a:scrgbClr r="0" g="0" b="0"/>
        </a:lnRef>
        <a:fillRef idx="3">
          <a:scrgbClr r="0" g="0" b="0"/>
        </a:fillRef>
        <a:effectRef idx="2">
          <a:scrgbClr r="0" g="0" b="0"/>
        </a:effectRef>
        <a:fontRef idx="minor">
          <a:schemeClr val="lt1"/>
        </a:fontRef>
      </dsp:style>
      <dsp:txBody>
        <a:bodyPr spcFirstLastPara="0" vert="horz" wrap="square" lIns="0" tIns="15240" rIns="30480" bIns="15240" numCol="1" spcCol="1270" anchor="ctr" anchorCtr="0">
          <a:noAutofit/>
        </a:bodyPr>
        <a:lstStyle/>
        <a:p>
          <a:pPr lvl="0" algn="ctr" defTabSz="1066800" rtl="1">
            <a:lnSpc>
              <a:spcPct val="90000"/>
            </a:lnSpc>
            <a:spcBef>
              <a:spcPct val="0"/>
            </a:spcBef>
            <a:spcAft>
              <a:spcPct val="35000"/>
            </a:spcAft>
          </a:pPr>
          <a:r>
            <a:rPr lang="ur-PK" sz="2400" i="1" kern="1200" dirty="0" smtClean="0">
              <a:effectLst>
                <a:outerShdw blurRad="38100" dist="38100" dir="2700000" algn="tl">
                  <a:srgbClr val="000000">
                    <a:alpha val="43137"/>
                  </a:srgbClr>
                </a:outerShdw>
              </a:effectLst>
              <a:latin typeface="Jameel Noori Nastaleeq" pitchFamily="2" charset="-78"/>
              <a:cs typeface="Jameel Noori Nastaleeq" pitchFamily="2" charset="-78"/>
            </a:rPr>
            <a:t>(۱۷)  جہاد فی سبیل اللہ</a:t>
          </a:r>
        </a:p>
      </dsp:txBody>
      <dsp:txXfrm rot="10800000">
        <a:off x="1504151" y="3485949"/>
        <a:ext cx="5602296" cy="611318"/>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60"/>
          <a:ext cx="4837916" cy="83655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837" y="41197"/>
        <a:ext cx="4756242" cy="75487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921"/>
          <a:ext cx="9166846" cy="99839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کو "فاحشہ" یعنی بے حیائی کا محرک کہا گیا</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جو کہ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درحقیقت  ایمان کی ضد ہے</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8738" y="49659"/>
        <a:ext cx="9069370" cy="900920"/>
      </dsp:txXfrm>
    </dsp:sp>
    <dsp:sp modelId="{A3FAD857-2DAF-4C52-AAAA-3B52DE83A860}">
      <dsp:nvSpPr>
        <dsp:cNvPr id="0" name=""/>
        <dsp:cNvSpPr/>
      </dsp:nvSpPr>
      <dsp:spPr>
        <a:xfrm>
          <a:off x="0" y="1013689"/>
          <a:ext cx="9166846" cy="998396"/>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r" defTabSz="1244600" rtl="1">
            <a:lnSpc>
              <a:spcPct val="90000"/>
            </a:lnSpc>
            <a:spcBef>
              <a:spcPct val="0"/>
            </a:spcBef>
            <a:spcAft>
              <a:spcPts val="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کو </a:t>
          </a:r>
          <a:r>
            <a:rPr lang="ar-SA" sz="2800" kern="1200" dirty="0" smtClean="0">
              <a:effectLst>
                <a:outerShdw blurRad="38100" dist="38100" dir="2700000" algn="tl">
                  <a:srgbClr val="000000">
                    <a:alpha val="43137"/>
                  </a:srgbClr>
                </a:outerShdw>
              </a:effectLst>
              <a:latin typeface="noorehira" panose="02000000000000000000" pitchFamily="2" charset="-78"/>
              <a:cs typeface="noorehira" panose="02000000000000000000" pitchFamily="2" charset="-78"/>
            </a:rPr>
            <a:t>سَآءَ سَبِیْلاً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یعنی برا  راستہ قرار دیا گیاہے کیوں کہ یہ خاندان کے ادارے کو دو  طرح سے تباہ کرتاہے</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8738" y="1062427"/>
        <a:ext cx="9069370" cy="900920"/>
      </dsp:txXfrm>
    </dsp:sp>
    <dsp:sp modelId="{1AE59972-D37C-460D-ADB1-837F7D122038}">
      <dsp:nvSpPr>
        <dsp:cNvPr id="0" name=""/>
        <dsp:cNvSpPr/>
      </dsp:nvSpPr>
      <dsp:spPr>
        <a:xfrm>
          <a:off x="0" y="2012085"/>
          <a:ext cx="9166846" cy="9916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047" tIns="30480" rIns="170688" bIns="30480" numCol="1" spcCol="1270" anchor="t" anchorCtr="0">
          <a:noAutofit/>
        </a:bodyPr>
        <a:lstStyle/>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شوہر اور بیوی کے درمیان اعتماد اور محبت کا رشتہ ختم ہوجاتاہے۔ گھر میں سکون کی فضا باقی نہیں رہتی </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والد کو اپنی  اولاد کے حوالے سے شک ہو جاتا ہے ۔ لہذا  وہ اولاد کی  پرورش  اور تربیت پر مناسب توجہ نہیں دیتا </a:t>
          </a:r>
          <a:endParaRPr lang="en-US" sz="2400" kern="1200" dirty="0">
            <a:latin typeface="Jameel Noori Nastaleeq" panose="02000503000000020004" pitchFamily="2" charset="-78"/>
            <a:cs typeface="Jameel Noori Nastaleeq" panose="02000503000000020004" pitchFamily="2" charset="-78"/>
          </a:endParaRPr>
        </a:p>
      </dsp:txBody>
      <dsp:txXfrm>
        <a:off x="0" y="2012085"/>
        <a:ext cx="9166846" cy="991659"/>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041"/>
          <a:ext cx="7045124" cy="82347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حرمتِ عزت کے بعد اب حرمتِ جان کا ذکر</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199" y="41240"/>
        <a:ext cx="6964726" cy="743080"/>
      </dsp:txXfrm>
    </dsp:sp>
    <dsp:sp modelId="{A3FAD857-2DAF-4C52-AAAA-3B52DE83A860}">
      <dsp:nvSpPr>
        <dsp:cNvPr id="0" name=""/>
        <dsp:cNvSpPr/>
      </dsp:nvSpPr>
      <dsp:spPr>
        <a:xfrm>
          <a:off x="0" y="838596"/>
          <a:ext cx="7045124" cy="82347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قتلِ ناحق تمدن کی جڑ پرتیشہ  چلانے کے مترادف ہے </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199" y="878795"/>
        <a:ext cx="6964726" cy="743080"/>
      </dsp:txXfrm>
    </dsp:sp>
    <dsp:sp modelId="{E87509B5-2685-4EEC-84E9-DAC995C22ED4}">
      <dsp:nvSpPr>
        <dsp:cNvPr id="0" name=""/>
        <dsp:cNvSpPr/>
      </dsp:nvSpPr>
      <dsp:spPr>
        <a:xfrm>
          <a:off x="0" y="1676152"/>
          <a:ext cx="7045124" cy="823478"/>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جس نے ایک انسان کو قتل کیا اُس نے پوری انسانیت کو قتل کیا </a:t>
          </a:r>
          <a:r>
            <a:rPr lang="ur-PK"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(المائدۃ:32)</a:t>
          </a:r>
          <a:endParaRPr lang="en-US" sz="28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199" y="1716351"/>
        <a:ext cx="6964726" cy="74308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20"/>
          <a:ext cx="7045124" cy="76424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البتہ مندرجہ ذیل صورتوں میں کسی انسان کی جان لی جاسکتی ہے  </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307" y="37527"/>
        <a:ext cx="6970510" cy="689633"/>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44FFDD-2F9A-4EDF-9448-E7DF76F4BEA9}">
      <dsp:nvSpPr>
        <dsp:cNvPr id="0" name=""/>
        <dsp:cNvSpPr/>
      </dsp:nvSpPr>
      <dsp:spPr>
        <a:xfrm>
          <a:off x="6513931" y="22294"/>
          <a:ext cx="3170171" cy="750246"/>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7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شادی شدہ زانی کو  سنگسار کرنا</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513931" y="22294"/>
        <a:ext cx="3170171" cy="750246"/>
      </dsp:txXfrm>
    </dsp:sp>
    <dsp:sp modelId="{8C28497C-75CC-4875-A582-4999CDC610BC}">
      <dsp:nvSpPr>
        <dsp:cNvPr id="0" name=""/>
        <dsp:cNvSpPr/>
      </dsp:nvSpPr>
      <dsp:spPr>
        <a:xfrm>
          <a:off x="3256990" y="22294"/>
          <a:ext cx="3170171" cy="750246"/>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7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قاتل کی بطور قصاص جان لینا  </a:t>
          </a:r>
          <a:endPar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066800" rtl="1">
            <a:lnSpc>
              <a:spcPct val="70000"/>
            </a:lnSpc>
            <a:spcBef>
              <a:spcPct val="0"/>
            </a:spcBef>
            <a:spcAft>
              <a:spcPts val="0"/>
            </a:spcAft>
          </a:pPr>
          <a:r>
            <a:rPr lang="ar-SA" sz="2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(البقرۃ:  178)</a:t>
          </a: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56990" y="22294"/>
        <a:ext cx="3170171" cy="750246"/>
      </dsp:txXfrm>
    </dsp:sp>
    <dsp:sp modelId="{92C74CEA-EE37-40AA-9B1A-DC39EBB33A47}">
      <dsp:nvSpPr>
        <dsp:cNvPr id="0" name=""/>
        <dsp:cNvSpPr/>
      </dsp:nvSpPr>
      <dsp:spPr>
        <a:xfrm>
          <a:off x="49" y="22294"/>
          <a:ext cx="3170171" cy="750246"/>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7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حربی کا فر کو قتل کرنا  </a:t>
          </a:r>
          <a:r>
            <a:rPr lang="ar-SA" sz="2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(التوبۃ: 111)</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9" y="22294"/>
        <a:ext cx="3170171" cy="750246"/>
      </dsp:txXfrm>
    </dsp:sp>
    <dsp:sp modelId="{F3F4FDAA-6DC2-45CC-AD89-35001A3F7822}">
      <dsp:nvSpPr>
        <dsp:cNvPr id="0" name=""/>
        <dsp:cNvSpPr/>
      </dsp:nvSpPr>
      <dsp:spPr>
        <a:xfrm>
          <a:off x="6513931" y="859310"/>
          <a:ext cx="3170171" cy="750246"/>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7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گستاخِ رسول  ﷺ  کو قتل کرنا</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6513931" y="859310"/>
        <a:ext cx="3170171" cy="750246"/>
      </dsp:txXfrm>
    </dsp:sp>
    <dsp:sp modelId="{7CA3550B-EA63-4108-BCDB-D64CE74DD117}">
      <dsp:nvSpPr>
        <dsp:cNvPr id="0" name=""/>
        <dsp:cNvSpPr/>
      </dsp:nvSpPr>
      <dsp:spPr>
        <a:xfrm>
          <a:off x="3256990" y="859310"/>
          <a:ext cx="3170171" cy="750246"/>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7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سے مرتد ہونے والے کو قتل کرنا </a:t>
          </a:r>
          <a:r>
            <a:rPr lang="ar-SA" sz="2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(البقرۃ: 54)</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256990" y="859310"/>
        <a:ext cx="3170171" cy="750246"/>
      </dsp:txXfrm>
    </dsp:sp>
    <dsp:sp modelId="{4B16C96E-C2C6-4ED3-BF18-C1E76AE7A18B}">
      <dsp:nvSpPr>
        <dsp:cNvPr id="0" name=""/>
        <dsp:cNvSpPr/>
      </dsp:nvSpPr>
      <dsp:spPr>
        <a:xfrm>
          <a:off x="49" y="859310"/>
          <a:ext cx="3170171" cy="750246"/>
        </a:xfrm>
        <a:prstGeom prst="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7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رہزن یا اسلامی حکومت کے باغی کوقتل کرنا </a:t>
          </a:r>
          <a:r>
            <a:rPr lang="ur-PK"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(المائدۃ: 33)</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9" y="859310"/>
        <a:ext cx="3170171" cy="75024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914"/>
          <a:ext cx="7977186" cy="7239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قاتل کے بارے میں فیصلے کا اختیار مقتول کے ورثاء کو ہے</a:t>
          </a:r>
          <a:r>
            <a:rPr lang="ur-PK"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 سے اُن کے  زخم  پر مرہم کا سامان ہوتا ہے</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342" y="36256"/>
        <a:ext cx="7906502" cy="653299"/>
      </dsp:txXfrm>
    </dsp:sp>
    <dsp:sp modelId="{A3FAD857-2DAF-4C52-AAAA-3B52DE83A860}">
      <dsp:nvSpPr>
        <dsp:cNvPr id="0" name=""/>
        <dsp:cNvSpPr/>
      </dsp:nvSpPr>
      <dsp:spPr>
        <a:xfrm>
          <a:off x="0" y="739269"/>
          <a:ext cx="7977186" cy="7239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قاتل کی جان لینے میں اسراف یعنی زیادتی کی ایک صورت: مقتول کے ورثاء  تڑپا تڑپا کرقاتل  کو قتل کرتے </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342" y="774611"/>
        <a:ext cx="7906502" cy="653299"/>
      </dsp:txXfrm>
    </dsp:sp>
    <dsp:sp modelId="{E87509B5-2685-4EEC-84E9-DAC995C22ED4}">
      <dsp:nvSpPr>
        <dsp:cNvPr id="0" name=""/>
        <dsp:cNvSpPr/>
      </dsp:nvSpPr>
      <dsp:spPr>
        <a:xfrm>
          <a:off x="0" y="1477624"/>
          <a:ext cx="7977186" cy="7239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صورت یہ بھی تھی کہ خون بہا لینے کے بعد قاتل کی جان بھی لے لی جاتی تھی </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342" y="1512966"/>
        <a:ext cx="7906502" cy="653299"/>
      </dsp:txXfrm>
    </dsp:sp>
    <dsp:sp modelId="{638F039D-D5E0-4AE8-BCEE-DAD3323C7891}">
      <dsp:nvSpPr>
        <dsp:cNvPr id="0" name=""/>
        <dsp:cNvSpPr/>
      </dsp:nvSpPr>
      <dsp:spPr>
        <a:xfrm>
          <a:off x="0" y="2215979"/>
          <a:ext cx="7977186" cy="723983"/>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ur-PK"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آج </a:t>
          </a: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بعض اوقات قاتل کے ساتھ اُس کے       بے قصور عزیزوں  یا ساتھیوں کی جان بھی  لینے کا ظلم جاری ہے</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5342" y="2251321"/>
        <a:ext cx="7906502" cy="65329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066"/>
          <a:ext cx="7977186" cy="8049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حرمتِ عزت و جان کے بعد اب حرمتِ مال کا ذکر </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295" y="41361"/>
        <a:ext cx="7898596" cy="726370"/>
      </dsp:txXfrm>
    </dsp:sp>
    <dsp:sp modelId="{A3FAD857-2DAF-4C52-AAAA-3B52DE83A860}">
      <dsp:nvSpPr>
        <dsp:cNvPr id="0" name=""/>
        <dsp:cNvSpPr/>
      </dsp:nvSpPr>
      <dsp:spPr>
        <a:xfrm>
          <a:off x="0" y="930866"/>
          <a:ext cx="7977186" cy="8049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یتیم کے مال پر بعض اوقات اُس کے سرپرست حیلوں بہانوں سے  قبضہ کر لیتے ہیں</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295" y="970161"/>
        <a:ext cx="7898596" cy="726370"/>
      </dsp:txXfrm>
    </dsp:sp>
    <dsp:sp modelId="{E87509B5-2685-4EEC-84E9-DAC995C22ED4}">
      <dsp:nvSpPr>
        <dsp:cNvPr id="0" name=""/>
        <dsp:cNvSpPr/>
      </dsp:nvSpPr>
      <dsp:spPr>
        <a:xfrm>
          <a:off x="0" y="1859666"/>
          <a:ext cx="7977186" cy="8049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90000"/>
            </a:lnSpc>
            <a:spcBef>
              <a:spcPct val="0"/>
            </a:spcBef>
            <a:spcAft>
              <a:spcPct val="3500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بعض اوقات یتیم بچوں کی ماؤں سے شادی کرکے یا یتیم لڑکیوں سے شادی کرکے اُن کے  مال پر قبضہ کر لیا جاتا ہے</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295" y="1898961"/>
        <a:ext cx="7898596" cy="72637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110"/>
          <a:ext cx="7369216" cy="76424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rtl="1">
            <a:lnSpc>
              <a:spcPct val="90000"/>
            </a:lnSpc>
            <a:spcBef>
              <a:spcPct val="0"/>
            </a:spcBef>
            <a:spcAft>
              <a:spcPct val="35000"/>
            </a:spcAft>
          </a:pPr>
          <a:r>
            <a:rPr lang="ar-SA" sz="2800" b="1"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سورة النساءآیات2، 3، 5، 6 اور10 میں  </a:t>
          </a:r>
          <a:r>
            <a:rPr lang="ur-PK" sz="2800" b="1"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یتیموں کے مال کے </a:t>
          </a:r>
          <a:r>
            <a:rPr lang="ar-SA" sz="2800" b="1"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حوالے سے تفصیلی   ہدایات </a:t>
          </a:r>
          <a:endParaRPr lang="en-US" sz="28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7307" y="37417"/>
        <a:ext cx="7294602" cy="689633"/>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43364"/>
          <a:ext cx="6461760" cy="78426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ar-SA"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ایفائے عہد کے حوالے سے حکم انتہائی تاکیدی اسلوب میں </a:t>
          </a:r>
          <a:endParaRPr lang="en-US" sz="25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285" y="81649"/>
        <a:ext cx="6385190" cy="707695"/>
      </dsp:txXfrm>
    </dsp:sp>
    <dsp:sp modelId="{A3FAD857-2DAF-4C52-AAAA-3B52DE83A860}">
      <dsp:nvSpPr>
        <dsp:cNvPr id="0" name=""/>
        <dsp:cNvSpPr/>
      </dsp:nvSpPr>
      <dsp:spPr>
        <a:xfrm>
          <a:off x="0" y="899630"/>
          <a:ext cx="6461760" cy="78426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ar-SA"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خبردار کیا گیا کہ عہد کے حوالے سے روزِ قیامت باز  پُرس ہوگی</a:t>
          </a:r>
          <a:endParaRPr lang="en-US" sz="25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285" y="937915"/>
        <a:ext cx="6385190" cy="707695"/>
      </dsp:txXfrm>
    </dsp:sp>
    <dsp:sp modelId="{136C6308-89A3-42B9-9D4F-EEF563B42621}">
      <dsp:nvSpPr>
        <dsp:cNvPr id="0" name=""/>
        <dsp:cNvSpPr/>
      </dsp:nvSpPr>
      <dsp:spPr>
        <a:xfrm>
          <a:off x="0" y="1755895"/>
          <a:ext cx="6461760" cy="78426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r" defTabSz="1111250" rtl="1">
            <a:lnSpc>
              <a:spcPct val="90000"/>
            </a:lnSpc>
            <a:spcBef>
              <a:spcPct val="0"/>
            </a:spcBef>
            <a:spcAft>
              <a:spcPct val="35000"/>
            </a:spcAft>
          </a:pPr>
          <a:r>
            <a:rPr lang="ur-PK" sz="25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معاہدوں کی تین اقسام</a:t>
          </a:r>
          <a:endParaRPr lang="en-US" sz="25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285" y="1794180"/>
        <a:ext cx="6385190" cy="707695"/>
      </dsp:txXfrm>
    </dsp:sp>
    <dsp:sp modelId="{451AA718-5380-48B7-A8F3-A880C68DAB13}">
      <dsp:nvSpPr>
        <dsp:cNvPr id="0" name=""/>
        <dsp:cNvSpPr/>
      </dsp:nvSpPr>
      <dsp:spPr>
        <a:xfrm>
          <a:off x="0" y="2540161"/>
          <a:ext cx="6461760" cy="11126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5161" tIns="31750" rIns="177800" bIns="31750" numCol="1" spcCol="1270" anchor="t" anchorCtr="0">
          <a:noAutofit/>
        </a:bodyPr>
        <a:lstStyle/>
        <a:p>
          <a:pPr marL="228600" lvl="1" indent="-228600" algn="r" defTabSz="889000" rtl="1">
            <a:lnSpc>
              <a:spcPct val="80000"/>
            </a:lnSpc>
            <a:spcBef>
              <a:spcPct val="0"/>
            </a:spcBef>
            <a:spcAft>
              <a:spcPts val="0"/>
            </a:spcAft>
            <a:buChar char="••"/>
          </a:pPr>
          <a:r>
            <a:rPr lang="ur-PK" sz="2000" kern="1200" dirty="0" smtClean="0">
              <a:latin typeface="Jameel Noori Nastaleeq" panose="02000503000000020004" pitchFamily="2" charset="-78"/>
              <a:cs typeface="Jameel Noori Nastaleeq" panose="02000503000000020004" pitchFamily="2" charset="-78"/>
            </a:rPr>
            <a:t>اپنے آپ سے</a:t>
          </a:r>
          <a:endParaRPr lang="en-US" sz="2000" kern="1200" dirty="0">
            <a:latin typeface="Jameel Noori Nastaleeq" panose="02000503000000020004" pitchFamily="2" charset="-78"/>
            <a:cs typeface="Jameel Noori Nastaleeq" panose="02000503000000020004" pitchFamily="2" charset="-78"/>
          </a:endParaRPr>
        </a:p>
        <a:p>
          <a:pPr marL="228600" lvl="1" indent="-228600" algn="r" defTabSz="889000" rtl="1">
            <a:lnSpc>
              <a:spcPct val="80000"/>
            </a:lnSpc>
            <a:spcBef>
              <a:spcPct val="0"/>
            </a:spcBef>
            <a:spcAft>
              <a:spcPts val="0"/>
            </a:spcAft>
            <a:buChar char="••"/>
          </a:pPr>
          <a:r>
            <a:rPr lang="ur-PK" sz="2000" kern="1200" dirty="0" smtClean="0">
              <a:latin typeface="Jameel Noori Nastaleeq" panose="02000503000000020004" pitchFamily="2" charset="-78"/>
              <a:cs typeface="Jameel Noori Nastaleeq" panose="02000503000000020004" pitchFamily="2" charset="-78"/>
            </a:rPr>
            <a:t>بندوں سے </a:t>
          </a:r>
          <a:endParaRPr lang="en-US" sz="2000" kern="1200" dirty="0">
            <a:latin typeface="Jameel Noori Nastaleeq" panose="02000503000000020004" pitchFamily="2" charset="-78"/>
            <a:cs typeface="Jameel Noori Nastaleeq" panose="02000503000000020004" pitchFamily="2" charset="-78"/>
          </a:endParaRPr>
        </a:p>
        <a:p>
          <a:pPr marL="228600" lvl="1" indent="-228600" algn="r" defTabSz="889000" rtl="1">
            <a:lnSpc>
              <a:spcPct val="80000"/>
            </a:lnSpc>
            <a:spcBef>
              <a:spcPct val="0"/>
            </a:spcBef>
            <a:spcAft>
              <a:spcPts val="0"/>
            </a:spcAft>
            <a:buChar char="••"/>
          </a:pPr>
          <a:r>
            <a:rPr lang="ur-PK" sz="2000" kern="1200" dirty="0" smtClean="0">
              <a:latin typeface="Jameel Noori Nastaleeq" panose="02000503000000020004" pitchFamily="2" charset="-78"/>
              <a:cs typeface="Jameel Noori Nastaleeq" panose="02000503000000020004" pitchFamily="2" charset="-78"/>
            </a:rPr>
            <a:t>اللہ سے</a:t>
          </a:r>
          <a:endParaRPr lang="en-US" sz="2000" kern="1200" dirty="0">
            <a:latin typeface="Jameel Noori Nastaleeq" panose="02000503000000020004" pitchFamily="2" charset="-78"/>
            <a:cs typeface="Jameel Noori Nastaleeq" panose="02000503000000020004" pitchFamily="2" charset="-78"/>
          </a:endParaRPr>
        </a:p>
      </dsp:txBody>
      <dsp:txXfrm>
        <a:off x="0" y="2540161"/>
        <a:ext cx="6461760" cy="1112625"/>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0719"/>
          <a:ext cx="8662408" cy="8049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SA" sz="26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ایک اہم معاشرتی ہدایت کہ ماپ اور تول میں کمی نہ کی جائے  </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295" y="70014"/>
        <a:ext cx="8583818" cy="726370"/>
      </dsp:txXfrm>
    </dsp:sp>
    <dsp:sp modelId="{A3FAD857-2DAF-4C52-AAAA-3B52DE83A860}">
      <dsp:nvSpPr>
        <dsp:cNvPr id="0" name=""/>
        <dsp:cNvSpPr/>
      </dsp:nvSpPr>
      <dsp:spPr>
        <a:xfrm>
          <a:off x="0" y="959519"/>
          <a:ext cx="8662408" cy="8049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SA" sz="26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سورۃ المطففین کی ابتدائی آیات میں ناپ تول میں کمی کرنے والوں کے لئے شدید وعید </a:t>
          </a:r>
          <a:r>
            <a:rPr lang="ur-PK" sz="26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کا </a:t>
          </a:r>
          <a:r>
            <a:rPr lang="ar-SA" sz="26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بیان</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295" y="998814"/>
        <a:ext cx="8583818" cy="726370"/>
      </dsp:txXfrm>
    </dsp:sp>
    <dsp:sp modelId="{9F5D60CD-873A-44F4-A8B5-E2F9DC94285D}">
      <dsp:nvSpPr>
        <dsp:cNvPr id="0" name=""/>
        <dsp:cNvSpPr/>
      </dsp:nvSpPr>
      <dsp:spPr>
        <a:xfrm>
          <a:off x="0" y="1888319"/>
          <a:ext cx="8662408" cy="80496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rtl="1">
            <a:lnSpc>
              <a:spcPct val="90000"/>
            </a:lnSpc>
            <a:spcBef>
              <a:spcPct val="0"/>
            </a:spcBef>
            <a:spcAft>
              <a:spcPct val="35000"/>
            </a:spcAft>
          </a:pPr>
          <a:r>
            <a:rPr lang="ar-SA" sz="26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وسیع ہدایت یہ  ہے کہ انسان جس پیمانے کو اپنے لئے پسند کرے وہی پیمانہ دوسرے کے لئے بھی  استعمال کرے</a:t>
          </a:r>
          <a:endParaRPr lang="en-US" sz="26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9295" y="1927614"/>
        <a:ext cx="8583818" cy="72637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62"/>
          <a:ext cx="9553073" cy="78961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مرد اور عورت کا جنسی اختلاط جبکہ اُن کے درمیان نکاح یا مالک اورکنیز کا رشتہ نہ ہو زنا کہلاتاہے</a:t>
          </a:r>
          <a:endParaRPr lang="en-US" sz="30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546" y="38908"/>
        <a:ext cx="9475981" cy="712520"/>
      </dsp:txXfrm>
    </dsp:sp>
    <dsp:sp modelId="{EDD0589B-EE90-4399-A34B-626A6A085A21}">
      <dsp:nvSpPr>
        <dsp:cNvPr id="0" name=""/>
        <dsp:cNvSpPr/>
      </dsp:nvSpPr>
      <dsp:spPr>
        <a:xfrm>
          <a:off x="0" y="802434"/>
          <a:ext cx="9553073" cy="78961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ایک ایسا گناہ ہے جس سے بچنا انسان کے لئے بہت ہی مشکل ہے</a:t>
          </a:r>
          <a:endParaRPr lang="en-US" sz="30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546" y="840980"/>
        <a:ext cx="9475981" cy="712520"/>
      </dsp:txXfrm>
    </dsp:sp>
    <dsp:sp modelId="{A0BF1184-360C-40E9-A4FA-ADDFE42FFCE8}">
      <dsp:nvSpPr>
        <dsp:cNvPr id="0" name=""/>
        <dsp:cNvSpPr/>
      </dsp:nvSpPr>
      <dsp:spPr>
        <a:xfrm>
          <a:off x="0" y="1604507"/>
          <a:ext cx="9553073" cy="78961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اللہ نے انسان کے اندر زور دار جنسی جذبات رکھے ہیں تاکہ نسلِ انسانی کی افزائش ہو سکے</a:t>
          </a:r>
          <a:endParaRPr lang="en-US" sz="30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546" y="1643053"/>
        <a:ext cx="9475981" cy="712520"/>
      </dsp:txXfrm>
    </dsp:sp>
    <dsp:sp modelId="{407B06AF-E50E-4513-B1F8-77FA2FA2AAC2}">
      <dsp:nvSpPr>
        <dsp:cNvPr id="0" name=""/>
        <dsp:cNvSpPr/>
      </dsp:nvSpPr>
      <dsp:spPr>
        <a:xfrm>
          <a:off x="0" y="2406579"/>
          <a:ext cx="9553073" cy="789612"/>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ctr" defTabSz="1333500" rtl="1">
            <a:lnSpc>
              <a:spcPct val="90000"/>
            </a:lnSpc>
            <a:spcBef>
              <a:spcPct val="0"/>
            </a:spcBef>
            <a:spcAft>
              <a:spcPct val="35000"/>
            </a:spcAft>
          </a:pPr>
          <a:r>
            <a:rPr lang="ar-SA" sz="30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"زنا کے قریب بھی مت جاؤ"</a:t>
          </a:r>
          <a:r>
            <a:rPr lang="ur-PK" sz="30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سے مراد </a:t>
          </a:r>
          <a:r>
            <a:rPr lang="ar-SA" sz="30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تمام راستوں کو بند کرنے کا حکم ہے جو زنا کی طرف لے جاتے ہیں</a:t>
          </a:r>
          <a:endParaRPr lang="en-US" sz="30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546" y="2445125"/>
        <a:ext cx="9475981" cy="712520"/>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51606"/>
          <a:ext cx="9584788" cy="78624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10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کا نظریہ اور عمل محض گمان یا تقلید کی بنیاد پر نہیں بلکہ علم اور ٹھوس دلائل کی بنیاد پر ہو نا چاہیئے</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381" y="89987"/>
        <a:ext cx="9508026" cy="709478"/>
      </dsp:txXfrm>
    </dsp:sp>
    <dsp:sp modelId="{A3FAD857-2DAF-4C52-AAAA-3B52DE83A860}">
      <dsp:nvSpPr>
        <dsp:cNvPr id="0" name=""/>
        <dsp:cNvSpPr/>
      </dsp:nvSpPr>
      <dsp:spPr>
        <a:xfrm>
          <a:off x="0" y="906967"/>
          <a:ext cx="9584788" cy="78624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10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 نے انسان کو ایک طرف ایسے تمام اوہام کے خوف سے نجات دلا دی جن کی بنیاد محض گمان  یا تخمینوں پر تھی</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381" y="945348"/>
        <a:ext cx="9508026" cy="709478"/>
      </dsp:txXfrm>
    </dsp:sp>
    <dsp:sp modelId="{1AE59972-D37C-460D-ADB1-837F7D122038}">
      <dsp:nvSpPr>
        <dsp:cNvPr id="0" name=""/>
        <dsp:cNvSpPr/>
      </dsp:nvSpPr>
      <dsp:spPr>
        <a:xfrm>
          <a:off x="0" y="1693207"/>
          <a:ext cx="9584788" cy="4719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4317" tIns="30480" rIns="170688" bIns="30480" numCol="1" spcCol="1270" anchor="t" anchorCtr="0">
          <a:noAutofit/>
        </a:bodyPr>
        <a:lstStyle/>
        <a:p>
          <a:pPr marL="171450" lvl="1" indent="-171450" algn="r" defTabSz="844550" rtl="1">
            <a:lnSpc>
              <a:spcPct val="100000"/>
            </a:lnSpc>
            <a:spcBef>
              <a:spcPct val="0"/>
            </a:spcBef>
            <a:spcAft>
              <a:spcPts val="0"/>
            </a:spcAft>
            <a:buChar char="••"/>
          </a:pPr>
          <a:r>
            <a:rPr lang="ar-SA" sz="1900" kern="1200" dirty="0" smtClean="0">
              <a:latin typeface="Jameel Noori Nastaleeq" panose="02000503000000020004" pitchFamily="2" charset="-78"/>
              <a:cs typeface="Jameel Noori Nastaleeq" panose="02000503000000020004" pitchFamily="2" charset="-78"/>
            </a:rPr>
            <a:t>جیسے ستارہ شناسی، دست شناسی یا اِسی طرح کی دیگر</a:t>
          </a:r>
          <a:r>
            <a:rPr lang="en-US" sz="1900" kern="1200" dirty="0" smtClean="0">
              <a:latin typeface="Jameel Noori Nastaleeq" panose="02000503000000020004" pitchFamily="2" charset="-78"/>
              <a:cs typeface="Jameel Noori Nastaleeq" panose="02000503000000020004" pitchFamily="2" charset="-78"/>
            </a:rPr>
            <a:t>Occult Sciences</a:t>
          </a:r>
          <a:endParaRPr lang="en-US" sz="1900" kern="1200" dirty="0">
            <a:latin typeface="Jameel Noori Nastaleeq" panose="02000503000000020004" pitchFamily="2" charset="-78"/>
            <a:cs typeface="Jameel Noori Nastaleeq" panose="02000503000000020004" pitchFamily="2" charset="-78"/>
          </a:endParaRPr>
        </a:p>
      </dsp:txBody>
      <dsp:txXfrm>
        <a:off x="0" y="1693207"/>
        <a:ext cx="9584788" cy="471960"/>
      </dsp:txXfrm>
    </dsp:sp>
    <dsp:sp modelId="{9F5D60CD-873A-44F4-A8B5-E2F9DC94285D}">
      <dsp:nvSpPr>
        <dsp:cNvPr id="0" name=""/>
        <dsp:cNvSpPr/>
      </dsp:nvSpPr>
      <dsp:spPr>
        <a:xfrm>
          <a:off x="0" y="2165167"/>
          <a:ext cx="9584788" cy="78624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10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انسان کو پیروی علمی حقائق ہی کی کرنی چاہیئے اور اُن تمام نظریات  یا خدشات کو اہمیت نہیں دینی چاہیئے جو وہم،  گمان  یا تخمینوں کی بنیاد پر ہیں </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8381" y="2203548"/>
        <a:ext cx="9508026" cy="709478"/>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680"/>
          <a:ext cx="9584788" cy="108363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80000"/>
            </a:lnSpc>
            <a:spcBef>
              <a:spcPct val="0"/>
            </a:spcBef>
            <a:spcAft>
              <a:spcPts val="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قرآن کی رُو سے علم کی </a:t>
          </a:r>
          <a:r>
            <a:rPr lang="ur-PK"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دو </a:t>
          </a: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اقسام</a:t>
          </a:r>
          <a:r>
            <a:rPr lang="ur-PK"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(1) علمِ ہدایت یا علمِ وحی  (2) علمِ جدید۔ </a:t>
          </a:r>
          <a:r>
            <a:rPr lang="en-US"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a:t>
          </a:r>
          <a:r>
            <a:rPr lang="ur-PK"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اِن دونوں کا سیکھنا ضروری ہے</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2899" y="53579"/>
        <a:ext cx="9478990" cy="977833"/>
      </dsp:txXfrm>
    </dsp:sp>
    <dsp:sp modelId="{9F5D60CD-873A-44F4-A8B5-E2F9DC94285D}">
      <dsp:nvSpPr>
        <dsp:cNvPr id="0" name=""/>
        <dsp:cNvSpPr/>
      </dsp:nvSpPr>
      <dsp:spPr>
        <a:xfrm>
          <a:off x="0" y="1098176"/>
          <a:ext cx="9584788" cy="108363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80000"/>
            </a:lnSpc>
            <a:spcBef>
              <a:spcPct val="0"/>
            </a:spcBef>
            <a:spcAft>
              <a:spcPts val="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علمِ ہدایت علم کی وہ روح ہے جس کے بغیر علمِ جدید نہ صحیح رُخ پر آگے بڑھ سکتا ہے</a:t>
          </a:r>
          <a:endParaRPr lang="ur-PK"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066800" rtl="1">
            <a:lnSpc>
              <a:spcPct val="80000"/>
            </a:lnSpc>
            <a:spcBef>
              <a:spcPct val="0"/>
            </a:spcBef>
            <a:spcAft>
              <a:spcPts val="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نہ دنیا میں مفید ہو سکتا ہے اور نہ آخرت کے اعتبار سے رحمت بن سکتا ہے</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2899" y="1151075"/>
        <a:ext cx="9478990" cy="977833"/>
      </dsp:txXfrm>
    </dsp:sp>
    <dsp:sp modelId="{2DB38137-4B89-4F0E-B1E7-3B754D795638}">
      <dsp:nvSpPr>
        <dsp:cNvPr id="0" name=""/>
        <dsp:cNvSpPr/>
      </dsp:nvSpPr>
      <dsp:spPr>
        <a:xfrm>
          <a:off x="0" y="2195673"/>
          <a:ext cx="9584788" cy="1083631"/>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rtl="1">
            <a:lnSpc>
              <a:spcPct val="80000"/>
            </a:lnSpc>
            <a:spcBef>
              <a:spcPct val="0"/>
            </a:spcBef>
            <a:spcAft>
              <a:spcPts val="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علمِ جدید کے ذریعہ     علمِ ہدایت یعنی قرآن کی زیادہ سے زیادہ معرفت حاصل ہوتی ہے،</a:t>
          </a:r>
          <a:endParaRPr lang="ur-PK"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a:p>
          <a:pPr lvl="0" algn="ctr" defTabSz="1066800" rtl="1">
            <a:lnSpc>
              <a:spcPct val="80000"/>
            </a:lnSpc>
            <a:spcBef>
              <a:spcPct val="0"/>
            </a:spcBef>
            <a:spcAft>
              <a:spcPts val="0"/>
            </a:spcAft>
          </a:pPr>
          <a:r>
            <a:rPr lang="ar-SA" sz="2400" b="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دورِ حاضر کے تقاضوں کا ساتھ دیا جاسکتا ہے  اور عصرِ حاضر کے مسائل کو سمجھ کر علمِ ہدایت کی روشنی میں اُن کا حل پیش کیا جا سکتا ہے</a:t>
          </a:r>
          <a:endParaRPr lang="en-US" sz="2400" b="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52899" y="2248572"/>
        <a:ext cx="9478990" cy="97783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262"/>
          <a:ext cx="7361198" cy="978004"/>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100000"/>
            </a:lnSpc>
            <a:spcBef>
              <a:spcPct val="0"/>
            </a:spcBef>
            <a:spcAft>
              <a:spcPts val="0"/>
            </a:spcAft>
          </a:pPr>
          <a:r>
            <a:rPr lang="ur-PK"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مخلوط معاشرت سے اجتناب</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7742" y="50004"/>
        <a:ext cx="7265714" cy="882520"/>
      </dsp:txXfrm>
    </dsp:sp>
    <dsp:sp modelId="{B7F6BA02-E464-4573-BD78-E2FD6C868940}">
      <dsp:nvSpPr>
        <dsp:cNvPr id="0" name=""/>
        <dsp:cNvSpPr/>
      </dsp:nvSpPr>
      <dsp:spPr>
        <a:xfrm>
          <a:off x="0" y="980267"/>
          <a:ext cx="7361198" cy="13842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718" tIns="30480" rIns="170688" bIns="30480" numCol="1" spcCol="1270" anchor="t" anchorCtr="0">
          <a:noAutofit/>
        </a:bodyPr>
        <a:lstStyle/>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مردوں اور عورتوں کا علیحدہ  دائرہ کار(مرد کا گھر سے باہر جبکہ عورت کا گھر کے اندر)    </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مکانات کی خاص طرز تعمیر کہ زنا نہ  حصّہ الگ اور مردانہ حصّہ  الگ </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ایسی محفلوں اور تقریبات کی حوصلہ شکنی جس میں مخلوط اجتماع کا امکان ہو </a:t>
          </a:r>
          <a:endParaRPr lang="en-US" sz="2400" kern="1200" dirty="0">
            <a:latin typeface="Jameel Noori Nastaleeq" panose="02000503000000020004" pitchFamily="2" charset="-78"/>
            <a:cs typeface="Jameel Noori Nastaleeq" panose="02000503000000020004" pitchFamily="2" charset="-78"/>
          </a:endParaRPr>
        </a:p>
      </dsp:txBody>
      <dsp:txXfrm>
        <a:off x="0" y="980267"/>
        <a:ext cx="7361198" cy="13842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60"/>
          <a:ext cx="4837916" cy="83655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837" y="41197"/>
        <a:ext cx="4756242" cy="7548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045"/>
          <a:ext cx="7361198" cy="932255"/>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r" defTabSz="1422400" rtl="1">
            <a:lnSpc>
              <a:spcPct val="90000"/>
            </a:lnSpc>
            <a:spcBef>
              <a:spcPct val="0"/>
            </a:spcBef>
            <a:spcAft>
              <a:spcPts val="0"/>
            </a:spcAft>
          </a:pPr>
          <a:r>
            <a:rPr lang="ar-SA" sz="32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گھر سے باہر پردے کے احکامات  </a:t>
          </a:r>
          <a:r>
            <a:rPr lang="ar-SA" sz="28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(الاحزاب:32، 33، 53-55، 59) </a:t>
          </a:r>
          <a:endParaRPr lang="en-US" sz="32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5509" y="47554"/>
        <a:ext cx="7270180" cy="841237"/>
      </dsp:txXfrm>
    </dsp:sp>
    <dsp:sp modelId="{B7F6BA02-E464-4573-BD78-E2FD6C868940}">
      <dsp:nvSpPr>
        <dsp:cNvPr id="0" name=""/>
        <dsp:cNvSpPr/>
      </dsp:nvSpPr>
      <dsp:spPr>
        <a:xfrm>
          <a:off x="0" y="934300"/>
          <a:ext cx="7361198" cy="23332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718" tIns="30480" rIns="170688" bIns="30480" numCol="1" spcCol="1270" anchor="t" anchorCtr="0">
          <a:noAutofit/>
        </a:bodyPr>
        <a:lstStyle/>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نامحرم شخص سے نرمی سے بات نہ کی جائے۔</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ar-SA" sz="2400" kern="1200" smtClean="0">
              <a:latin typeface="Jameel Noori Nastaleeq" panose="02000503000000020004" pitchFamily="2" charset="-78"/>
              <a:cs typeface="Jameel Noori Nastaleeq" panose="02000503000000020004" pitchFamily="2" charset="-78"/>
            </a:rPr>
            <a:t>عزت اور وقار سے گھر میں رہا جائے۔</a:t>
          </a:r>
          <a:endParaRPr lang="en-US" sz="2400" kern="1200">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باہر نکل کر دورِ جاہلیت کی طرح زیب و زینت کی نمائش نہ کی جائے۔</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ar-SA" sz="2400" kern="1200" smtClean="0">
              <a:latin typeface="Jameel Noori Nastaleeq" panose="02000503000000020004" pitchFamily="2" charset="-78"/>
              <a:cs typeface="Jameel Noori Nastaleeq" panose="02000503000000020004" pitchFamily="2" charset="-78"/>
            </a:rPr>
            <a:t>نامحرم خواتین سے ضروری گفتگو پردے کی اوٹ سے کی جائے۔</a:t>
          </a:r>
          <a:endParaRPr lang="en-US" sz="2400" kern="1200">
            <a:latin typeface="Jameel Noori Nastaleeq" panose="02000503000000020004" pitchFamily="2" charset="-78"/>
            <a:cs typeface="Jameel Noori Nastaleeq" panose="02000503000000020004" pitchFamily="2" charset="-78"/>
          </a:endParaRPr>
        </a:p>
        <a:p>
          <a:pPr marL="228600" lvl="1" indent="-228600" algn="r" defTabSz="1066800" rtl="1">
            <a:lnSpc>
              <a:spcPct val="9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خواتین گھر سے باہر نکلنے کی صورت میں چہرے پر چادر لٹکالیا کریں۔</a:t>
          </a:r>
          <a:endParaRPr lang="en-US" sz="2400" kern="1200" dirty="0">
            <a:latin typeface="Jameel Noori Nastaleeq" panose="02000503000000020004" pitchFamily="2" charset="-78"/>
            <a:cs typeface="Jameel Noori Nastaleeq" panose="02000503000000020004" pitchFamily="2" charset="-78"/>
          </a:endParaRPr>
        </a:p>
      </dsp:txBody>
      <dsp:txXfrm>
        <a:off x="0" y="934300"/>
        <a:ext cx="7361198" cy="23332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60"/>
          <a:ext cx="4837916" cy="83655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837" y="41197"/>
        <a:ext cx="4756242" cy="75487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2033"/>
          <a:ext cx="8402916" cy="856507"/>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lvl="0" algn="r" defTabSz="1333500" rtl="1">
            <a:lnSpc>
              <a:spcPct val="90000"/>
            </a:lnSpc>
            <a:spcBef>
              <a:spcPct val="0"/>
            </a:spcBef>
            <a:spcAft>
              <a:spcPts val="0"/>
            </a:spcAft>
          </a:pPr>
          <a:r>
            <a:rPr lang="ar-SA" sz="3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گھر کے اندر پردے  کے احکامات    (النور24: 27-31، 58-60)</a:t>
          </a:r>
          <a:endParaRPr lang="en-US" sz="3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1811" y="43844"/>
        <a:ext cx="8319294" cy="772885"/>
      </dsp:txXfrm>
    </dsp:sp>
    <dsp:sp modelId="{B7F6BA02-E464-4573-BD78-E2FD6C868940}">
      <dsp:nvSpPr>
        <dsp:cNvPr id="0" name=""/>
        <dsp:cNvSpPr/>
      </dsp:nvSpPr>
      <dsp:spPr>
        <a:xfrm>
          <a:off x="0" y="858541"/>
          <a:ext cx="8402916" cy="24090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6793" tIns="30480" rIns="170688" bIns="30480" numCol="1" spcCol="1270" anchor="t" anchorCtr="0">
          <a:noAutofit/>
        </a:bodyPr>
        <a:lstStyle/>
        <a:p>
          <a:pPr marL="228600" lvl="1" indent="-228600" algn="r" defTabSz="1066800" rtl="1">
            <a:lnSpc>
              <a:spcPct val="8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کسی کے گھر میں بلا اجازت داخل نہ ہوا جائے۔</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8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اگرگھر میں داخلہ کی اجازت نہ دی جائے تو لوٹ جانا چاہیئے ۔</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8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مرد اور خواتین گھر میں بھی نگاہوں کو نیچا رکھیں۔</a:t>
          </a:r>
          <a:endParaRPr lang="en-US" sz="2400" kern="1200" dirty="0">
            <a:latin typeface="Jameel Noori Nastaleeq" panose="02000503000000020004" pitchFamily="2" charset="-78"/>
            <a:cs typeface="Jameel Noori Nastaleeq" panose="02000503000000020004" pitchFamily="2" charset="-78"/>
          </a:endParaRPr>
        </a:p>
        <a:p>
          <a:pPr marL="228600" lvl="1" indent="-228600" algn="r" defTabSz="1066800" rtl="1">
            <a:lnSpc>
              <a:spcPct val="80000"/>
            </a:lnSpc>
            <a:spcBef>
              <a:spcPct val="0"/>
            </a:spcBef>
            <a:spcAft>
              <a:spcPts val="0"/>
            </a:spcAft>
            <a:buChar char="••"/>
          </a:pPr>
          <a:r>
            <a:rPr lang="ar-SA" sz="2400" kern="1200" smtClean="0">
              <a:latin typeface="Jameel Noori Nastaleeq" panose="02000503000000020004" pitchFamily="2" charset="-78"/>
              <a:cs typeface="Jameel Noori Nastaleeq" panose="02000503000000020004" pitchFamily="2" charset="-78"/>
            </a:rPr>
            <a:t>مرد اور خواتین ستر کے احکامات پر عمل کرتے ہوئے اپنی شرم گاہوں کی حفاطت کریں۔</a:t>
          </a:r>
          <a:endParaRPr lang="en-US" sz="2400" kern="1200">
            <a:latin typeface="Jameel Noori Nastaleeq" panose="02000503000000020004" pitchFamily="2" charset="-78"/>
            <a:cs typeface="Jameel Noori Nastaleeq" panose="02000503000000020004" pitchFamily="2" charset="-78"/>
          </a:endParaRPr>
        </a:p>
        <a:p>
          <a:pPr marL="228600" lvl="1" indent="-228600" algn="r" defTabSz="1066800" rtl="1">
            <a:lnSpc>
              <a:spcPct val="80000"/>
            </a:lnSpc>
            <a:spcBef>
              <a:spcPct val="0"/>
            </a:spcBef>
            <a:spcAft>
              <a:spcPts val="0"/>
            </a:spcAft>
            <a:buChar char="••"/>
          </a:pPr>
          <a:r>
            <a:rPr lang="ar-SA" sz="2400" kern="1200" smtClean="0">
              <a:latin typeface="Jameel Noori Nastaleeq" panose="02000503000000020004" pitchFamily="2" charset="-78"/>
              <a:cs typeface="Jameel Noori Nastaleeq" panose="02000503000000020004" pitchFamily="2" charset="-78"/>
            </a:rPr>
            <a:t>خواتین گھروں میں اپنے سینوں پر اوڑھنیاں اوڑھے رہا کریں۔</a:t>
          </a:r>
          <a:endParaRPr lang="en-US" sz="2400" kern="1200">
            <a:latin typeface="Jameel Noori Nastaleeq" panose="02000503000000020004" pitchFamily="2" charset="-78"/>
            <a:cs typeface="Jameel Noori Nastaleeq" panose="02000503000000020004" pitchFamily="2" charset="-78"/>
          </a:endParaRPr>
        </a:p>
        <a:p>
          <a:pPr marL="228600" lvl="1" indent="-228600" algn="r" defTabSz="1066800" rtl="1">
            <a:lnSpc>
              <a:spcPct val="80000"/>
            </a:lnSpc>
            <a:spcBef>
              <a:spcPct val="0"/>
            </a:spcBef>
            <a:spcAft>
              <a:spcPts val="0"/>
            </a:spcAft>
            <a:buChar char="••"/>
          </a:pPr>
          <a:r>
            <a:rPr lang="ar-SA" sz="2400" kern="1200" dirty="0" smtClean="0">
              <a:latin typeface="Jameel Noori Nastaleeq" panose="02000503000000020004" pitchFamily="2" charset="-78"/>
              <a:cs typeface="Jameel Noori Nastaleeq" panose="02000503000000020004" pitchFamily="2" charset="-78"/>
            </a:rPr>
            <a:t>خواتین شو ہروں،محرم مردوں اور جان پہچان کی خواتین کے علاوہ کسی کے سامنے اپنی زیب و زینت ظاہر نہ کریں۔</a:t>
          </a:r>
          <a:endParaRPr lang="en-US" sz="2400" kern="1200" dirty="0">
            <a:latin typeface="Jameel Noori Nastaleeq" panose="02000503000000020004" pitchFamily="2" charset="-78"/>
            <a:cs typeface="Jameel Noori Nastaleeq" panose="02000503000000020004" pitchFamily="2" charset="-78"/>
          </a:endParaRPr>
        </a:p>
      </dsp:txBody>
      <dsp:txXfrm>
        <a:off x="0" y="858541"/>
        <a:ext cx="8402916" cy="240903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360"/>
          <a:ext cx="4837916" cy="83655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rtl="1">
            <a:lnSpc>
              <a:spcPct val="90000"/>
            </a:lnSpc>
            <a:spcBef>
              <a:spcPct val="0"/>
            </a:spcBef>
            <a:spcAft>
              <a:spcPct val="35000"/>
            </a:spcAft>
          </a:pPr>
          <a:r>
            <a:rPr lang="ur-PK" sz="40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اسلامی معاشرے کی نمایاں خصوصیات</a:t>
          </a:r>
          <a:endParaRPr lang="en-US" sz="40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40837" y="41197"/>
        <a:ext cx="4756242" cy="75487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B49F6D-4100-42FB-82A8-1CFAA91AE96A}">
      <dsp:nvSpPr>
        <dsp:cNvPr id="0" name=""/>
        <dsp:cNvSpPr/>
      </dsp:nvSpPr>
      <dsp:spPr>
        <a:xfrm>
          <a:off x="0" y="41663"/>
          <a:ext cx="7361198" cy="6949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8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نکاح کو آسان کرنا ( بے جا    رسومات کے سد باب کے ذریعہ) </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926" y="75589"/>
        <a:ext cx="7293346" cy="627128"/>
      </dsp:txXfrm>
    </dsp:sp>
    <dsp:sp modelId="{A3FAD857-2DAF-4C52-AAAA-3B52DE83A860}">
      <dsp:nvSpPr>
        <dsp:cNvPr id="0" name=""/>
        <dsp:cNvSpPr/>
      </dsp:nvSpPr>
      <dsp:spPr>
        <a:xfrm>
          <a:off x="0" y="805763"/>
          <a:ext cx="7361198" cy="6949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8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جنسی جذبے میں ہیجان پیدا کرنے والے تمام امور پر پابندی</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926" y="839689"/>
        <a:ext cx="7293346" cy="627128"/>
      </dsp:txXfrm>
    </dsp:sp>
    <dsp:sp modelId="{1AE59972-D37C-460D-ADB1-837F7D122038}">
      <dsp:nvSpPr>
        <dsp:cNvPr id="0" name=""/>
        <dsp:cNvSpPr/>
      </dsp:nvSpPr>
      <dsp:spPr>
        <a:xfrm>
          <a:off x="0" y="1500743"/>
          <a:ext cx="7361198" cy="4098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718" tIns="30480" rIns="170688" bIns="30480" numCol="1" spcCol="1270" anchor="t" anchorCtr="0">
          <a:noAutofit/>
        </a:bodyPr>
        <a:lstStyle/>
        <a:p>
          <a:pPr marL="171450" lvl="1" indent="-171450" algn="r" defTabSz="844550" rtl="1">
            <a:lnSpc>
              <a:spcPct val="80000"/>
            </a:lnSpc>
            <a:spcBef>
              <a:spcPct val="0"/>
            </a:spcBef>
            <a:spcAft>
              <a:spcPts val="0"/>
            </a:spcAft>
            <a:buChar char="••"/>
          </a:pPr>
          <a:r>
            <a:rPr lang="ar-SA" sz="1900" kern="1200" dirty="0" smtClean="0">
              <a:latin typeface="Jameel Noori Nastaleeq" panose="02000503000000020004" pitchFamily="2" charset="-78"/>
              <a:cs typeface="Jameel Noori Nastaleeq" panose="02000503000000020004" pitchFamily="2" charset="-78"/>
            </a:rPr>
            <a:t>جیسے شراب نوشی،  رقص و موسیقی،فحش لٹریچر،عریاں تصاویر،بیہودہ فلمیں و ڈرامے وغیرہ</a:t>
          </a:r>
          <a:endParaRPr lang="en-US" sz="1900" kern="1200" dirty="0">
            <a:latin typeface="Jameel Noori Nastaleeq" panose="02000503000000020004" pitchFamily="2" charset="-78"/>
            <a:cs typeface="Jameel Noori Nastaleeq" panose="02000503000000020004" pitchFamily="2" charset="-78"/>
          </a:endParaRPr>
        </a:p>
      </dsp:txBody>
      <dsp:txXfrm>
        <a:off x="0" y="1500743"/>
        <a:ext cx="7361198" cy="409860"/>
      </dsp:txXfrm>
    </dsp:sp>
    <dsp:sp modelId="{04DCD4FF-20AF-4B2F-B4D2-03C9987E08A3}">
      <dsp:nvSpPr>
        <dsp:cNvPr id="0" name=""/>
        <dsp:cNvSpPr/>
      </dsp:nvSpPr>
      <dsp:spPr>
        <a:xfrm>
          <a:off x="0" y="1910603"/>
          <a:ext cx="7361198" cy="694980"/>
        </a:xfrm>
        <a:prstGeom prst="roundRect">
          <a:avLst/>
        </a:prstGeom>
        <a:gradFill flip="none" rotWithShape="0">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w="12700" cap="flat" cmpd="sng" algn="ctr">
          <a:solidFill>
            <a:schemeClr val="bg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r" defTabSz="1066800" rtl="1">
            <a:lnSpc>
              <a:spcPct val="80000"/>
            </a:lnSpc>
            <a:spcBef>
              <a:spcPct val="0"/>
            </a:spcBef>
            <a:spcAft>
              <a:spcPts val="0"/>
            </a:spcAft>
          </a:pPr>
          <a:r>
            <a:rPr lang="ar-SA" sz="2400" kern="1200" dirty="0" smtClean="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زانی کے لئے سخت سزا </a:t>
          </a:r>
          <a:endParaRPr lang="en-US" sz="2400" kern="12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dsp:txBody>
      <dsp:txXfrm>
        <a:off x="33926" y="1944529"/>
        <a:ext cx="7293346" cy="627128"/>
      </dsp:txXfrm>
    </dsp:sp>
    <dsp:sp modelId="{61E6CE84-A239-4FDB-AA60-F209BF1F1126}">
      <dsp:nvSpPr>
        <dsp:cNvPr id="0" name=""/>
        <dsp:cNvSpPr/>
      </dsp:nvSpPr>
      <dsp:spPr>
        <a:xfrm>
          <a:off x="0" y="2605583"/>
          <a:ext cx="7361198" cy="720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3718" tIns="30480" rIns="170688" bIns="30480" numCol="1" spcCol="1270" anchor="t" anchorCtr="0">
          <a:noAutofit/>
        </a:bodyPr>
        <a:lstStyle/>
        <a:p>
          <a:pPr marL="171450" lvl="1" indent="-171450" algn="r" defTabSz="844550" rtl="1">
            <a:lnSpc>
              <a:spcPct val="80000"/>
            </a:lnSpc>
            <a:spcBef>
              <a:spcPct val="0"/>
            </a:spcBef>
            <a:spcAft>
              <a:spcPts val="0"/>
            </a:spcAft>
            <a:buChar char="••"/>
          </a:pPr>
          <a:r>
            <a:rPr lang="ar-SA" sz="1900" kern="1200" dirty="0" smtClean="0">
              <a:latin typeface="Jameel Noori Nastaleeq" panose="02000503000000020004" pitchFamily="2" charset="-78"/>
              <a:cs typeface="Jameel Noori Nastaleeq" panose="02000503000000020004" pitchFamily="2" charset="-78"/>
            </a:rPr>
            <a:t>غیر شادی شدہ کے لئے  ایک سو کوڑوں کی سزا  (النور: 2)</a:t>
          </a:r>
          <a:endParaRPr lang="en-US" sz="1900" kern="1200" dirty="0">
            <a:latin typeface="Jameel Noori Nastaleeq" panose="02000503000000020004" pitchFamily="2" charset="-78"/>
            <a:cs typeface="Jameel Noori Nastaleeq" panose="02000503000000020004" pitchFamily="2" charset="-78"/>
          </a:endParaRPr>
        </a:p>
        <a:p>
          <a:pPr marL="171450" lvl="1" indent="-171450" algn="r" defTabSz="844550" rtl="1">
            <a:lnSpc>
              <a:spcPct val="80000"/>
            </a:lnSpc>
            <a:spcBef>
              <a:spcPct val="0"/>
            </a:spcBef>
            <a:spcAft>
              <a:spcPts val="0"/>
            </a:spcAft>
            <a:buChar char="••"/>
          </a:pPr>
          <a:r>
            <a:rPr lang="ar-SA" sz="1900" kern="1200" dirty="0" smtClean="0">
              <a:latin typeface="Jameel Noori Nastaleeq" panose="02000503000000020004" pitchFamily="2" charset="-78"/>
              <a:cs typeface="Jameel Noori Nastaleeq" panose="02000503000000020004" pitchFamily="2" charset="-78"/>
            </a:rPr>
            <a:t>شادی شدہ کے لئے رجم</a:t>
          </a:r>
          <a:endParaRPr lang="en-US" sz="1900" kern="1200" dirty="0">
            <a:latin typeface="Jameel Noori Nastaleeq" panose="02000503000000020004" pitchFamily="2" charset="-78"/>
            <a:cs typeface="Jameel Noori Nastaleeq" panose="02000503000000020004" pitchFamily="2" charset="-78"/>
          </a:endParaRPr>
        </a:p>
      </dsp:txBody>
      <dsp:txXfrm>
        <a:off x="0" y="2605583"/>
        <a:ext cx="7361198" cy="720360"/>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A8D236-770E-4BB6-B7E4-2952279A3630}" type="datetimeFigureOut">
              <a:rPr lang="en-US" smtClean="0"/>
              <a:t>10/16/2018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0CCF79-8EAD-49E9-B0DA-BD410CCD9AF7}" type="slidenum">
              <a:rPr lang="en-US" smtClean="0"/>
              <a:t>‹#›</a:t>
            </a:fld>
            <a:endParaRPr lang="en-US"/>
          </a:p>
        </p:txBody>
      </p:sp>
    </p:spTree>
    <p:extLst>
      <p:ext uri="{BB962C8B-B14F-4D97-AF65-F5344CB8AC3E}">
        <p14:creationId xmlns:p14="http://schemas.microsoft.com/office/powerpoint/2010/main" val="300875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6</a:t>
            </a:fld>
            <a:endParaRPr lang="en-US"/>
          </a:p>
        </p:txBody>
      </p:sp>
    </p:spTree>
    <p:extLst>
      <p:ext uri="{BB962C8B-B14F-4D97-AF65-F5344CB8AC3E}">
        <p14:creationId xmlns:p14="http://schemas.microsoft.com/office/powerpoint/2010/main" val="38124526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15</a:t>
            </a:fld>
            <a:endParaRPr lang="en-US"/>
          </a:p>
        </p:txBody>
      </p:sp>
    </p:spTree>
    <p:extLst>
      <p:ext uri="{BB962C8B-B14F-4D97-AF65-F5344CB8AC3E}">
        <p14:creationId xmlns:p14="http://schemas.microsoft.com/office/powerpoint/2010/main" val="427713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16</a:t>
            </a:fld>
            <a:endParaRPr lang="en-US"/>
          </a:p>
        </p:txBody>
      </p:sp>
    </p:spTree>
    <p:extLst>
      <p:ext uri="{BB962C8B-B14F-4D97-AF65-F5344CB8AC3E}">
        <p14:creationId xmlns:p14="http://schemas.microsoft.com/office/powerpoint/2010/main" val="5874566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17</a:t>
            </a:fld>
            <a:endParaRPr lang="en-US"/>
          </a:p>
        </p:txBody>
      </p:sp>
    </p:spTree>
    <p:extLst>
      <p:ext uri="{BB962C8B-B14F-4D97-AF65-F5344CB8AC3E}">
        <p14:creationId xmlns:p14="http://schemas.microsoft.com/office/powerpoint/2010/main" val="12074840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18</a:t>
            </a:fld>
            <a:endParaRPr lang="en-US"/>
          </a:p>
        </p:txBody>
      </p:sp>
    </p:spTree>
    <p:extLst>
      <p:ext uri="{BB962C8B-B14F-4D97-AF65-F5344CB8AC3E}">
        <p14:creationId xmlns:p14="http://schemas.microsoft.com/office/powerpoint/2010/main" val="2376299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19</a:t>
            </a:fld>
            <a:endParaRPr lang="en-US"/>
          </a:p>
        </p:txBody>
      </p:sp>
    </p:spTree>
    <p:extLst>
      <p:ext uri="{BB962C8B-B14F-4D97-AF65-F5344CB8AC3E}">
        <p14:creationId xmlns:p14="http://schemas.microsoft.com/office/powerpoint/2010/main" val="873448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20</a:t>
            </a:fld>
            <a:endParaRPr lang="en-US"/>
          </a:p>
        </p:txBody>
      </p:sp>
    </p:spTree>
    <p:extLst>
      <p:ext uri="{BB962C8B-B14F-4D97-AF65-F5344CB8AC3E}">
        <p14:creationId xmlns:p14="http://schemas.microsoft.com/office/powerpoint/2010/main" val="3169437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21</a:t>
            </a:fld>
            <a:endParaRPr lang="en-US"/>
          </a:p>
        </p:txBody>
      </p:sp>
    </p:spTree>
    <p:extLst>
      <p:ext uri="{BB962C8B-B14F-4D97-AF65-F5344CB8AC3E}">
        <p14:creationId xmlns:p14="http://schemas.microsoft.com/office/powerpoint/2010/main" val="29190261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22</a:t>
            </a:fld>
            <a:endParaRPr lang="en-US"/>
          </a:p>
        </p:txBody>
      </p:sp>
    </p:spTree>
    <p:extLst>
      <p:ext uri="{BB962C8B-B14F-4D97-AF65-F5344CB8AC3E}">
        <p14:creationId xmlns:p14="http://schemas.microsoft.com/office/powerpoint/2010/main" val="3791714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23</a:t>
            </a:fld>
            <a:endParaRPr lang="en-US"/>
          </a:p>
        </p:txBody>
      </p:sp>
    </p:spTree>
    <p:extLst>
      <p:ext uri="{BB962C8B-B14F-4D97-AF65-F5344CB8AC3E}">
        <p14:creationId xmlns:p14="http://schemas.microsoft.com/office/powerpoint/2010/main" val="413979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24</a:t>
            </a:fld>
            <a:endParaRPr lang="en-US"/>
          </a:p>
        </p:txBody>
      </p:sp>
    </p:spTree>
    <p:extLst>
      <p:ext uri="{BB962C8B-B14F-4D97-AF65-F5344CB8AC3E}">
        <p14:creationId xmlns:p14="http://schemas.microsoft.com/office/powerpoint/2010/main" val="3970673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7</a:t>
            </a:fld>
            <a:endParaRPr lang="en-US"/>
          </a:p>
        </p:txBody>
      </p:sp>
    </p:spTree>
    <p:extLst>
      <p:ext uri="{BB962C8B-B14F-4D97-AF65-F5344CB8AC3E}">
        <p14:creationId xmlns:p14="http://schemas.microsoft.com/office/powerpoint/2010/main" val="943418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25</a:t>
            </a:fld>
            <a:endParaRPr lang="en-US"/>
          </a:p>
        </p:txBody>
      </p:sp>
    </p:spTree>
    <p:extLst>
      <p:ext uri="{BB962C8B-B14F-4D97-AF65-F5344CB8AC3E}">
        <p14:creationId xmlns:p14="http://schemas.microsoft.com/office/powerpoint/2010/main" val="6868175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8</a:t>
            </a:fld>
            <a:endParaRPr lang="en-US"/>
          </a:p>
        </p:txBody>
      </p:sp>
    </p:spTree>
    <p:extLst>
      <p:ext uri="{BB962C8B-B14F-4D97-AF65-F5344CB8AC3E}">
        <p14:creationId xmlns:p14="http://schemas.microsoft.com/office/powerpoint/2010/main" val="2425579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9</a:t>
            </a:fld>
            <a:endParaRPr lang="en-US"/>
          </a:p>
        </p:txBody>
      </p:sp>
    </p:spTree>
    <p:extLst>
      <p:ext uri="{BB962C8B-B14F-4D97-AF65-F5344CB8AC3E}">
        <p14:creationId xmlns:p14="http://schemas.microsoft.com/office/powerpoint/2010/main" val="24368550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10</a:t>
            </a:fld>
            <a:endParaRPr lang="en-US"/>
          </a:p>
        </p:txBody>
      </p:sp>
    </p:spTree>
    <p:extLst>
      <p:ext uri="{BB962C8B-B14F-4D97-AF65-F5344CB8AC3E}">
        <p14:creationId xmlns:p14="http://schemas.microsoft.com/office/powerpoint/2010/main" val="4109935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11</a:t>
            </a:fld>
            <a:endParaRPr lang="en-US"/>
          </a:p>
        </p:txBody>
      </p:sp>
    </p:spTree>
    <p:extLst>
      <p:ext uri="{BB962C8B-B14F-4D97-AF65-F5344CB8AC3E}">
        <p14:creationId xmlns:p14="http://schemas.microsoft.com/office/powerpoint/2010/main" val="3711915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12</a:t>
            </a:fld>
            <a:endParaRPr lang="en-US"/>
          </a:p>
        </p:txBody>
      </p:sp>
    </p:spTree>
    <p:extLst>
      <p:ext uri="{BB962C8B-B14F-4D97-AF65-F5344CB8AC3E}">
        <p14:creationId xmlns:p14="http://schemas.microsoft.com/office/powerpoint/2010/main" val="88388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13</a:t>
            </a:fld>
            <a:endParaRPr lang="en-US"/>
          </a:p>
        </p:txBody>
      </p:sp>
    </p:spTree>
    <p:extLst>
      <p:ext uri="{BB962C8B-B14F-4D97-AF65-F5344CB8AC3E}">
        <p14:creationId xmlns:p14="http://schemas.microsoft.com/office/powerpoint/2010/main" val="872463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B0CCF79-8EAD-49E9-B0DA-BD410CCD9AF7}" type="slidenum">
              <a:rPr lang="en-US" smtClean="0"/>
              <a:t>14</a:t>
            </a:fld>
            <a:endParaRPr lang="en-US"/>
          </a:p>
        </p:txBody>
      </p:sp>
    </p:spTree>
    <p:extLst>
      <p:ext uri="{BB962C8B-B14F-4D97-AF65-F5344CB8AC3E}">
        <p14:creationId xmlns:p14="http://schemas.microsoft.com/office/powerpoint/2010/main" val="3037851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39301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536076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171011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273270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328537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513812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4058668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25735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2774344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3898380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C51008-9C16-4014-A391-93FC6E344D32}" type="datetimeFigureOut">
              <a:rPr lang="en-US" smtClean="0"/>
              <a:t>10/16/2018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F1B118-B52C-4FAD-BE2E-F30929F8A694}" type="slidenum">
              <a:rPr lang="en-US" smtClean="0"/>
              <a:t>‹#›</a:t>
            </a:fld>
            <a:endParaRPr lang="en-US" dirty="0"/>
          </a:p>
        </p:txBody>
      </p:sp>
    </p:spTree>
    <p:extLst>
      <p:ext uri="{BB962C8B-B14F-4D97-AF65-F5344CB8AC3E}">
        <p14:creationId xmlns:p14="http://schemas.microsoft.com/office/powerpoint/2010/main" val="17475299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C51008-9C16-4014-A391-93FC6E344D32}" type="datetimeFigureOut">
              <a:rPr lang="en-US" smtClean="0"/>
              <a:t>10/16/2018</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F1B118-B52C-4FAD-BE2E-F30929F8A694}" type="slidenum">
              <a:rPr lang="en-US" smtClean="0"/>
              <a:t>‹#›</a:t>
            </a:fld>
            <a:endParaRPr lang="en-US" dirty="0"/>
          </a:p>
        </p:txBody>
      </p:sp>
    </p:spTree>
    <p:extLst>
      <p:ext uri="{BB962C8B-B14F-4D97-AF65-F5344CB8AC3E}">
        <p14:creationId xmlns:p14="http://schemas.microsoft.com/office/powerpoint/2010/main" val="6224019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9.xml"/><Relationship Id="rId13" Type="http://schemas.openxmlformats.org/officeDocument/2006/relationships/diagramLayout" Target="../diagrams/layout10.xml"/><Relationship Id="rId3" Type="http://schemas.openxmlformats.org/officeDocument/2006/relationships/slideLayout" Target="../slideLayouts/slideLayout1.xml"/><Relationship Id="rId7" Type="http://schemas.openxmlformats.org/officeDocument/2006/relationships/diagramData" Target="../diagrams/data9.xml"/><Relationship Id="rId12" Type="http://schemas.openxmlformats.org/officeDocument/2006/relationships/diagramData" Target="../diagrams/data10.xml"/><Relationship Id="rId2" Type="http://schemas.openxmlformats.org/officeDocument/2006/relationships/video" Target="../media/media2.mp4"/><Relationship Id="rId16" Type="http://schemas.microsoft.com/office/2007/relationships/diagramDrawing" Target="../diagrams/drawing10.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9.xml"/><Relationship Id="rId5" Type="http://schemas.openxmlformats.org/officeDocument/2006/relationships/image" Target="../media/image3.png"/><Relationship Id="rId15" Type="http://schemas.openxmlformats.org/officeDocument/2006/relationships/diagramColors" Target="../diagrams/colors10.xml"/><Relationship Id="rId10" Type="http://schemas.openxmlformats.org/officeDocument/2006/relationships/diagramColors" Target="../diagrams/colors9.xml"/><Relationship Id="rId4" Type="http://schemas.openxmlformats.org/officeDocument/2006/relationships/notesSlide" Target="../notesSlides/notesSlide5.xml"/><Relationship Id="rId9" Type="http://schemas.openxmlformats.org/officeDocument/2006/relationships/diagramQuickStyle" Target="../diagrams/quickStyle9.xml"/><Relationship Id="rId14" Type="http://schemas.openxmlformats.org/officeDocument/2006/relationships/diagramQuickStyle" Target="../diagrams/quickStyle10.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11.xml"/><Relationship Id="rId3" Type="http://schemas.openxmlformats.org/officeDocument/2006/relationships/slideLayout" Target="../slideLayouts/slideLayout1.xml"/><Relationship Id="rId7" Type="http://schemas.openxmlformats.org/officeDocument/2006/relationships/diagramData" Target="../diagrams/data1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1.xml"/><Relationship Id="rId5" Type="http://schemas.openxmlformats.org/officeDocument/2006/relationships/image" Target="../media/image3.png"/><Relationship Id="rId10" Type="http://schemas.openxmlformats.org/officeDocument/2006/relationships/diagramColors" Target="../diagrams/colors11.xml"/><Relationship Id="rId4" Type="http://schemas.openxmlformats.org/officeDocument/2006/relationships/notesSlide" Target="../notesSlides/notesSlide6.xml"/><Relationship Id="rId9" Type="http://schemas.openxmlformats.org/officeDocument/2006/relationships/diagramQuickStyle" Target="../diagrams/quickStyle11.xml"/></Relationships>
</file>

<file path=ppt/slides/_rels/slide12.xml.rels><?xml version="1.0" encoding="UTF-8" standalone="yes"?>
<Relationships xmlns="http://schemas.openxmlformats.org/package/2006/relationships"><Relationship Id="rId8" Type="http://schemas.openxmlformats.org/officeDocument/2006/relationships/diagramLayout" Target="../diagrams/layout12.xml"/><Relationship Id="rId3" Type="http://schemas.openxmlformats.org/officeDocument/2006/relationships/slideLayout" Target="../slideLayouts/slideLayout1.xml"/><Relationship Id="rId7" Type="http://schemas.openxmlformats.org/officeDocument/2006/relationships/diagramData" Target="../diagrams/data1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2.xml"/><Relationship Id="rId5" Type="http://schemas.openxmlformats.org/officeDocument/2006/relationships/image" Target="../media/image3.png"/><Relationship Id="rId10" Type="http://schemas.openxmlformats.org/officeDocument/2006/relationships/diagramColors" Target="../diagrams/colors12.xml"/><Relationship Id="rId4" Type="http://schemas.openxmlformats.org/officeDocument/2006/relationships/notesSlide" Target="../notesSlides/notesSlide7.xml"/><Relationship Id="rId9" Type="http://schemas.openxmlformats.org/officeDocument/2006/relationships/diagramQuickStyle" Target="../diagrams/quickStyle12.xml"/></Relationships>
</file>

<file path=ppt/slides/_rels/slide13.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Layout" Target="../diagrams/layout14.xml"/><Relationship Id="rId3" Type="http://schemas.openxmlformats.org/officeDocument/2006/relationships/slideLayout" Target="../slideLayouts/slideLayout1.xml"/><Relationship Id="rId7" Type="http://schemas.openxmlformats.org/officeDocument/2006/relationships/diagramData" Target="../diagrams/data13.xml"/><Relationship Id="rId12" Type="http://schemas.openxmlformats.org/officeDocument/2006/relationships/diagramData" Target="../diagrams/data14.xml"/><Relationship Id="rId2" Type="http://schemas.openxmlformats.org/officeDocument/2006/relationships/video" Target="../media/media2.mp4"/><Relationship Id="rId16" Type="http://schemas.microsoft.com/office/2007/relationships/diagramDrawing" Target="../diagrams/drawing14.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3.xml"/><Relationship Id="rId5" Type="http://schemas.openxmlformats.org/officeDocument/2006/relationships/image" Target="../media/image3.png"/><Relationship Id="rId15" Type="http://schemas.openxmlformats.org/officeDocument/2006/relationships/diagramColors" Target="../diagrams/colors14.xml"/><Relationship Id="rId10" Type="http://schemas.openxmlformats.org/officeDocument/2006/relationships/diagramColors" Target="../diagrams/colors13.xml"/><Relationship Id="rId4" Type="http://schemas.openxmlformats.org/officeDocument/2006/relationships/notesSlide" Target="../notesSlides/notesSlide8.xml"/><Relationship Id="rId9" Type="http://schemas.openxmlformats.org/officeDocument/2006/relationships/diagramQuickStyle" Target="../diagrams/quickStyle13.xml"/><Relationship Id="rId14" Type="http://schemas.openxmlformats.org/officeDocument/2006/relationships/diagramQuickStyle" Target="../diagrams/quickStyle14.xml"/></Relationships>
</file>

<file path=ppt/slides/_rels/slide14.xml.rels><?xml version="1.0" encoding="UTF-8" standalone="yes"?>
<Relationships xmlns="http://schemas.openxmlformats.org/package/2006/relationships"><Relationship Id="rId8" Type="http://schemas.openxmlformats.org/officeDocument/2006/relationships/diagramLayout" Target="../diagrams/layout15.xml"/><Relationship Id="rId3" Type="http://schemas.openxmlformats.org/officeDocument/2006/relationships/slideLayout" Target="../slideLayouts/slideLayout1.xml"/><Relationship Id="rId7" Type="http://schemas.openxmlformats.org/officeDocument/2006/relationships/diagramData" Target="../diagrams/data1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5.xml"/><Relationship Id="rId5" Type="http://schemas.openxmlformats.org/officeDocument/2006/relationships/image" Target="../media/image3.png"/><Relationship Id="rId10" Type="http://schemas.openxmlformats.org/officeDocument/2006/relationships/diagramColors" Target="../diagrams/colors15.xml"/><Relationship Id="rId4" Type="http://schemas.openxmlformats.org/officeDocument/2006/relationships/notesSlide" Target="../notesSlides/notesSlide9.xml"/><Relationship Id="rId9" Type="http://schemas.openxmlformats.org/officeDocument/2006/relationships/diagramQuickStyle" Target="../diagrams/quickStyle15.xml"/></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16.xml"/><Relationship Id="rId3" Type="http://schemas.openxmlformats.org/officeDocument/2006/relationships/slideLayout" Target="../slideLayouts/slideLayout1.xml"/><Relationship Id="rId7" Type="http://schemas.openxmlformats.org/officeDocument/2006/relationships/diagramData" Target="../diagrams/data1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6.xml"/><Relationship Id="rId5" Type="http://schemas.openxmlformats.org/officeDocument/2006/relationships/image" Target="../media/image3.png"/><Relationship Id="rId10" Type="http://schemas.openxmlformats.org/officeDocument/2006/relationships/diagramColors" Target="../diagrams/colors16.xml"/><Relationship Id="rId4" Type="http://schemas.openxmlformats.org/officeDocument/2006/relationships/notesSlide" Target="../notesSlides/notesSlide10.xml"/><Relationship Id="rId9" Type="http://schemas.openxmlformats.org/officeDocument/2006/relationships/diagramQuickStyle" Target="../diagrams/quickStyle16.xml"/></Relationships>
</file>

<file path=ppt/slides/_rels/slide16.xml.rels><?xml version="1.0" encoding="UTF-8" standalone="yes"?>
<Relationships xmlns="http://schemas.openxmlformats.org/package/2006/relationships"><Relationship Id="rId8" Type="http://schemas.openxmlformats.org/officeDocument/2006/relationships/diagramLayout" Target="../diagrams/layout17.xml"/><Relationship Id="rId3" Type="http://schemas.openxmlformats.org/officeDocument/2006/relationships/slideLayout" Target="../slideLayouts/slideLayout1.xml"/><Relationship Id="rId7" Type="http://schemas.openxmlformats.org/officeDocument/2006/relationships/diagramData" Target="../diagrams/data17.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7.xml"/><Relationship Id="rId5" Type="http://schemas.openxmlformats.org/officeDocument/2006/relationships/image" Target="../media/image3.png"/><Relationship Id="rId10" Type="http://schemas.openxmlformats.org/officeDocument/2006/relationships/diagramColors" Target="../diagrams/colors17.xml"/><Relationship Id="rId4" Type="http://schemas.openxmlformats.org/officeDocument/2006/relationships/notesSlide" Target="../notesSlides/notesSlide11.xml"/><Relationship Id="rId9" Type="http://schemas.openxmlformats.org/officeDocument/2006/relationships/diagramQuickStyle" Target="../diagrams/quickStyle17.xml"/></Relationships>
</file>

<file path=ppt/slides/_rels/slide17.xml.rels><?xml version="1.0" encoding="UTF-8" standalone="yes"?>
<Relationships xmlns="http://schemas.openxmlformats.org/package/2006/relationships"><Relationship Id="rId8" Type="http://schemas.openxmlformats.org/officeDocument/2006/relationships/diagramLayout" Target="../diagrams/layout18.xml"/><Relationship Id="rId3" Type="http://schemas.openxmlformats.org/officeDocument/2006/relationships/slideLayout" Target="../slideLayouts/slideLayout1.xml"/><Relationship Id="rId7" Type="http://schemas.openxmlformats.org/officeDocument/2006/relationships/diagramData" Target="../diagrams/data18.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8.xml"/><Relationship Id="rId5" Type="http://schemas.openxmlformats.org/officeDocument/2006/relationships/image" Target="../media/image3.png"/><Relationship Id="rId10" Type="http://schemas.openxmlformats.org/officeDocument/2006/relationships/diagramColors" Target="../diagrams/colors18.xml"/><Relationship Id="rId4" Type="http://schemas.openxmlformats.org/officeDocument/2006/relationships/notesSlide" Target="../notesSlides/notesSlide12.xml"/><Relationship Id="rId9" Type="http://schemas.openxmlformats.org/officeDocument/2006/relationships/diagramQuickStyle" Target="../diagrams/quickStyle18.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19.xml"/><Relationship Id="rId3" Type="http://schemas.openxmlformats.org/officeDocument/2006/relationships/slideLayout" Target="../slideLayouts/slideLayout1.xml"/><Relationship Id="rId7" Type="http://schemas.openxmlformats.org/officeDocument/2006/relationships/diagramData" Target="../diagrams/data19.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19.xml"/><Relationship Id="rId5" Type="http://schemas.openxmlformats.org/officeDocument/2006/relationships/image" Target="../media/image3.png"/><Relationship Id="rId10" Type="http://schemas.openxmlformats.org/officeDocument/2006/relationships/diagramColors" Target="../diagrams/colors19.xml"/><Relationship Id="rId4" Type="http://schemas.openxmlformats.org/officeDocument/2006/relationships/notesSlide" Target="../notesSlides/notesSlide13.xml"/><Relationship Id="rId9" Type="http://schemas.openxmlformats.org/officeDocument/2006/relationships/diagramQuickStyle" Target="../diagrams/quickStyle19.xml"/></Relationships>
</file>

<file path=ppt/slides/_rels/slide19.xml.rels><?xml version="1.0" encoding="UTF-8" standalone="yes"?>
<Relationships xmlns="http://schemas.openxmlformats.org/package/2006/relationships"><Relationship Id="rId8" Type="http://schemas.openxmlformats.org/officeDocument/2006/relationships/diagramLayout" Target="../diagrams/layout20.xml"/><Relationship Id="rId3" Type="http://schemas.openxmlformats.org/officeDocument/2006/relationships/slideLayout" Target="../slideLayouts/slideLayout1.xml"/><Relationship Id="rId7" Type="http://schemas.openxmlformats.org/officeDocument/2006/relationships/diagramData" Target="../diagrams/data20.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0.xml"/><Relationship Id="rId5" Type="http://schemas.openxmlformats.org/officeDocument/2006/relationships/image" Target="../media/image3.png"/><Relationship Id="rId10" Type="http://schemas.openxmlformats.org/officeDocument/2006/relationships/diagramColors" Target="../diagrams/colors20.xml"/><Relationship Id="rId4" Type="http://schemas.openxmlformats.org/officeDocument/2006/relationships/notesSlide" Target="../notesSlides/notesSlide14.xml"/><Relationship Id="rId9" Type="http://schemas.openxmlformats.org/officeDocument/2006/relationships/diagramQuickStyle" Target="../diagrams/quickStyle2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1.xml"/><Relationship Id="rId3" Type="http://schemas.openxmlformats.org/officeDocument/2006/relationships/slideLayout" Target="../slideLayouts/slideLayout1.xml"/><Relationship Id="rId7" Type="http://schemas.openxmlformats.org/officeDocument/2006/relationships/diagramData" Target="../diagrams/data2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1.xml"/><Relationship Id="rId5" Type="http://schemas.openxmlformats.org/officeDocument/2006/relationships/image" Target="../media/image3.png"/><Relationship Id="rId10" Type="http://schemas.openxmlformats.org/officeDocument/2006/relationships/diagramColors" Target="../diagrams/colors21.xml"/><Relationship Id="rId4" Type="http://schemas.openxmlformats.org/officeDocument/2006/relationships/notesSlide" Target="../notesSlides/notesSlide15.xml"/><Relationship Id="rId9" Type="http://schemas.openxmlformats.org/officeDocument/2006/relationships/diagramQuickStyle" Target="../diagrams/quickStyle21.xml"/></Relationships>
</file>

<file path=ppt/slides/_rels/slide21.xml.rels><?xml version="1.0" encoding="UTF-8" standalone="yes"?>
<Relationships xmlns="http://schemas.openxmlformats.org/package/2006/relationships"><Relationship Id="rId8" Type="http://schemas.openxmlformats.org/officeDocument/2006/relationships/diagramLayout" Target="../diagrams/layout22.xml"/><Relationship Id="rId3" Type="http://schemas.openxmlformats.org/officeDocument/2006/relationships/slideLayout" Target="../slideLayouts/slideLayout1.xml"/><Relationship Id="rId7" Type="http://schemas.openxmlformats.org/officeDocument/2006/relationships/diagramData" Target="../diagrams/data2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2.xml"/><Relationship Id="rId5" Type="http://schemas.openxmlformats.org/officeDocument/2006/relationships/image" Target="../media/image3.png"/><Relationship Id="rId10" Type="http://schemas.openxmlformats.org/officeDocument/2006/relationships/diagramColors" Target="../diagrams/colors22.xml"/><Relationship Id="rId4" Type="http://schemas.openxmlformats.org/officeDocument/2006/relationships/notesSlide" Target="../notesSlides/notesSlide16.xml"/><Relationship Id="rId9" Type="http://schemas.openxmlformats.org/officeDocument/2006/relationships/diagramQuickStyle" Target="../diagrams/quickStyle2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23.xml"/><Relationship Id="rId3" Type="http://schemas.openxmlformats.org/officeDocument/2006/relationships/slideLayout" Target="../slideLayouts/slideLayout1.xml"/><Relationship Id="rId7" Type="http://schemas.openxmlformats.org/officeDocument/2006/relationships/diagramData" Target="../diagrams/data2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3.xml"/><Relationship Id="rId5" Type="http://schemas.openxmlformats.org/officeDocument/2006/relationships/image" Target="../media/image3.png"/><Relationship Id="rId10" Type="http://schemas.openxmlformats.org/officeDocument/2006/relationships/diagramColors" Target="../diagrams/colors23.xml"/><Relationship Id="rId4" Type="http://schemas.openxmlformats.org/officeDocument/2006/relationships/notesSlide" Target="../notesSlides/notesSlide17.xml"/><Relationship Id="rId9" Type="http://schemas.openxmlformats.org/officeDocument/2006/relationships/diagramQuickStyle" Target="../diagrams/quickStyle23.xml"/></Relationships>
</file>

<file path=ppt/slides/_rels/slide23.xml.rels><?xml version="1.0" encoding="UTF-8" standalone="yes"?>
<Relationships xmlns="http://schemas.openxmlformats.org/package/2006/relationships"><Relationship Id="rId8" Type="http://schemas.openxmlformats.org/officeDocument/2006/relationships/diagramLayout" Target="../diagrams/layout24.xml"/><Relationship Id="rId3" Type="http://schemas.openxmlformats.org/officeDocument/2006/relationships/slideLayout" Target="../slideLayouts/slideLayout1.xml"/><Relationship Id="rId7" Type="http://schemas.openxmlformats.org/officeDocument/2006/relationships/diagramData" Target="../diagrams/data24.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4.xml"/><Relationship Id="rId5" Type="http://schemas.openxmlformats.org/officeDocument/2006/relationships/image" Target="../media/image3.png"/><Relationship Id="rId10" Type="http://schemas.openxmlformats.org/officeDocument/2006/relationships/diagramColors" Target="../diagrams/colors24.xml"/><Relationship Id="rId4" Type="http://schemas.openxmlformats.org/officeDocument/2006/relationships/notesSlide" Target="../notesSlides/notesSlide18.xml"/><Relationship Id="rId9" Type="http://schemas.openxmlformats.org/officeDocument/2006/relationships/diagramQuickStyle" Target="../diagrams/quickStyle24.xml"/></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25.xml"/><Relationship Id="rId3" Type="http://schemas.openxmlformats.org/officeDocument/2006/relationships/slideLayout" Target="../slideLayouts/slideLayout1.xml"/><Relationship Id="rId7" Type="http://schemas.openxmlformats.org/officeDocument/2006/relationships/diagramData" Target="../diagrams/data25.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5.xml"/><Relationship Id="rId5" Type="http://schemas.openxmlformats.org/officeDocument/2006/relationships/image" Target="../media/image3.png"/><Relationship Id="rId10" Type="http://schemas.openxmlformats.org/officeDocument/2006/relationships/diagramColors" Target="../diagrams/colors25.xml"/><Relationship Id="rId4" Type="http://schemas.openxmlformats.org/officeDocument/2006/relationships/notesSlide" Target="../notesSlides/notesSlide19.xml"/><Relationship Id="rId9" Type="http://schemas.openxmlformats.org/officeDocument/2006/relationships/diagramQuickStyle" Target="../diagrams/quickStyle25.xml"/></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26.xml"/><Relationship Id="rId3" Type="http://schemas.openxmlformats.org/officeDocument/2006/relationships/slideLayout" Target="../slideLayouts/slideLayout1.xml"/><Relationship Id="rId7" Type="http://schemas.openxmlformats.org/officeDocument/2006/relationships/diagramData" Target="../diagrams/data26.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6.xml"/><Relationship Id="rId5" Type="http://schemas.openxmlformats.org/officeDocument/2006/relationships/image" Target="../media/image3.png"/><Relationship Id="rId10" Type="http://schemas.openxmlformats.org/officeDocument/2006/relationships/diagramColors" Target="../diagrams/colors26.xml"/><Relationship Id="rId4" Type="http://schemas.openxmlformats.org/officeDocument/2006/relationships/notesSlide" Target="../notesSlides/notesSlide20.xml"/><Relationship Id="rId9" Type="http://schemas.openxmlformats.org/officeDocument/2006/relationships/diagramQuickStyle" Target="../diagrams/quickStyle26.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1.xml"/><Relationship Id="rId7" Type="http://schemas.openxmlformats.org/officeDocument/2006/relationships/diagramLayout" Target="../diagrams/layout1.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diagramData" Target="../diagrams/data1.xml"/><Relationship Id="rId5" Type="http://schemas.openxmlformats.org/officeDocument/2006/relationships/image" Target="../media/image4.png"/><Relationship Id="rId10" Type="http://schemas.microsoft.com/office/2007/relationships/diagramDrawing" Target="../diagrams/drawing1.xml"/><Relationship Id="rId4" Type="http://schemas.openxmlformats.org/officeDocument/2006/relationships/image" Target="../media/image3.png"/><Relationship Id="rId9" Type="http://schemas.openxmlformats.org/officeDocument/2006/relationships/diagramColors" Target="../diagrams/colors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slideLayout" Target="../slideLayouts/slideLayout1.xml"/><Relationship Id="rId7" Type="http://schemas.openxmlformats.org/officeDocument/2006/relationships/diagramData" Target="../diagrams/data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2.xml"/><Relationship Id="rId5" Type="http://schemas.openxmlformats.org/officeDocument/2006/relationships/image" Target="../media/image3.png"/><Relationship Id="rId10" Type="http://schemas.openxmlformats.org/officeDocument/2006/relationships/diagramColors" Target="../diagrams/colors2.xml"/><Relationship Id="rId4" Type="http://schemas.openxmlformats.org/officeDocument/2006/relationships/notesSlide" Target="../notesSlides/notesSlide1.xml"/><Relationship Id="rId9"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8" Type="http://schemas.openxmlformats.org/officeDocument/2006/relationships/diagramLayout" Target="../diagrams/layout3.xml"/><Relationship Id="rId13" Type="http://schemas.openxmlformats.org/officeDocument/2006/relationships/diagramLayout" Target="../diagrams/layout4.xml"/><Relationship Id="rId3" Type="http://schemas.openxmlformats.org/officeDocument/2006/relationships/slideLayout" Target="../slideLayouts/slideLayout1.xml"/><Relationship Id="rId7" Type="http://schemas.openxmlformats.org/officeDocument/2006/relationships/diagramData" Target="../diagrams/data3.xml"/><Relationship Id="rId12" Type="http://schemas.openxmlformats.org/officeDocument/2006/relationships/diagramData" Target="../diagrams/data4.xml"/><Relationship Id="rId2" Type="http://schemas.openxmlformats.org/officeDocument/2006/relationships/video" Target="../media/media2.mp4"/><Relationship Id="rId16" Type="http://schemas.microsoft.com/office/2007/relationships/diagramDrawing" Target="../diagrams/drawing4.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3.xml"/><Relationship Id="rId5" Type="http://schemas.openxmlformats.org/officeDocument/2006/relationships/image" Target="../media/image3.png"/><Relationship Id="rId15" Type="http://schemas.openxmlformats.org/officeDocument/2006/relationships/diagramColors" Target="../diagrams/colors4.xml"/><Relationship Id="rId10" Type="http://schemas.openxmlformats.org/officeDocument/2006/relationships/diagramColors" Target="../diagrams/colors3.xml"/><Relationship Id="rId4" Type="http://schemas.openxmlformats.org/officeDocument/2006/relationships/notesSlide" Target="../notesSlides/notesSlide2.xml"/><Relationship Id="rId9" Type="http://schemas.openxmlformats.org/officeDocument/2006/relationships/diagramQuickStyle" Target="../diagrams/quickStyle3.xml"/><Relationship Id="rId14" Type="http://schemas.openxmlformats.org/officeDocument/2006/relationships/diagramQuickStyle" Target="../diagrams/quickStyle4.xml"/></Relationships>
</file>

<file path=ppt/slides/_rels/slide8.xml.rels><?xml version="1.0" encoding="UTF-8" standalone="yes"?>
<Relationships xmlns="http://schemas.openxmlformats.org/package/2006/relationships"><Relationship Id="rId8" Type="http://schemas.openxmlformats.org/officeDocument/2006/relationships/diagramLayout" Target="../diagrams/layout5.xml"/><Relationship Id="rId13" Type="http://schemas.openxmlformats.org/officeDocument/2006/relationships/diagramLayout" Target="../diagrams/layout6.xml"/><Relationship Id="rId3" Type="http://schemas.openxmlformats.org/officeDocument/2006/relationships/slideLayout" Target="../slideLayouts/slideLayout1.xml"/><Relationship Id="rId7" Type="http://schemas.openxmlformats.org/officeDocument/2006/relationships/diagramData" Target="../diagrams/data5.xml"/><Relationship Id="rId12" Type="http://schemas.openxmlformats.org/officeDocument/2006/relationships/diagramData" Target="../diagrams/data6.xml"/><Relationship Id="rId2" Type="http://schemas.openxmlformats.org/officeDocument/2006/relationships/video" Target="../media/media2.mp4"/><Relationship Id="rId16" Type="http://schemas.microsoft.com/office/2007/relationships/diagramDrawing" Target="../diagrams/drawing6.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5.xml"/><Relationship Id="rId5" Type="http://schemas.openxmlformats.org/officeDocument/2006/relationships/image" Target="../media/image3.png"/><Relationship Id="rId15" Type="http://schemas.openxmlformats.org/officeDocument/2006/relationships/diagramColors" Target="../diagrams/colors6.xml"/><Relationship Id="rId10" Type="http://schemas.openxmlformats.org/officeDocument/2006/relationships/diagramColors" Target="../diagrams/colors5.xml"/><Relationship Id="rId4" Type="http://schemas.openxmlformats.org/officeDocument/2006/relationships/notesSlide" Target="../notesSlides/notesSlide3.xml"/><Relationship Id="rId9" Type="http://schemas.openxmlformats.org/officeDocument/2006/relationships/diagramQuickStyle" Target="../diagrams/quickStyle5.xml"/><Relationship Id="rId14" Type="http://schemas.openxmlformats.org/officeDocument/2006/relationships/diagramQuickStyle" Target="../diagrams/quickStyle6.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7.xml"/><Relationship Id="rId13" Type="http://schemas.openxmlformats.org/officeDocument/2006/relationships/diagramLayout" Target="../diagrams/layout8.xml"/><Relationship Id="rId3" Type="http://schemas.openxmlformats.org/officeDocument/2006/relationships/slideLayout" Target="../slideLayouts/slideLayout1.xml"/><Relationship Id="rId7" Type="http://schemas.openxmlformats.org/officeDocument/2006/relationships/diagramData" Target="../diagrams/data7.xml"/><Relationship Id="rId12" Type="http://schemas.openxmlformats.org/officeDocument/2006/relationships/diagramData" Target="../diagrams/data8.xml"/><Relationship Id="rId2" Type="http://schemas.openxmlformats.org/officeDocument/2006/relationships/video" Target="../media/media2.mp4"/><Relationship Id="rId16" Type="http://schemas.microsoft.com/office/2007/relationships/diagramDrawing" Target="../diagrams/drawing8.xml"/><Relationship Id="rId1" Type="http://schemas.microsoft.com/office/2007/relationships/media" Target="../media/media2.mp4"/><Relationship Id="rId6" Type="http://schemas.openxmlformats.org/officeDocument/2006/relationships/image" Target="../media/image4.png"/><Relationship Id="rId11" Type="http://schemas.microsoft.com/office/2007/relationships/diagramDrawing" Target="../diagrams/drawing7.xml"/><Relationship Id="rId5" Type="http://schemas.openxmlformats.org/officeDocument/2006/relationships/image" Target="../media/image3.png"/><Relationship Id="rId15" Type="http://schemas.openxmlformats.org/officeDocument/2006/relationships/diagramColors" Target="../diagrams/colors8.xml"/><Relationship Id="rId10" Type="http://schemas.openxmlformats.org/officeDocument/2006/relationships/diagramColors" Target="../diagrams/colors7.xml"/><Relationship Id="rId4" Type="http://schemas.openxmlformats.org/officeDocument/2006/relationships/notesSlide" Target="../notesSlides/notesSlide4.xml"/><Relationship Id="rId9" Type="http://schemas.openxmlformats.org/officeDocument/2006/relationships/diagramQuickStyle" Target="../diagrams/quickStyle7.xml"/><Relationship Id="rId1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288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آیت32</a:t>
            </a:r>
          </a:p>
        </p:txBody>
      </p:sp>
      <p:graphicFrame>
        <p:nvGraphicFramePr>
          <p:cNvPr id="8" name="Content Placeholder 5"/>
          <p:cNvGraphicFramePr>
            <a:graphicFrameLocks/>
          </p:cNvGraphicFramePr>
          <p:nvPr>
            <p:extLst>
              <p:ext uri="{D42A27DB-BD31-4B8C-83A1-F6EECF244321}">
                <p14:modId xmlns:p14="http://schemas.microsoft.com/office/powerpoint/2010/main" val="3142884630"/>
              </p:ext>
            </p:extLst>
          </p:nvPr>
        </p:nvGraphicFramePr>
        <p:xfrm>
          <a:off x="2419411" y="2859572"/>
          <a:ext cx="7361198" cy="33676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0" name="Content Placeholder 5"/>
          <p:cNvGraphicFramePr>
            <a:graphicFrameLocks/>
          </p:cNvGraphicFramePr>
          <p:nvPr>
            <p:extLst>
              <p:ext uri="{D42A27DB-BD31-4B8C-83A1-F6EECF244321}">
                <p14:modId xmlns:p14="http://schemas.microsoft.com/office/powerpoint/2010/main" val="451236594"/>
              </p:ext>
            </p:extLst>
          </p:nvPr>
        </p:nvGraphicFramePr>
        <p:xfrm>
          <a:off x="3681051" y="1999152"/>
          <a:ext cx="4837916" cy="8372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3674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graphicEl>
                                              <a:dgm id="{D2B49F6D-4100-42FB-82A8-1CFAA91AE96A}"/>
                                            </p:graphicEl>
                                          </p:spTgt>
                                        </p:tgtEl>
                                        <p:attrNameLst>
                                          <p:attrName>style.visibility</p:attrName>
                                        </p:attrNameLst>
                                      </p:cBhvr>
                                      <p:to>
                                        <p:strVal val="visible"/>
                                      </p:to>
                                    </p:set>
                                    <p:animEffect transition="in" filter="barn(inVertical)">
                                      <p:cBhvr>
                                        <p:cTn id="11" dur="500"/>
                                        <p:tgtEl>
                                          <p:spTgt spid="10">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6" dur="500"/>
                                        <p:tgtEl>
                                          <p:spTgt spid="8">
                                            <p:graphicEl>
                                              <a:dgm id="{D2B49F6D-4100-42FB-82A8-1CFAA91AE96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A3FAD857-2DAF-4C52-AAAA-3B52DE83A860}"/>
                                            </p:graphicEl>
                                          </p:spTgt>
                                        </p:tgtEl>
                                        <p:attrNameLst>
                                          <p:attrName>style.visibility</p:attrName>
                                        </p:attrNameLst>
                                      </p:cBhvr>
                                      <p:to>
                                        <p:strVal val="visible"/>
                                      </p:to>
                                    </p:set>
                                    <p:animEffect transition="in" filter="barn(inVertical)">
                                      <p:cBhvr>
                                        <p:cTn id="21" dur="500"/>
                                        <p:tgtEl>
                                          <p:spTgt spid="8">
                                            <p:graphicEl>
                                              <a:dgm id="{A3FAD857-2DAF-4C52-AAAA-3B52DE83A860}"/>
                                            </p:graphicEl>
                                          </p:spTgt>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8">
                                            <p:graphicEl>
                                              <a:dgm id="{1AE59972-D37C-460D-ADB1-837F7D122038}"/>
                                            </p:graphicEl>
                                          </p:spTgt>
                                        </p:tgtEl>
                                        <p:attrNameLst>
                                          <p:attrName>style.visibility</p:attrName>
                                        </p:attrNameLst>
                                      </p:cBhvr>
                                      <p:to>
                                        <p:strVal val="visible"/>
                                      </p:to>
                                    </p:set>
                                    <p:animEffect transition="in" filter="wipe(right)">
                                      <p:cBhvr>
                                        <p:cTn id="25" dur="500"/>
                                        <p:tgtEl>
                                          <p:spTgt spid="8">
                                            <p:graphicEl>
                                              <a:dgm id="{1AE59972-D37C-460D-ADB1-837F7D122038}"/>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graphicEl>
                                              <a:dgm id="{04DCD4FF-20AF-4B2F-B4D2-03C9987E08A3}"/>
                                            </p:graphicEl>
                                          </p:spTgt>
                                        </p:tgtEl>
                                        <p:attrNameLst>
                                          <p:attrName>style.visibility</p:attrName>
                                        </p:attrNameLst>
                                      </p:cBhvr>
                                      <p:to>
                                        <p:strVal val="visible"/>
                                      </p:to>
                                    </p:set>
                                    <p:animEffect transition="in" filter="barn(inVertical)">
                                      <p:cBhvr>
                                        <p:cTn id="30" dur="500"/>
                                        <p:tgtEl>
                                          <p:spTgt spid="8">
                                            <p:graphicEl>
                                              <a:dgm id="{04DCD4FF-20AF-4B2F-B4D2-03C9987E08A3}"/>
                                            </p:graphicEl>
                                          </p:spTgt>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8">
                                            <p:graphicEl>
                                              <a:dgm id="{61E6CE84-A239-4FDB-AA60-F209BF1F1126}"/>
                                            </p:graphicEl>
                                          </p:spTgt>
                                        </p:tgtEl>
                                        <p:attrNameLst>
                                          <p:attrName>style.visibility</p:attrName>
                                        </p:attrNameLst>
                                      </p:cBhvr>
                                      <p:to>
                                        <p:strVal val="visible"/>
                                      </p:to>
                                    </p:set>
                                    <p:animEffect transition="in" filter="wipe(right)">
                                      <p:cBhvr>
                                        <p:cTn id="34" dur="500"/>
                                        <p:tgtEl>
                                          <p:spTgt spid="8">
                                            <p:graphicEl>
                                              <a:dgm id="{61E6CE84-A239-4FDB-AA60-F209BF1F1126}"/>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repeatCount="indefinite" fill="hold" display="0">
                  <p:stCondLst>
                    <p:cond delay="indefinite"/>
                  </p:stCondLst>
                </p:cTn>
                <p:tgtEl>
                  <p:spTgt spid="71"/>
                </p:tgtEl>
              </p:cMediaNode>
            </p:video>
          </p:childTnLst>
        </p:cTn>
      </p:par>
    </p:tnLst>
    <p:bldLst>
      <p:bldGraphic spid="8" grpId="0" uiExpand="1">
        <p:bldSub>
          <a:bldDgm bld="one"/>
        </p:bldSub>
      </p:bldGraphic>
      <p:bldGraphic spid="10"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آیت32</a:t>
            </a:r>
          </a:p>
        </p:txBody>
      </p:sp>
      <p:sp>
        <p:nvSpPr>
          <p:cNvPr id="7" name="Rectangle 6"/>
          <p:cNvSpPr/>
          <p:nvPr/>
        </p:nvSpPr>
        <p:spPr>
          <a:xfrm>
            <a:off x="1064302" y="1904909"/>
            <a:ext cx="9998439" cy="1029513"/>
          </a:xfrm>
          <a:prstGeom prst="rect">
            <a:avLst/>
          </a:prstGeom>
        </p:spPr>
        <p:txBody>
          <a:bodyPr wrap="square">
            <a:spAutoFit/>
          </a:bodyPr>
          <a:lstStyle/>
          <a:p>
            <a:pPr algn="ctr" rtl="1">
              <a:lnSpc>
                <a:spcPct val="110000"/>
              </a:lnSpc>
            </a:pPr>
            <a:r>
              <a:rPr lang="ur-PK" sz="2800" u="sng" spc="-20" dirty="0">
                <a:solidFill>
                  <a:srgbClr val="1A3F6D"/>
                </a:solidFill>
                <a:ea typeface="Calibri" panose="020F0502020204030204" pitchFamily="34" charset="0"/>
                <a:cs typeface="noorehira" panose="02000000000000000000" pitchFamily="2" charset="-78"/>
              </a:rPr>
              <a:t>وَ لَا تَقْرَبُوا الزِّنٰۤی </a:t>
            </a:r>
            <a:r>
              <a:rPr lang="en-US" sz="2800" u="sng" spc="-20" dirty="0">
                <a:solidFill>
                  <a:srgbClr val="1A3F6D"/>
                </a:solidFill>
                <a:latin typeface="Times New Roman" panose="02020603050405020304" pitchFamily="18" charset="0"/>
                <a:ea typeface="Calibri" panose="020F0502020204030204" pitchFamily="34" charset="0"/>
              </a:rPr>
              <a:t>…</a:t>
            </a:r>
            <a:r>
              <a:rPr lang="ar-SA" sz="2800" u="sng" dirty="0">
                <a:solidFill>
                  <a:srgbClr val="1A3F6D"/>
                </a:solidFill>
                <a:ea typeface="Calibri" panose="020F0502020204030204" pitchFamily="34" charset="0"/>
                <a:cs typeface="Jameel Noori Nastaleeq" panose="02000503000000020004" pitchFamily="2" charset="-78"/>
              </a:rPr>
              <a:t> اور زنا کے پاس بھی نہ جاؤ  </a:t>
            </a:r>
            <a:r>
              <a:rPr lang="en-US" sz="2800" u="sng" spc="-20" dirty="0">
                <a:solidFill>
                  <a:srgbClr val="1A3F6D"/>
                </a:solidFill>
                <a:latin typeface="Times New Roman" panose="02020603050405020304" pitchFamily="18" charset="0"/>
                <a:ea typeface="Calibri" panose="020F0502020204030204" pitchFamily="34" charset="0"/>
              </a:rPr>
              <a:t>…</a:t>
            </a:r>
            <a:r>
              <a:rPr lang="ur-PK" sz="2800" u="sng" spc="-20" dirty="0">
                <a:solidFill>
                  <a:srgbClr val="1A3F6D"/>
                </a:solidFill>
                <a:ea typeface="Calibri" panose="020F0502020204030204" pitchFamily="34" charset="0"/>
                <a:cs typeface="noorehira" panose="02000000000000000000" pitchFamily="2" charset="-78"/>
              </a:rPr>
              <a:t>اِنَّہٗ کَانَ فَاحِشَۃً ؕ </a:t>
            </a:r>
            <a:r>
              <a:rPr lang="en-US" sz="2800" u="sng" spc="-20" dirty="0">
                <a:solidFill>
                  <a:srgbClr val="1A3F6D"/>
                </a:solidFill>
                <a:latin typeface="Times New Roman" panose="02020603050405020304" pitchFamily="18" charset="0"/>
                <a:ea typeface="Calibri" panose="020F0502020204030204" pitchFamily="34" charset="0"/>
              </a:rPr>
              <a:t>…</a:t>
            </a:r>
            <a:r>
              <a:rPr lang="ar-SA" sz="2800" u="sng" dirty="0">
                <a:solidFill>
                  <a:srgbClr val="1A3F6D"/>
                </a:solidFill>
                <a:ea typeface="Calibri" panose="020F0502020204030204" pitchFamily="34" charset="0"/>
                <a:cs typeface="Jameel Noori Nastaleeq" panose="02000503000000020004" pitchFamily="2" charset="-78"/>
              </a:rPr>
              <a:t> بے شک وہ بے حیائی  ہے  </a:t>
            </a:r>
            <a:r>
              <a:rPr lang="en-US" sz="2800" u="sng" spc="-20" dirty="0" smtClean="0">
                <a:solidFill>
                  <a:srgbClr val="1A3F6D"/>
                </a:solidFill>
                <a:latin typeface="Times New Roman" panose="02020603050405020304" pitchFamily="18" charset="0"/>
                <a:ea typeface="Calibri" panose="020F0502020204030204" pitchFamily="34" charset="0"/>
              </a:rPr>
              <a:t>…</a:t>
            </a:r>
            <a:endParaRPr lang="ur-PK" sz="2800" u="sng" spc="-20" dirty="0" smtClean="0">
              <a:solidFill>
                <a:srgbClr val="1A3F6D"/>
              </a:solidFill>
              <a:latin typeface="Times New Roman" panose="02020603050405020304" pitchFamily="18" charset="0"/>
              <a:ea typeface="Calibri" panose="020F0502020204030204" pitchFamily="34" charset="0"/>
            </a:endParaRPr>
          </a:p>
          <a:p>
            <a:pPr algn="ctr" rtl="1">
              <a:lnSpc>
                <a:spcPct val="110000"/>
              </a:lnSpc>
            </a:pPr>
            <a:r>
              <a:rPr lang="ur-PK" sz="2800" u="sng" spc="-20" dirty="0" smtClean="0">
                <a:solidFill>
                  <a:srgbClr val="1A3F6D"/>
                </a:solidFill>
                <a:ea typeface="Calibri" panose="020F0502020204030204" pitchFamily="34" charset="0"/>
                <a:cs typeface="noorehira" panose="02000000000000000000" pitchFamily="2" charset="-78"/>
              </a:rPr>
              <a:t>وَسَآءَ </a:t>
            </a:r>
            <a:r>
              <a:rPr lang="ur-PK" sz="2800" u="sng" spc="-20" dirty="0">
                <a:solidFill>
                  <a:srgbClr val="1A3F6D"/>
                </a:solidFill>
                <a:ea typeface="Calibri" panose="020F0502020204030204" pitchFamily="34" charset="0"/>
                <a:cs typeface="noorehira" panose="02000000000000000000" pitchFamily="2" charset="-78"/>
              </a:rPr>
              <a:t>سَبِیۡلًا ﴿۳۲﴾ </a:t>
            </a:r>
            <a:r>
              <a:rPr lang="ar-SA" sz="2800" u="sng" dirty="0">
                <a:solidFill>
                  <a:srgbClr val="1A3F6D"/>
                </a:solidFill>
                <a:ea typeface="Calibri" panose="020F0502020204030204" pitchFamily="34" charset="0"/>
                <a:cs typeface="Jameel Noori Nastaleeq" panose="02000503000000020004" pitchFamily="2" charset="-78"/>
              </a:rPr>
              <a:t>اور بُرا راستہ ہے۔</a:t>
            </a:r>
            <a:r>
              <a:rPr lang="ar-SA" sz="2800" u="sng" spc="-20" dirty="0">
                <a:solidFill>
                  <a:srgbClr val="1A3F6D"/>
                </a:solidFill>
                <a:ea typeface="Calibri" panose="020F0502020204030204" pitchFamily="34" charset="0"/>
                <a:cs typeface="noorehira" panose="02000000000000000000" pitchFamily="2" charset="-78"/>
              </a:rPr>
              <a:t> </a:t>
            </a:r>
            <a:endParaRPr lang="ar-SA" sz="24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3700223704"/>
              </p:ext>
            </p:extLst>
          </p:nvPr>
        </p:nvGraphicFramePr>
        <p:xfrm>
          <a:off x="1512577" y="3002596"/>
          <a:ext cx="9166846" cy="300466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p:cNvSpPr/>
          <p:nvPr/>
        </p:nvSpPr>
        <p:spPr>
          <a:xfrm>
            <a:off x="2176855" y="4504483"/>
            <a:ext cx="7858396" cy="1065849"/>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2176855" y="4597758"/>
            <a:ext cx="8124614" cy="972574"/>
          </a:xfrm>
          <a:prstGeom prst="rect">
            <a:avLst/>
          </a:prstGeom>
        </p:spPr>
        <p:txBody>
          <a:bodyPr wrap="square" lIns="91440">
            <a:spAutoFit/>
          </a:bodyPr>
          <a:lstStyle/>
          <a:p>
            <a:pPr marL="457200" marR="228600" algn="ctr" rtl="1">
              <a:lnSpc>
                <a:spcPct val="110000"/>
              </a:lnSpc>
              <a:spcBef>
                <a:spcPts val="0"/>
              </a:spcBef>
              <a:spcAft>
                <a:spcPts val="0"/>
              </a:spcAft>
            </a:pPr>
            <a:r>
              <a:rPr lang="ar-SA"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الْإِیمَانُ بِضْعٌ وَسَبْعُونَ شُعْبَۃً وَالْحَیَاءُ شُعْبَۃٌ مِنْ </a:t>
            </a:r>
            <a:r>
              <a:rPr lang="ar-SA" sz="24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الْإِیمَانِ </a:t>
            </a:r>
            <a:r>
              <a:rPr lang="ur-PK"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(صحیح مسلم)</a:t>
            </a:r>
            <a:endParaRPr lang="en-US"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L="201295" marR="0" indent="-228600" algn="ctr" rtl="1">
              <a:lnSpc>
                <a:spcPct val="110000"/>
              </a:lnSpc>
              <a:spcBef>
                <a:spcPts val="0"/>
              </a:spcBef>
              <a:spcAft>
                <a:spcPts val="0"/>
              </a:spcAft>
            </a:pPr>
            <a:r>
              <a:rPr lang="ur-PK" sz="2800" dirty="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"ایمان کے ستر سے کچھ زائد حصے ہیں اور حیاء ایمان کا ایک حصہ ہے</a:t>
            </a:r>
            <a:r>
              <a:rPr lang="ur-PK" sz="2800" dirty="0" smtClean="0">
                <a:solidFill>
                  <a:srgbClr val="1A3F6D"/>
                </a:solidFill>
                <a:latin typeface="Jameel Noori Nastaleeq" panose="02000503000000020004" pitchFamily="2" charset="-78"/>
                <a:ea typeface="Calibri" panose="020F0502020204030204" pitchFamily="34" charset="0"/>
                <a:cs typeface="Jameel Noori Nastaleeq" panose="02000503000000020004" pitchFamily="2" charset="-78"/>
              </a:rPr>
              <a:t>"۔</a:t>
            </a:r>
            <a:endParaRPr lang="en-US" sz="2800" dirty="0">
              <a:solidFill>
                <a:srgbClr val="1A3F6D"/>
              </a:solidFill>
              <a:effectLst/>
              <a:latin typeface="Jameel Noori Nastaleeq" panose="02000503000000020004" pitchFamily="2" charset="-78"/>
              <a:ea typeface="Calibri" panose="020F0502020204030204" pitchFamily="34" charset="0"/>
              <a:cs typeface="Jameel Noori Nastaleeq" panose="02000503000000020004" pitchFamily="2" charset="-78"/>
            </a:endParaRPr>
          </a:p>
        </p:txBody>
      </p:sp>
    </p:spTree>
    <p:extLst>
      <p:ext uri="{BB962C8B-B14F-4D97-AF65-F5344CB8AC3E}">
        <p14:creationId xmlns:p14="http://schemas.microsoft.com/office/powerpoint/2010/main" val="7147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par>
                          <p:cTn id="12" fill="hold">
                            <p:stCondLst>
                              <p:cond delay="500"/>
                            </p:stCondLst>
                            <p:childTnLst>
                              <p:par>
                                <p:cTn id="13" presetID="16" presetClass="entr" presetSubtype="21"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xit" presetSubtype="21" fill="hold" grpId="1" nodeType="clickEffect">
                                  <p:stCondLst>
                                    <p:cond delay="0"/>
                                  </p:stCondLst>
                                  <p:childTnLst>
                                    <p:animEffect transition="out" filter="barn(inVertical)">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6" presetClass="exit" presetSubtype="21" fill="hold" grpId="1" nodeType="withEffect">
                                  <p:stCondLst>
                                    <p:cond delay="0"/>
                                  </p:stCondLst>
                                  <p:childTnLst>
                                    <p:animEffect transition="out" filter="barn(inVertical)">
                                      <p:cBhvr>
                                        <p:cTn id="26" dur="500"/>
                                        <p:tgtEl>
                                          <p:spTgt spid="12"/>
                                        </p:tgtEl>
                                      </p:cBhvr>
                                    </p:animEffect>
                                    <p:set>
                                      <p:cBhvr>
                                        <p:cTn id="27" dur="1" fill="hold">
                                          <p:stCondLst>
                                            <p:cond delay="499"/>
                                          </p:stCondLst>
                                        </p:cTn>
                                        <p:tgtEl>
                                          <p:spTgt spid="12"/>
                                        </p:tgtEl>
                                        <p:attrNameLst>
                                          <p:attrName>style.visibility</p:attrName>
                                        </p:attrNameLst>
                                      </p:cBhvr>
                                      <p:to>
                                        <p:strVal val="hidden"/>
                                      </p:to>
                                    </p:set>
                                  </p:childTnLst>
                                </p:cTn>
                              </p:par>
                            </p:childTnLst>
                          </p:cTn>
                        </p:par>
                        <p:par>
                          <p:cTn id="28" fill="hold">
                            <p:stCondLst>
                              <p:cond delay="500"/>
                            </p:stCondLst>
                            <p:childTnLst>
                              <p:par>
                                <p:cTn id="29" presetID="16" presetClass="entr" presetSubtype="21" fill="hold" grpId="0" nodeType="afterEffect">
                                  <p:stCondLst>
                                    <p:cond delay="0"/>
                                  </p:stCondLst>
                                  <p:childTnLst>
                                    <p:set>
                                      <p:cBhvr>
                                        <p:cTn id="30" dur="1" fill="hold">
                                          <p:stCondLst>
                                            <p:cond delay="0"/>
                                          </p:stCondLst>
                                        </p:cTn>
                                        <p:tgtEl>
                                          <p:spTgt spid="9">
                                            <p:graphicEl>
                                              <a:dgm id="{A3FAD857-2DAF-4C52-AAAA-3B52DE83A860}"/>
                                            </p:graphicEl>
                                          </p:spTgt>
                                        </p:tgtEl>
                                        <p:attrNameLst>
                                          <p:attrName>style.visibility</p:attrName>
                                        </p:attrNameLst>
                                      </p:cBhvr>
                                      <p:to>
                                        <p:strVal val="visible"/>
                                      </p:to>
                                    </p:set>
                                    <p:animEffect transition="in" filter="barn(inVertical)">
                                      <p:cBhvr>
                                        <p:cTn id="31" dur="500"/>
                                        <p:tgtEl>
                                          <p:spTgt spid="9">
                                            <p:graphicEl>
                                              <a:dgm id="{A3FAD857-2DAF-4C52-AAAA-3B52DE83A860}"/>
                                            </p:graphicEl>
                                          </p:spTgt>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9">
                                            <p:graphicEl>
                                              <a:dgm id="{1AE59972-D37C-460D-ADB1-837F7D122038}"/>
                                            </p:graphicEl>
                                          </p:spTgt>
                                        </p:tgtEl>
                                        <p:attrNameLst>
                                          <p:attrName>style.visibility</p:attrName>
                                        </p:attrNameLst>
                                      </p:cBhvr>
                                      <p:to>
                                        <p:strVal val="visible"/>
                                      </p:to>
                                    </p:set>
                                    <p:animEffect transition="in" filter="wipe(right)">
                                      <p:cBhvr>
                                        <p:cTn id="35" dur="500"/>
                                        <p:tgtEl>
                                          <p:spTgt spid="9">
                                            <p:graphicEl>
                                              <a:dgm id="{1AE59972-D37C-460D-ADB1-837F7D12203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71"/>
                </p:tgtEl>
              </p:cMediaNode>
            </p:video>
          </p:childTnLst>
        </p:cTn>
      </p:par>
    </p:tnLst>
    <p:bldLst>
      <p:bldGraphic spid="9" grpId="0" uiExpand="1">
        <p:bldSub>
          <a:bldDgm bld="one"/>
        </p:bldSub>
      </p:bldGraphic>
      <p:bldP spid="11" grpId="0" animBg="1"/>
      <p:bldP spid="11" grpId="1" animBg="1"/>
      <p:bldP spid="12" grpId="0"/>
      <p:bldP spid="1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a:t>
            </a:r>
            <a:r>
              <a:rPr lang="ar-SA"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1705852"/>
          </a:xfrm>
          <a:prstGeom prst="rect">
            <a:avLst/>
          </a:prstGeom>
        </p:spPr>
        <p:txBody>
          <a:bodyPr wrap="square">
            <a:spAutoFit/>
          </a:bodyPr>
          <a:lstStyle/>
          <a:p>
            <a:pPr algn="ctr" rtl="1">
              <a:lnSpc>
                <a:spcPct val="110000"/>
              </a:lnSpc>
            </a:pPr>
            <a:r>
              <a:rPr lang="ur-PK" sz="2400" spc="-20" dirty="0">
                <a:solidFill>
                  <a:srgbClr val="1A3F6D"/>
                </a:solidFill>
                <a:ea typeface="Calibri" panose="020F0502020204030204" pitchFamily="34" charset="0"/>
                <a:cs typeface="noorehira" panose="02000000000000000000" pitchFamily="2" charset="-78"/>
              </a:rPr>
              <a:t>وَلَا تَقْتُلُوا النَّفْسَ الَّتِیۡ حَرَّمَ اللہُ  اِلَّا بِالۡحَقِّ ؕ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اور قتل نہ کرو ایسی جان کوجسے اللہ نے محترم ٹھہرایا ہے مگر جائز طریقے یعنی شریعت کے حکم سے</a:t>
            </a:r>
            <a:r>
              <a:rPr lang="en-US" sz="2400" spc="-20" dirty="0">
                <a:solidFill>
                  <a:srgbClr val="1A3F6D"/>
                </a:solidFill>
                <a:latin typeface="Times New Roman" panose="02020603050405020304" pitchFamily="18" charset="0"/>
                <a:ea typeface="Calibri" panose="020F0502020204030204" pitchFamily="34" charset="0"/>
              </a:rPr>
              <a:t>…</a:t>
            </a:r>
            <a:r>
              <a:rPr lang="ur-PK" sz="2400" spc="-20" dirty="0">
                <a:solidFill>
                  <a:srgbClr val="1A3F6D"/>
                </a:solidFill>
                <a:ea typeface="Calibri" panose="020F0502020204030204" pitchFamily="34" charset="0"/>
                <a:cs typeface="noorehira" panose="02000000000000000000" pitchFamily="2" charset="-78"/>
              </a:rPr>
              <a:t>وَ مَنۡ قُتِلَ مَظْلُوۡمًا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اور جو شخص ناحق قتل کیا گیا</a:t>
            </a:r>
            <a:r>
              <a:rPr lang="en-US" sz="2400" spc="-20" dirty="0">
                <a:solidFill>
                  <a:srgbClr val="1A3F6D"/>
                </a:solidFill>
                <a:latin typeface="Times New Roman" panose="02020603050405020304" pitchFamily="18" charset="0"/>
                <a:ea typeface="Calibri" panose="020F0502020204030204" pitchFamily="34" charset="0"/>
              </a:rPr>
              <a:t>…</a:t>
            </a:r>
            <a:r>
              <a:rPr lang="ur-PK" sz="2400" spc="-20" dirty="0">
                <a:solidFill>
                  <a:srgbClr val="1A3F6D"/>
                </a:solidFill>
                <a:ea typeface="Calibri" panose="020F0502020204030204" pitchFamily="34" charset="0"/>
                <a:cs typeface="noorehira" panose="02000000000000000000" pitchFamily="2" charset="-78"/>
              </a:rPr>
              <a:t>فَقَدْ جَعَلْنَا لِوَلِیِّہٖ سُلْطٰنًا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توہم نے اختیار دے دیا ہے اُس کے وارث کو  </a:t>
            </a:r>
            <a:r>
              <a:rPr lang="en-US" sz="2400" spc="-20" dirty="0">
                <a:solidFill>
                  <a:srgbClr val="1A3F6D"/>
                </a:solidFill>
                <a:latin typeface="Times New Roman" panose="02020603050405020304" pitchFamily="18" charset="0"/>
                <a:ea typeface="Calibri" panose="020F0502020204030204" pitchFamily="34" charset="0"/>
              </a:rPr>
              <a:t>…</a:t>
            </a:r>
            <a:r>
              <a:rPr lang="ur-PK" sz="2400" spc="-20" dirty="0">
                <a:solidFill>
                  <a:srgbClr val="1A3F6D"/>
                </a:solidFill>
                <a:ea typeface="Calibri" panose="020F0502020204030204" pitchFamily="34" charset="0"/>
                <a:cs typeface="noorehira" panose="02000000000000000000" pitchFamily="2" charset="-78"/>
              </a:rPr>
              <a:t>فَلَا یُسْرِفۡ فِّی الْقَتْلِ ؕ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پس اُس کو چاہیئے کہ قتل کا بدلہ لینے میں زیادتی نہ کرے  </a:t>
            </a:r>
            <a:r>
              <a:rPr lang="en-US" sz="2400" spc="-20" dirty="0">
                <a:solidFill>
                  <a:srgbClr val="1A3F6D"/>
                </a:solidFill>
                <a:latin typeface="Times New Roman" panose="02020603050405020304" pitchFamily="18" charset="0"/>
                <a:ea typeface="Calibri" panose="020F0502020204030204" pitchFamily="34" charset="0"/>
              </a:rPr>
              <a:t>…</a:t>
            </a:r>
            <a:r>
              <a:rPr lang="ur-PK" sz="2400" spc="-20" dirty="0">
                <a:solidFill>
                  <a:srgbClr val="1A3F6D"/>
                </a:solidFill>
                <a:ea typeface="Calibri" panose="020F0502020204030204" pitchFamily="34" charset="0"/>
                <a:cs typeface="noorehira" panose="02000000000000000000" pitchFamily="2" charset="-78"/>
              </a:rPr>
              <a:t>اِنَّہٗ کَانَ مَنْصُوۡرًا ﴿۳۳﴾  </a:t>
            </a:r>
            <a:endParaRPr lang="ar-SA" sz="24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ar-SA" sz="2400" dirty="0" smtClean="0">
                <a:solidFill>
                  <a:srgbClr val="1A3F6D"/>
                </a:solidFill>
                <a:ea typeface="Calibri" panose="020F0502020204030204" pitchFamily="34" charset="0"/>
                <a:cs typeface="Jameel Noori Nastaleeq" panose="02000503000000020004" pitchFamily="2" charset="-78"/>
              </a:rPr>
              <a:t>بے </a:t>
            </a:r>
            <a:r>
              <a:rPr lang="ar-SA" sz="2400" dirty="0">
                <a:solidFill>
                  <a:srgbClr val="1A3F6D"/>
                </a:solidFill>
                <a:ea typeface="Calibri" panose="020F0502020204030204" pitchFamily="34" charset="0"/>
                <a:cs typeface="Jameel Noori Nastaleeq" panose="02000503000000020004" pitchFamily="2" charset="-78"/>
              </a:rPr>
              <a:t>شک اُس کی مدد کی گئی ہے۔</a:t>
            </a:r>
            <a:endParaRPr lang="ar-SA" sz="20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39561484"/>
              </p:ext>
            </p:extLst>
          </p:nvPr>
        </p:nvGraphicFramePr>
        <p:xfrm>
          <a:off x="2573438" y="3610762"/>
          <a:ext cx="7045124" cy="25006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15083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A3FAD857-2DAF-4C52-AAAA-3B52DE83A860}"/>
                                            </p:graphicEl>
                                          </p:spTgt>
                                        </p:tgtEl>
                                        <p:attrNameLst>
                                          <p:attrName>style.visibility</p:attrName>
                                        </p:attrNameLst>
                                      </p:cBhvr>
                                      <p:to>
                                        <p:strVal val="visible"/>
                                      </p:to>
                                    </p:set>
                                    <p:animEffect transition="in" filter="barn(inVertical)">
                                      <p:cBhvr>
                                        <p:cTn id="16" dur="500"/>
                                        <p:tgtEl>
                                          <p:spTgt spid="9">
                                            <p:graphicEl>
                                              <a:dgm id="{A3FAD857-2DAF-4C52-AAAA-3B52DE83A86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E87509B5-2685-4EEC-84E9-DAC995C22ED4}"/>
                                            </p:graphicEl>
                                          </p:spTgt>
                                        </p:tgtEl>
                                        <p:attrNameLst>
                                          <p:attrName>style.visibility</p:attrName>
                                        </p:attrNameLst>
                                      </p:cBhvr>
                                      <p:to>
                                        <p:strVal val="visible"/>
                                      </p:to>
                                    </p:set>
                                    <p:animEffect transition="in" filter="barn(inVertical)">
                                      <p:cBhvr>
                                        <p:cTn id="21" dur="500"/>
                                        <p:tgtEl>
                                          <p:spTgt spid="9">
                                            <p:graphicEl>
                                              <a:dgm id="{E87509B5-2685-4EEC-84E9-DAC995C22ED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a:t>
            </a:r>
            <a:r>
              <a:rPr lang="ar-SA"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1705852"/>
          </a:xfrm>
          <a:prstGeom prst="rect">
            <a:avLst/>
          </a:prstGeom>
        </p:spPr>
        <p:txBody>
          <a:bodyPr wrap="square">
            <a:spAutoFit/>
          </a:bodyPr>
          <a:lstStyle/>
          <a:p>
            <a:pPr algn="ctr" rtl="1">
              <a:lnSpc>
                <a:spcPct val="110000"/>
              </a:lnSpc>
            </a:pPr>
            <a:r>
              <a:rPr lang="ur-PK" sz="2400" spc="-20" dirty="0">
                <a:solidFill>
                  <a:srgbClr val="1A3F6D"/>
                </a:solidFill>
                <a:ea typeface="Calibri" panose="020F0502020204030204" pitchFamily="34" charset="0"/>
                <a:cs typeface="noorehira" panose="02000000000000000000" pitchFamily="2" charset="-78"/>
              </a:rPr>
              <a:t>وَلَا تَقْتُلُوا النَّفْسَ الَّتِیۡ حَرَّمَ اللہُ  اِلَّا بِالۡحَقِّ ؕ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اور قتل نہ کرو ایسی جان کوجسے اللہ نے محترم ٹھہرایا ہے مگر جائز طریقے یعنی شریعت کے حکم </a:t>
            </a:r>
            <a:r>
              <a:rPr lang="ar-SA" sz="2400" dirty="0" smtClean="0">
                <a:solidFill>
                  <a:srgbClr val="1A3F6D"/>
                </a:solidFill>
                <a:ea typeface="Calibri" panose="020F0502020204030204" pitchFamily="34" charset="0"/>
                <a:cs typeface="Jameel Noori Nastaleeq" panose="02000503000000020004" pitchFamily="2" charset="-78"/>
              </a:rPr>
              <a:t>سے</a:t>
            </a:r>
            <a:r>
              <a:rPr lang="ur-PK" sz="2400" dirty="0" smtClean="0">
                <a:solidFill>
                  <a:srgbClr val="1A3F6D"/>
                </a:solidFill>
                <a:ea typeface="Calibri" panose="020F0502020204030204" pitchFamily="34" charset="0"/>
                <a:cs typeface="Jameel Noori Nastaleeq" panose="02000503000000020004" pitchFamily="2" charset="-78"/>
              </a:rPr>
              <a:t> </a:t>
            </a:r>
            <a:r>
              <a:rPr lang="en-US" sz="2400" spc="-20" dirty="0" smtClean="0">
                <a:solidFill>
                  <a:srgbClr val="1A3F6D"/>
                </a:solidFill>
                <a:latin typeface="Times New Roman" panose="02020603050405020304" pitchFamily="18" charset="0"/>
                <a:ea typeface="Calibri" panose="020F0502020204030204" pitchFamily="34" charset="0"/>
              </a:rPr>
              <a:t>…</a:t>
            </a:r>
            <a:r>
              <a:rPr lang="ur-PK" sz="2400" spc="-20" dirty="0" smtClean="0">
                <a:solidFill>
                  <a:srgbClr val="1A3F6D"/>
                </a:solidFill>
                <a:ea typeface="Calibri" panose="020F0502020204030204" pitchFamily="34" charset="0"/>
                <a:cs typeface="noorehira" panose="02000000000000000000" pitchFamily="2" charset="-78"/>
              </a:rPr>
              <a:t>وَ </a:t>
            </a:r>
            <a:r>
              <a:rPr lang="ur-PK" sz="2400" spc="-20" dirty="0">
                <a:solidFill>
                  <a:srgbClr val="1A3F6D"/>
                </a:solidFill>
                <a:ea typeface="Calibri" panose="020F0502020204030204" pitchFamily="34" charset="0"/>
                <a:cs typeface="noorehira" panose="02000000000000000000" pitchFamily="2" charset="-78"/>
              </a:rPr>
              <a:t>مَنۡ قُتِلَ مَظْلُوۡمًا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اور جو شخص ناحق قتل کیا گیا</a:t>
            </a:r>
            <a:r>
              <a:rPr lang="en-US" sz="2400" spc="-20" dirty="0">
                <a:solidFill>
                  <a:srgbClr val="1A3F6D"/>
                </a:solidFill>
                <a:latin typeface="Times New Roman" panose="02020603050405020304" pitchFamily="18" charset="0"/>
                <a:ea typeface="Calibri" panose="020F0502020204030204" pitchFamily="34" charset="0"/>
              </a:rPr>
              <a:t>…</a:t>
            </a:r>
            <a:r>
              <a:rPr lang="ur-PK" sz="2400" spc="-20" dirty="0">
                <a:solidFill>
                  <a:srgbClr val="1A3F6D"/>
                </a:solidFill>
                <a:ea typeface="Calibri" panose="020F0502020204030204" pitchFamily="34" charset="0"/>
                <a:cs typeface="noorehira" panose="02000000000000000000" pitchFamily="2" charset="-78"/>
              </a:rPr>
              <a:t>فَقَدْ جَعَلْنَا لِوَلِیِّہٖ سُلْطٰنًا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توہم نے اختیار دے دیا ہے اُس کے وارث کو  </a:t>
            </a:r>
            <a:r>
              <a:rPr lang="en-US" sz="2400" spc="-20" dirty="0" smtClean="0">
                <a:solidFill>
                  <a:srgbClr val="1A3F6D"/>
                </a:solidFill>
                <a:latin typeface="Times New Roman" panose="02020603050405020304" pitchFamily="18" charset="0"/>
                <a:ea typeface="Calibri" panose="020F0502020204030204" pitchFamily="34" charset="0"/>
              </a:rPr>
              <a:t>…</a:t>
            </a:r>
            <a:r>
              <a:rPr lang="ur-PK" sz="2400" spc="-20" dirty="0" smtClean="0">
                <a:solidFill>
                  <a:srgbClr val="1A3F6D"/>
                </a:solidFill>
                <a:ea typeface="Calibri" panose="020F0502020204030204" pitchFamily="34" charset="0"/>
                <a:cs typeface="noorehira" panose="02000000000000000000" pitchFamily="2" charset="-78"/>
              </a:rPr>
              <a:t>فَلَا </a:t>
            </a:r>
            <a:r>
              <a:rPr lang="ur-PK" sz="2400" spc="-20" dirty="0">
                <a:solidFill>
                  <a:srgbClr val="1A3F6D"/>
                </a:solidFill>
                <a:ea typeface="Calibri" panose="020F0502020204030204" pitchFamily="34" charset="0"/>
                <a:cs typeface="noorehira" panose="02000000000000000000" pitchFamily="2" charset="-78"/>
              </a:rPr>
              <a:t>یُسْرِفۡ فِّی الْقَتْلِ ؕ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پس اُس کو چاہیئے کہ قتل کا بدلہ لینے میں زیادتی نہ کرے  </a:t>
            </a:r>
            <a:r>
              <a:rPr lang="en-US" sz="2400" spc="-20" dirty="0">
                <a:solidFill>
                  <a:srgbClr val="1A3F6D"/>
                </a:solidFill>
                <a:latin typeface="Times New Roman" panose="02020603050405020304" pitchFamily="18" charset="0"/>
                <a:ea typeface="Calibri" panose="020F0502020204030204" pitchFamily="34" charset="0"/>
              </a:rPr>
              <a:t>…</a:t>
            </a:r>
            <a:r>
              <a:rPr lang="ur-PK" sz="2400" spc="-20" dirty="0">
                <a:solidFill>
                  <a:srgbClr val="1A3F6D"/>
                </a:solidFill>
                <a:ea typeface="Calibri" panose="020F0502020204030204" pitchFamily="34" charset="0"/>
                <a:cs typeface="noorehira" panose="02000000000000000000" pitchFamily="2" charset="-78"/>
              </a:rPr>
              <a:t>اِنَّہٗ کَانَ مَنْصُوۡرًا ﴿۳۳﴾  </a:t>
            </a:r>
            <a:endParaRPr lang="ur-PK" sz="2400" spc="-20" dirty="0" smtClean="0">
              <a:solidFill>
                <a:srgbClr val="1A3F6D"/>
              </a:solidFill>
              <a:ea typeface="Calibri" panose="020F0502020204030204" pitchFamily="34" charset="0"/>
              <a:cs typeface="noorehira" panose="02000000000000000000" pitchFamily="2" charset="-78"/>
            </a:endParaRPr>
          </a:p>
          <a:p>
            <a:pPr algn="ctr" rtl="1">
              <a:lnSpc>
                <a:spcPct val="110000"/>
              </a:lnSpc>
            </a:pPr>
            <a:r>
              <a:rPr lang="ar-SA" sz="2400" dirty="0" smtClean="0">
                <a:solidFill>
                  <a:srgbClr val="1A3F6D"/>
                </a:solidFill>
                <a:ea typeface="Calibri" panose="020F0502020204030204" pitchFamily="34" charset="0"/>
                <a:cs typeface="Jameel Noori Nastaleeq" panose="02000503000000020004" pitchFamily="2" charset="-78"/>
              </a:rPr>
              <a:t>بے </a:t>
            </a:r>
            <a:r>
              <a:rPr lang="ar-SA" sz="2400" dirty="0">
                <a:solidFill>
                  <a:srgbClr val="1A3F6D"/>
                </a:solidFill>
                <a:ea typeface="Calibri" panose="020F0502020204030204" pitchFamily="34" charset="0"/>
                <a:cs typeface="Jameel Noori Nastaleeq" panose="02000503000000020004" pitchFamily="2" charset="-78"/>
              </a:rPr>
              <a:t>شک اُس کی مدد کی گئی ہے۔</a:t>
            </a:r>
            <a:endParaRPr lang="ar-SA" sz="24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1380954264"/>
              </p:ext>
            </p:extLst>
          </p:nvPr>
        </p:nvGraphicFramePr>
        <p:xfrm>
          <a:off x="2573438" y="3612298"/>
          <a:ext cx="7045124" cy="7644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8" name="Diagram 7"/>
          <p:cNvGraphicFramePr/>
          <p:nvPr>
            <p:extLst>
              <p:ext uri="{D42A27DB-BD31-4B8C-83A1-F6EECF244321}">
                <p14:modId xmlns:p14="http://schemas.microsoft.com/office/powerpoint/2010/main" val="503623740"/>
              </p:ext>
            </p:extLst>
          </p:nvPr>
        </p:nvGraphicFramePr>
        <p:xfrm>
          <a:off x="1253924" y="4473527"/>
          <a:ext cx="9684152" cy="1631852"/>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462146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D644FFDD-2F9A-4EDF-9448-E7DF76F4BEA9}"/>
                                            </p:graphicEl>
                                          </p:spTgt>
                                        </p:tgtEl>
                                        <p:attrNameLst>
                                          <p:attrName>style.visibility</p:attrName>
                                        </p:attrNameLst>
                                      </p:cBhvr>
                                      <p:to>
                                        <p:strVal val="visible"/>
                                      </p:to>
                                    </p:set>
                                    <p:animEffect transition="in" filter="barn(inVertical)">
                                      <p:cBhvr>
                                        <p:cTn id="16" dur="500"/>
                                        <p:tgtEl>
                                          <p:spTgt spid="8">
                                            <p:graphicEl>
                                              <a:dgm id="{D644FFDD-2F9A-4EDF-9448-E7DF76F4BEA9}"/>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8C28497C-75CC-4875-A582-4999CDC610BC}"/>
                                            </p:graphicEl>
                                          </p:spTgt>
                                        </p:tgtEl>
                                        <p:attrNameLst>
                                          <p:attrName>style.visibility</p:attrName>
                                        </p:attrNameLst>
                                      </p:cBhvr>
                                      <p:to>
                                        <p:strVal val="visible"/>
                                      </p:to>
                                    </p:set>
                                    <p:animEffect transition="in" filter="barn(inVertical)">
                                      <p:cBhvr>
                                        <p:cTn id="21" dur="500"/>
                                        <p:tgtEl>
                                          <p:spTgt spid="8">
                                            <p:graphicEl>
                                              <a:dgm id="{8C28497C-75CC-4875-A582-4999CDC610BC}"/>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graphicEl>
                                              <a:dgm id="{92C74CEA-EE37-40AA-9B1A-DC39EBB33A47}"/>
                                            </p:graphicEl>
                                          </p:spTgt>
                                        </p:tgtEl>
                                        <p:attrNameLst>
                                          <p:attrName>style.visibility</p:attrName>
                                        </p:attrNameLst>
                                      </p:cBhvr>
                                      <p:to>
                                        <p:strVal val="visible"/>
                                      </p:to>
                                    </p:set>
                                    <p:animEffect transition="in" filter="barn(inVertical)">
                                      <p:cBhvr>
                                        <p:cTn id="26" dur="500"/>
                                        <p:tgtEl>
                                          <p:spTgt spid="8">
                                            <p:graphicEl>
                                              <a:dgm id="{92C74CEA-EE37-40AA-9B1A-DC39EBB33A4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8">
                                            <p:graphicEl>
                                              <a:dgm id="{F3F4FDAA-6DC2-45CC-AD89-35001A3F7822}"/>
                                            </p:graphicEl>
                                          </p:spTgt>
                                        </p:tgtEl>
                                        <p:attrNameLst>
                                          <p:attrName>style.visibility</p:attrName>
                                        </p:attrNameLst>
                                      </p:cBhvr>
                                      <p:to>
                                        <p:strVal val="visible"/>
                                      </p:to>
                                    </p:set>
                                    <p:animEffect transition="in" filter="barn(inVertical)">
                                      <p:cBhvr>
                                        <p:cTn id="31" dur="500"/>
                                        <p:tgtEl>
                                          <p:spTgt spid="8">
                                            <p:graphicEl>
                                              <a:dgm id="{F3F4FDAA-6DC2-45CC-AD89-35001A3F7822}"/>
                                            </p:graphic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8">
                                            <p:graphicEl>
                                              <a:dgm id="{7CA3550B-EA63-4108-BCDB-D64CE74DD117}"/>
                                            </p:graphicEl>
                                          </p:spTgt>
                                        </p:tgtEl>
                                        <p:attrNameLst>
                                          <p:attrName>style.visibility</p:attrName>
                                        </p:attrNameLst>
                                      </p:cBhvr>
                                      <p:to>
                                        <p:strVal val="visible"/>
                                      </p:to>
                                    </p:set>
                                    <p:animEffect transition="in" filter="barn(inVertical)">
                                      <p:cBhvr>
                                        <p:cTn id="36" dur="500"/>
                                        <p:tgtEl>
                                          <p:spTgt spid="8">
                                            <p:graphicEl>
                                              <a:dgm id="{7CA3550B-EA63-4108-BCDB-D64CE74DD117}"/>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8">
                                            <p:graphicEl>
                                              <a:dgm id="{4B16C96E-C2C6-4ED3-BF18-C1E76AE7A18B}"/>
                                            </p:graphicEl>
                                          </p:spTgt>
                                        </p:tgtEl>
                                        <p:attrNameLst>
                                          <p:attrName>style.visibility</p:attrName>
                                        </p:attrNameLst>
                                      </p:cBhvr>
                                      <p:to>
                                        <p:strVal val="visible"/>
                                      </p:to>
                                    </p:set>
                                    <p:animEffect transition="in" filter="barn(inVertical)">
                                      <p:cBhvr>
                                        <p:cTn id="41" dur="500"/>
                                        <p:tgtEl>
                                          <p:spTgt spid="8">
                                            <p:graphicEl>
                                              <a:dgm id="{4B16C96E-C2C6-4ED3-BF18-C1E76AE7A18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2" repeatCount="indefinite" fill="hold" display="0">
                  <p:stCondLst>
                    <p:cond delay="indefinite"/>
                  </p:stCondLst>
                </p:cTn>
                <p:tgtEl>
                  <p:spTgt spid="71"/>
                </p:tgtEl>
              </p:cMediaNode>
            </p:video>
          </p:childTnLst>
        </p:cTn>
      </p:par>
    </p:tnLst>
    <p:bldLst>
      <p:bldGraphic spid="9" grpId="0">
        <p:bldSub>
          <a:bldDgm bld="one"/>
        </p:bldSub>
      </p:bldGraphic>
      <p:bldGraphic spid="8" grpId="0" uiExpand="1">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a:t>
            </a:r>
            <a:r>
              <a:rPr lang="ar-SA"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1201098"/>
          </a:xfrm>
          <a:prstGeom prst="rect">
            <a:avLst/>
          </a:prstGeom>
        </p:spPr>
        <p:txBody>
          <a:bodyPr wrap="square">
            <a:spAutoFit/>
          </a:bodyPr>
          <a:lstStyle/>
          <a:p>
            <a:pPr algn="ctr" rtl="1">
              <a:lnSpc>
                <a:spcPct val="110000"/>
              </a:lnSpc>
            </a:pPr>
            <a:r>
              <a:rPr lang="ur-PK" sz="2200" spc="-20" dirty="0">
                <a:solidFill>
                  <a:srgbClr val="1A3F6D"/>
                </a:solidFill>
                <a:ea typeface="Calibri" panose="020F0502020204030204" pitchFamily="34" charset="0"/>
                <a:cs typeface="noorehira" panose="02000000000000000000" pitchFamily="2" charset="-78"/>
              </a:rPr>
              <a:t>وَلَا تَقْتُلُوا النَّفْسَ الَّتِیۡ حَرَّمَ اللہُ  اِلَّا بِالۡحَقِّ ؕ </a:t>
            </a:r>
            <a:r>
              <a:rPr lang="en-US" sz="2200" spc="-20" dirty="0">
                <a:solidFill>
                  <a:srgbClr val="1A3F6D"/>
                </a:solidFill>
                <a:latin typeface="Times New Roman" panose="02020603050405020304" pitchFamily="18" charset="0"/>
                <a:ea typeface="Calibri" panose="020F0502020204030204" pitchFamily="34" charset="0"/>
              </a:rPr>
              <a:t>…</a:t>
            </a:r>
            <a:r>
              <a:rPr lang="ar-SA" sz="2200" dirty="0">
                <a:solidFill>
                  <a:srgbClr val="1A3F6D"/>
                </a:solidFill>
                <a:ea typeface="Calibri" panose="020F0502020204030204" pitchFamily="34" charset="0"/>
                <a:cs typeface="Jameel Noori Nastaleeq" panose="02000503000000020004" pitchFamily="2" charset="-78"/>
              </a:rPr>
              <a:t> اور قتل نہ کرو ایسی جان کوجسے اللہ نے محترم ٹھہرایا ہے مگر جائز طریقے یعنی شریعت کے حکم سے</a:t>
            </a:r>
            <a:r>
              <a:rPr lang="en-US" sz="2200" spc="-20" dirty="0">
                <a:solidFill>
                  <a:srgbClr val="1A3F6D"/>
                </a:solidFill>
                <a:latin typeface="Times New Roman" panose="02020603050405020304" pitchFamily="18" charset="0"/>
                <a:ea typeface="Calibri" panose="020F0502020204030204" pitchFamily="34" charset="0"/>
              </a:rPr>
              <a:t>…</a:t>
            </a:r>
            <a:r>
              <a:rPr lang="ur-PK" sz="2200" spc="-20" dirty="0">
                <a:solidFill>
                  <a:srgbClr val="1A3F6D"/>
                </a:solidFill>
                <a:ea typeface="Calibri" panose="020F0502020204030204" pitchFamily="34" charset="0"/>
                <a:cs typeface="noorehira" panose="02000000000000000000" pitchFamily="2" charset="-78"/>
              </a:rPr>
              <a:t>وَ مَنۡ قُتِلَ مَظْلُوۡمًا </a:t>
            </a:r>
            <a:r>
              <a:rPr lang="en-US" sz="2200" spc="-20" dirty="0">
                <a:solidFill>
                  <a:srgbClr val="1A3F6D"/>
                </a:solidFill>
                <a:latin typeface="Times New Roman" panose="02020603050405020304" pitchFamily="18" charset="0"/>
                <a:ea typeface="Calibri" panose="020F0502020204030204" pitchFamily="34" charset="0"/>
              </a:rPr>
              <a:t>…</a:t>
            </a:r>
            <a:r>
              <a:rPr lang="ar-SA" sz="2200" dirty="0">
                <a:solidFill>
                  <a:srgbClr val="1A3F6D"/>
                </a:solidFill>
                <a:ea typeface="Calibri" panose="020F0502020204030204" pitchFamily="34" charset="0"/>
                <a:cs typeface="Jameel Noori Nastaleeq" panose="02000503000000020004" pitchFamily="2" charset="-78"/>
              </a:rPr>
              <a:t> اور جو شخص ناحق قتل کیا گیا</a:t>
            </a:r>
            <a:r>
              <a:rPr lang="en-US" sz="2200" spc="-20" dirty="0">
                <a:solidFill>
                  <a:srgbClr val="1A3F6D"/>
                </a:solidFill>
                <a:latin typeface="Times New Roman" panose="02020603050405020304" pitchFamily="18" charset="0"/>
                <a:ea typeface="Calibri" panose="020F0502020204030204" pitchFamily="34" charset="0"/>
              </a:rPr>
              <a:t>…</a:t>
            </a:r>
            <a:r>
              <a:rPr lang="ur-PK" sz="2200" spc="-20" dirty="0">
                <a:solidFill>
                  <a:srgbClr val="1A3F6D"/>
                </a:solidFill>
                <a:ea typeface="Calibri" panose="020F0502020204030204" pitchFamily="34" charset="0"/>
                <a:cs typeface="noorehira" panose="02000000000000000000" pitchFamily="2" charset="-78"/>
              </a:rPr>
              <a:t>فَقَدْ جَعَلْنَا لِوَلِیِّہٖ سُلْطٰنًا </a:t>
            </a:r>
            <a:r>
              <a:rPr lang="en-US" sz="2200" spc="-20" dirty="0">
                <a:solidFill>
                  <a:srgbClr val="1A3F6D"/>
                </a:solidFill>
                <a:latin typeface="Times New Roman" panose="02020603050405020304" pitchFamily="18" charset="0"/>
                <a:ea typeface="Calibri" panose="020F0502020204030204" pitchFamily="34" charset="0"/>
              </a:rPr>
              <a:t>…</a:t>
            </a:r>
            <a:r>
              <a:rPr lang="ar-SA" sz="2200" dirty="0">
                <a:solidFill>
                  <a:srgbClr val="1A3F6D"/>
                </a:solidFill>
                <a:ea typeface="Calibri" panose="020F0502020204030204" pitchFamily="34" charset="0"/>
                <a:cs typeface="Jameel Noori Nastaleeq" panose="02000503000000020004" pitchFamily="2" charset="-78"/>
              </a:rPr>
              <a:t> توہم نے اختیار دے دیا ہے اُس کے وارث کو  </a:t>
            </a:r>
            <a:r>
              <a:rPr lang="en-US" sz="2200" spc="-20" dirty="0">
                <a:solidFill>
                  <a:srgbClr val="1A3F6D"/>
                </a:solidFill>
                <a:latin typeface="Times New Roman" panose="02020603050405020304" pitchFamily="18" charset="0"/>
                <a:ea typeface="Calibri" panose="020F0502020204030204" pitchFamily="34" charset="0"/>
              </a:rPr>
              <a:t>…</a:t>
            </a:r>
            <a:r>
              <a:rPr lang="ur-PK" sz="2200" spc="-20" dirty="0">
                <a:solidFill>
                  <a:srgbClr val="1A3F6D"/>
                </a:solidFill>
                <a:ea typeface="Calibri" panose="020F0502020204030204" pitchFamily="34" charset="0"/>
                <a:cs typeface="noorehira" panose="02000000000000000000" pitchFamily="2" charset="-78"/>
              </a:rPr>
              <a:t>فَلَا یُسْرِفۡ فِّی الْقَتْلِ ؕ </a:t>
            </a:r>
            <a:r>
              <a:rPr lang="en-US" sz="2200" spc="-20" dirty="0">
                <a:solidFill>
                  <a:srgbClr val="1A3F6D"/>
                </a:solidFill>
                <a:latin typeface="Times New Roman" panose="02020603050405020304" pitchFamily="18" charset="0"/>
                <a:ea typeface="Calibri" panose="020F0502020204030204" pitchFamily="34" charset="0"/>
              </a:rPr>
              <a:t>…</a:t>
            </a:r>
            <a:r>
              <a:rPr lang="ar-SA" sz="2200" dirty="0">
                <a:solidFill>
                  <a:srgbClr val="1A3F6D"/>
                </a:solidFill>
                <a:ea typeface="Calibri" panose="020F0502020204030204" pitchFamily="34" charset="0"/>
                <a:cs typeface="Jameel Noori Nastaleeq" panose="02000503000000020004" pitchFamily="2" charset="-78"/>
              </a:rPr>
              <a:t> پس اُس کو چاہیئے کہ قتل کا بدلہ لینے میں زیادتی نہ کرے  </a:t>
            </a:r>
            <a:r>
              <a:rPr lang="en-US" sz="2200" spc="-20" dirty="0">
                <a:solidFill>
                  <a:srgbClr val="1A3F6D"/>
                </a:solidFill>
                <a:latin typeface="Times New Roman" panose="02020603050405020304" pitchFamily="18" charset="0"/>
                <a:ea typeface="Calibri" panose="020F0502020204030204" pitchFamily="34" charset="0"/>
              </a:rPr>
              <a:t>…</a:t>
            </a:r>
            <a:r>
              <a:rPr lang="ur-PK" sz="2200" spc="-20" dirty="0">
                <a:solidFill>
                  <a:srgbClr val="1A3F6D"/>
                </a:solidFill>
                <a:ea typeface="Calibri" panose="020F0502020204030204" pitchFamily="34" charset="0"/>
                <a:cs typeface="noorehira" panose="02000000000000000000" pitchFamily="2" charset="-78"/>
              </a:rPr>
              <a:t>اِنَّہٗ کَانَ مَنْصُوۡرًا ﴿۳۳﴾  </a:t>
            </a:r>
            <a:r>
              <a:rPr lang="ar-SA" sz="2200" dirty="0" smtClean="0">
                <a:solidFill>
                  <a:srgbClr val="1A3F6D"/>
                </a:solidFill>
                <a:ea typeface="Calibri" panose="020F0502020204030204" pitchFamily="34" charset="0"/>
                <a:cs typeface="Jameel Noori Nastaleeq" panose="02000503000000020004" pitchFamily="2" charset="-78"/>
              </a:rPr>
              <a:t>بے </a:t>
            </a:r>
            <a:r>
              <a:rPr lang="ar-SA" sz="2200" dirty="0">
                <a:solidFill>
                  <a:srgbClr val="1A3F6D"/>
                </a:solidFill>
                <a:ea typeface="Calibri" panose="020F0502020204030204" pitchFamily="34" charset="0"/>
                <a:cs typeface="Jameel Noori Nastaleeq" panose="02000503000000020004" pitchFamily="2" charset="-78"/>
              </a:rPr>
              <a:t>شک اُس کی مدد کی گئی ہے۔</a:t>
            </a:r>
            <a:endParaRPr lang="ar-SA" sz="22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592611885"/>
              </p:ext>
            </p:extLst>
          </p:nvPr>
        </p:nvGraphicFramePr>
        <p:xfrm>
          <a:off x="2104363" y="3170554"/>
          <a:ext cx="7977186" cy="294087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908884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A3FAD857-2DAF-4C52-AAAA-3B52DE83A860}"/>
                                            </p:graphicEl>
                                          </p:spTgt>
                                        </p:tgtEl>
                                        <p:attrNameLst>
                                          <p:attrName>style.visibility</p:attrName>
                                        </p:attrNameLst>
                                      </p:cBhvr>
                                      <p:to>
                                        <p:strVal val="visible"/>
                                      </p:to>
                                    </p:set>
                                    <p:animEffect transition="in" filter="barn(inVertical)">
                                      <p:cBhvr>
                                        <p:cTn id="16" dur="500"/>
                                        <p:tgtEl>
                                          <p:spTgt spid="9">
                                            <p:graphicEl>
                                              <a:dgm id="{A3FAD857-2DAF-4C52-AAAA-3B52DE83A86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E87509B5-2685-4EEC-84E9-DAC995C22ED4}"/>
                                            </p:graphicEl>
                                          </p:spTgt>
                                        </p:tgtEl>
                                        <p:attrNameLst>
                                          <p:attrName>style.visibility</p:attrName>
                                        </p:attrNameLst>
                                      </p:cBhvr>
                                      <p:to>
                                        <p:strVal val="visible"/>
                                      </p:to>
                                    </p:set>
                                    <p:animEffect transition="in" filter="barn(inVertical)">
                                      <p:cBhvr>
                                        <p:cTn id="21" dur="500"/>
                                        <p:tgtEl>
                                          <p:spTgt spid="9">
                                            <p:graphicEl>
                                              <a:dgm id="{E87509B5-2685-4EEC-84E9-DAC995C22ED4}"/>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638F039D-D5E0-4AE8-BCEE-DAD3323C7891}"/>
                                            </p:graphicEl>
                                          </p:spTgt>
                                        </p:tgtEl>
                                        <p:attrNameLst>
                                          <p:attrName>style.visibility</p:attrName>
                                        </p:attrNameLst>
                                      </p:cBhvr>
                                      <p:to>
                                        <p:strVal val="visible"/>
                                      </p:to>
                                    </p:set>
                                    <p:animEffect transition="in" filter="barn(inVertical)">
                                      <p:cBhvr>
                                        <p:cTn id="26" dur="500"/>
                                        <p:tgtEl>
                                          <p:spTgt spid="9">
                                            <p:graphicEl>
                                              <a:dgm id="{638F039D-D5E0-4AE8-BCEE-DAD3323C7891}"/>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آیت34</a:t>
            </a:r>
          </a:p>
        </p:txBody>
      </p:sp>
      <p:sp>
        <p:nvSpPr>
          <p:cNvPr id="7" name="Rectangle 6"/>
          <p:cNvSpPr/>
          <p:nvPr/>
        </p:nvSpPr>
        <p:spPr>
          <a:xfrm>
            <a:off x="1064302" y="1904909"/>
            <a:ext cx="9998439" cy="904863"/>
          </a:xfrm>
          <a:prstGeom prst="rect">
            <a:avLst/>
          </a:prstGeom>
        </p:spPr>
        <p:txBody>
          <a:bodyPr wrap="square">
            <a:spAutoFit/>
          </a:bodyPr>
          <a:lstStyle/>
          <a:p>
            <a:pPr algn="ctr" rtl="1">
              <a:lnSpc>
                <a:spcPct val="110000"/>
              </a:lnSpc>
            </a:pPr>
            <a:r>
              <a:rPr lang="ur-PK" sz="2400" spc="-20" dirty="0">
                <a:solidFill>
                  <a:srgbClr val="1A3F6D"/>
                </a:solidFill>
                <a:ea typeface="Calibri" panose="020F0502020204030204" pitchFamily="34" charset="0"/>
                <a:cs typeface="noorehira" panose="02000000000000000000" pitchFamily="2" charset="-78"/>
              </a:rPr>
              <a:t>وَلَا تَقْرَبُوۡا مَالَ الْیَتِیۡمِ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اور یتیم کے مال کے پاس بھی نہ جاؤ </a:t>
            </a:r>
            <a:r>
              <a:rPr lang="en-US" sz="2400" spc="-20" dirty="0">
                <a:solidFill>
                  <a:srgbClr val="1A3F6D"/>
                </a:solidFill>
                <a:latin typeface="Times New Roman" panose="02020603050405020304" pitchFamily="18" charset="0"/>
                <a:ea typeface="Calibri" panose="020F0502020204030204" pitchFamily="34" charset="0"/>
              </a:rPr>
              <a:t>…</a:t>
            </a:r>
            <a:r>
              <a:rPr lang="ur-PK" sz="2400" spc="-20" dirty="0">
                <a:solidFill>
                  <a:srgbClr val="1A3F6D"/>
                </a:solidFill>
                <a:ea typeface="Calibri" panose="020F0502020204030204" pitchFamily="34" charset="0"/>
                <a:cs typeface="noorehira" panose="02000000000000000000" pitchFamily="2" charset="-78"/>
              </a:rPr>
              <a:t>اِلَّا بِالَّتِیۡ ہِیَ اَحْسَنُ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مگر اِس طور جو بہت بہتر ہو </a:t>
            </a:r>
            <a:r>
              <a:rPr lang="en-US" sz="2400" spc="-20" dirty="0" smtClean="0">
                <a:solidFill>
                  <a:srgbClr val="1A3F6D"/>
                </a:solidFill>
                <a:latin typeface="Times New Roman" panose="02020603050405020304" pitchFamily="18" charset="0"/>
                <a:ea typeface="Calibri" panose="020F0502020204030204" pitchFamily="34" charset="0"/>
              </a:rPr>
              <a:t>…</a:t>
            </a:r>
            <a:endParaRPr lang="ur-PK" sz="2400" spc="-20" dirty="0" smtClean="0">
              <a:solidFill>
                <a:srgbClr val="1A3F6D"/>
              </a:solidFill>
              <a:latin typeface="Times New Roman" panose="02020603050405020304" pitchFamily="18" charset="0"/>
              <a:ea typeface="Calibri" panose="020F0502020204030204" pitchFamily="34" charset="0"/>
            </a:endParaRPr>
          </a:p>
          <a:p>
            <a:pPr algn="ctr" rtl="1">
              <a:lnSpc>
                <a:spcPct val="110000"/>
              </a:lnSpc>
            </a:pPr>
            <a:r>
              <a:rPr lang="ur-PK" sz="2400" spc="-20" dirty="0" smtClean="0">
                <a:solidFill>
                  <a:srgbClr val="1A3F6D"/>
                </a:solidFill>
                <a:ea typeface="Calibri" panose="020F0502020204030204" pitchFamily="34" charset="0"/>
                <a:cs typeface="noorehira" panose="02000000000000000000" pitchFamily="2" charset="-78"/>
              </a:rPr>
              <a:t>حَتّٰی </a:t>
            </a:r>
            <a:r>
              <a:rPr lang="ur-PK" sz="2400" spc="-20" dirty="0">
                <a:solidFill>
                  <a:srgbClr val="1A3F6D"/>
                </a:solidFill>
                <a:ea typeface="Calibri" panose="020F0502020204030204" pitchFamily="34" charset="0"/>
                <a:cs typeface="noorehira" panose="02000000000000000000" pitchFamily="2" charset="-78"/>
              </a:rPr>
              <a:t>یَبْلُغَ  اَشُدَّہٗ </a:t>
            </a:r>
            <a:r>
              <a:rPr lang="en-US" sz="2400" spc="-20" dirty="0">
                <a:solidFill>
                  <a:srgbClr val="1A3F6D"/>
                </a:solidFill>
                <a:latin typeface="Times New Roman" panose="02020603050405020304" pitchFamily="18" charset="0"/>
                <a:ea typeface="Calibri" panose="020F0502020204030204" pitchFamily="34" charset="0"/>
              </a:rPr>
              <a:t>…</a:t>
            </a:r>
            <a:r>
              <a:rPr lang="ar-SA" sz="2400" dirty="0">
                <a:solidFill>
                  <a:srgbClr val="1A3F6D"/>
                </a:solidFill>
                <a:ea typeface="Calibri" panose="020F0502020204030204" pitchFamily="34" charset="0"/>
                <a:cs typeface="Jameel Noori Nastaleeq" panose="02000503000000020004" pitchFamily="2" charset="-78"/>
              </a:rPr>
              <a:t> یہاں تک کہ وہ پہنچ جائے اپنے شعور کو  </a:t>
            </a:r>
            <a:r>
              <a:rPr lang="en-US" sz="2400" spc="-20" dirty="0" smtClean="0">
                <a:solidFill>
                  <a:srgbClr val="1A3F6D"/>
                </a:solidFill>
                <a:latin typeface="Times New Roman" panose="02020603050405020304" pitchFamily="18" charset="0"/>
                <a:ea typeface="Calibri" panose="020F0502020204030204" pitchFamily="34" charset="0"/>
              </a:rPr>
              <a:t>…</a:t>
            </a:r>
            <a:endParaRPr lang="ar-SA" sz="22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1317916696"/>
              </p:ext>
            </p:extLst>
          </p:nvPr>
        </p:nvGraphicFramePr>
        <p:xfrm>
          <a:off x="2104363" y="2870636"/>
          <a:ext cx="7977186" cy="26666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0787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A3FAD857-2DAF-4C52-AAAA-3B52DE83A860}"/>
                                            </p:graphicEl>
                                          </p:spTgt>
                                        </p:tgtEl>
                                        <p:attrNameLst>
                                          <p:attrName>style.visibility</p:attrName>
                                        </p:attrNameLst>
                                      </p:cBhvr>
                                      <p:to>
                                        <p:strVal val="visible"/>
                                      </p:to>
                                    </p:set>
                                    <p:animEffect transition="in" filter="barn(inVertical)">
                                      <p:cBhvr>
                                        <p:cTn id="16" dur="500"/>
                                        <p:tgtEl>
                                          <p:spTgt spid="9">
                                            <p:graphicEl>
                                              <a:dgm id="{A3FAD857-2DAF-4C52-AAAA-3B52DE83A86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E87509B5-2685-4EEC-84E9-DAC995C22ED4}"/>
                                            </p:graphicEl>
                                          </p:spTgt>
                                        </p:tgtEl>
                                        <p:attrNameLst>
                                          <p:attrName>style.visibility</p:attrName>
                                        </p:attrNameLst>
                                      </p:cBhvr>
                                      <p:to>
                                        <p:strVal val="visible"/>
                                      </p:to>
                                    </p:set>
                                    <p:animEffect transition="in" filter="barn(inVertical)">
                                      <p:cBhvr>
                                        <p:cTn id="21" dur="500"/>
                                        <p:tgtEl>
                                          <p:spTgt spid="9">
                                            <p:graphicEl>
                                              <a:dgm id="{E87509B5-2685-4EEC-84E9-DAC995C22ED4}"/>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آیت34</a:t>
            </a:r>
          </a:p>
        </p:txBody>
      </p:sp>
      <p:graphicFrame>
        <p:nvGraphicFramePr>
          <p:cNvPr id="8" name="Content Placeholder 5"/>
          <p:cNvGraphicFramePr>
            <a:graphicFrameLocks/>
          </p:cNvGraphicFramePr>
          <p:nvPr>
            <p:extLst>
              <p:ext uri="{D42A27DB-BD31-4B8C-83A1-F6EECF244321}">
                <p14:modId xmlns:p14="http://schemas.microsoft.com/office/powerpoint/2010/main" val="3880573035"/>
              </p:ext>
            </p:extLst>
          </p:nvPr>
        </p:nvGraphicFramePr>
        <p:xfrm>
          <a:off x="2411392" y="2073313"/>
          <a:ext cx="7369216" cy="76446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Rectangle 1"/>
          <p:cNvSpPr/>
          <p:nvPr/>
        </p:nvSpPr>
        <p:spPr>
          <a:xfrm>
            <a:off x="1292506" y="2882450"/>
            <a:ext cx="9606988" cy="3046988"/>
          </a:xfrm>
          <a:prstGeom prst="rect">
            <a:avLst/>
          </a:prstGeom>
        </p:spPr>
        <p:txBody>
          <a:bodyPr wrap="square">
            <a:spAutoFit/>
          </a:bodyPr>
          <a:lstStyle/>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یتیموں کا مال مت کھاؤ۔</a:t>
            </a:r>
            <a:endParaRPr lang="en-US" sz="2000" dirty="0">
              <a:latin typeface="Jameel Noori Nastaleeq" panose="02000503000000020004" pitchFamily="2" charset="-78"/>
              <a:cs typeface="Jameel Noori Nastaleeq" panose="02000503000000020004" pitchFamily="2" charset="-78"/>
            </a:endParaRPr>
          </a:p>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یتیموں کے اچھے مال کو اپنے ردّی مال سے مت بدل لو۔</a:t>
            </a:r>
            <a:endParaRPr lang="en-US" sz="2000" dirty="0">
              <a:latin typeface="Jameel Noori Nastaleeq" panose="02000503000000020004" pitchFamily="2" charset="-78"/>
              <a:cs typeface="Jameel Noori Nastaleeq" panose="02000503000000020004" pitchFamily="2" charset="-78"/>
            </a:endParaRPr>
          </a:p>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اگر عدل نہ کرنے کا اندیشہ ہو تو یتیم لڑکیوں یا یتیموں کی ماؤں سے نکاح مت کرو۔</a:t>
            </a:r>
            <a:endParaRPr lang="en-US" sz="2000" dirty="0">
              <a:latin typeface="Jameel Noori Nastaleeq" panose="02000503000000020004" pitchFamily="2" charset="-78"/>
              <a:cs typeface="Jameel Noori Nastaleeq" panose="02000503000000020004" pitchFamily="2" charset="-78"/>
            </a:endParaRPr>
          </a:p>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یتیم کے مال کی حفاظت کرو جب تک کہ وہ سمجھ دار نہ ہو جائیں۔</a:t>
            </a:r>
            <a:endParaRPr lang="en-US" sz="2000" dirty="0">
              <a:latin typeface="Jameel Noori Nastaleeq" panose="02000503000000020004" pitchFamily="2" charset="-78"/>
              <a:cs typeface="Jameel Noori Nastaleeq" panose="02000503000000020004" pitchFamily="2" charset="-78"/>
            </a:endParaRPr>
          </a:p>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یتیم کے مال کی حفاظت کا معاوضہ نہ لو۔البتہ اگر کوئی تنگدست ہو تو مناسب حد تک لے سکتا ہے۔</a:t>
            </a:r>
            <a:endParaRPr lang="en-US" sz="2000" dirty="0">
              <a:latin typeface="Jameel Noori Nastaleeq" panose="02000503000000020004" pitchFamily="2" charset="-78"/>
              <a:cs typeface="Jameel Noori Nastaleeq" panose="02000503000000020004" pitchFamily="2" charset="-78"/>
            </a:endParaRPr>
          </a:p>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جب یتیم سمجھ دار ہو جائے تو گواہوں کی موجودگی میں اُس کا مال اُس کے حوالے کر دیا جائے۔</a:t>
            </a:r>
            <a:endParaRPr lang="en-US" sz="2000" dirty="0">
              <a:latin typeface="Jameel Noori Nastaleeq" panose="02000503000000020004" pitchFamily="2" charset="-78"/>
              <a:cs typeface="Jameel Noori Nastaleeq" panose="02000503000000020004" pitchFamily="2" charset="-78"/>
            </a:endParaRPr>
          </a:p>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یتیموں کا اِسی طرح خیال رکھو جیسے تم اپنے بچوں کے ساتھ حسنِ سلوک کی تمنا کرو گے اُس صورت میں کہ اگر خدانخواستہ تمہارا انتقال ہو جائے اور وہ یتیم ہو جائیں۔</a:t>
            </a:r>
            <a:endParaRPr lang="en-US" sz="2000" dirty="0">
              <a:latin typeface="Jameel Noori Nastaleeq" panose="02000503000000020004" pitchFamily="2" charset="-78"/>
              <a:cs typeface="Jameel Noori Nastaleeq" panose="02000503000000020004" pitchFamily="2" charset="-78"/>
            </a:endParaRPr>
          </a:p>
          <a:p>
            <a:pPr marL="285750" lvl="0" indent="-285750" algn="r" rtl="1">
              <a:lnSpc>
                <a:spcPct val="120000"/>
              </a:lnSpc>
              <a:buFont typeface="Arial" panose="020B0604020202020204" pitchFamily="34" charset="0"/>
              <a:buChar char="•"/>
            </a:pPr>
            <a:r>
              <a:rPr lang="ar-SA" sz="2000" dirty="0">
                <a:latin typeface="Jameel Noori Nastaleeq" panose="02000503000000020004" pitchFamily="2" charset="-78"/>
                <a:cs typeface="Jameel Noori Nastaleeq" panose="02000503000000020004" pitchFamily="2" charset="-78"/>
              </a:rPr>
              <a:t>جو لوگ یتیم کا  مال کھاتے ہیں درحقیقت وہ اپنے  پیٹ میں آگ بھرتے ہیں اور روزِ قیامت جہنم میں داخل ہوں گے۔ </a:t>
            </a:r>
            <a:endParaRPr lang="en-US" sz="2000"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07533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2">
                                            <p:txEl>
                                              <p:pRg st="0" end="0"/>
                                            </p:txEl>
                                          </p:spTgt>
                                        </p:tgtEl>
                                        <p:attrNameLst>
                                          <p:attrName>style.visibility</p:attrName>
                                        </p:attrNameLst>
                                      </p:cBhvr>
                                      <p:to>
                                        <p:strVal val="visible"/>
                                      </p:to>
                                    </p:set>
                                    <p:animEffect transition="in" filter="wipe(right)">
                                      <p:cBhvr>
                                        <p:cTn id="16" dur="500"/>
                                        <p:tgtEl>
                                          <p:spTgt spid="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wipe(right)">
                                      <p:cBhvr>
                                        <p:cTn id="21" dur="500"/>
                                        <p:tgtEl>
                                          <p:spTgt spid="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wipe(right)">
                                      <p:cBhvr>
                                        <p:cTn id="26" dur="500"/>
                                        <p:tgtEl>
                                          <p:spTgt spid="2">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Effect transition="in" filter="wipe(right)">
                                      <p:cBhvr>
                                        <p:cTn id="31" dur="500"/>
                                        <p:tgtEl>
                                          <p:spTgt spid="2">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2">
                                            <p:txEl>
                                              <p:pRg st="4" end="4"/>
                                            </p:txEl>
                                          </p:spTgt>
                                        </p:tgtEl>
                                        <p:attrNameLst>
                                          <p:attrName>style.visibility</p:attrName>
                                        </p:attrNameLst>
                                      </p:cBhvr>
                                      <p:to>
                                        <p:strVal val="visible"/>
                                      </p:to>
                                    </p:set>
                                    <p:animEffect transition="in" filter="wipe(right)">
                                      <p:cBhvr>
                                        <p:cTn id="36" dur="500"/>
                                        <p:tgtEl>
                                          <p:spTgt spid="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wipe(right)">
                                      <p:cBhvr>
                                        <p:cTn id="41" dur="500"/>
                                        <p:tgtEl>
                                          <p:spTgt spid="2">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2" fill="hold" grpId="0" nodeType="clickEffect">
                                  <p:stCondLst>
                                    <p:cond delay="0"/>
                                  </p:stCondLst>
                                  <p:childTnLst>
                                    <p:set>
                                      <p:cBhvr>
                                        <p:cTn id="45" dur="1" fill="hold">
                                          <p:stCondLst>
                                            <p:cond delay="0"/>
                                          </p:stCondLst>
                                        </p:cTn>
                                        <p:tgtEl>
                                          <p:spTgt spid="2">
                                            <p:txEl>
                                              <p:pRg st="6" end="6"/>
                                            </p:txEl>
                                          </p:spTgt>
                                        </p:tgtEl>
                                        <p:attrNameLst>
                                          <p:attrName>style.visibility</p:attrName>
                                        </p:attrNameLst>
                                      </p:cBhvr>
                                      <p:to>
                                        <p:strVal val="visible"/>
                                      </p:to>
                                    </p:set>
                                    <p:animEffect transition="in" filter="wipe(right)">
                                      <p:cBhvr>
                                        <p:cTn id="46" dur="500"/>
                                        <p:tgtEl>
                                          <p:spTgt spid="2">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grpId="0" nodeType="click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animEffect transition="in" filter="wipe(right)">
                                      <p:cBhvr>
                                        <p:cTn id="51"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repeatCount="indefinite" fill="hold" display="0">
                  <p:stCondLst>
                    <p:cond delay="indefinite"/>
                  </p:stCondLst>
                </p:cTn>
                <p:tgtEl>
                  <p:spTgt spid="71"/>
                </p:tgtEl>
              </p:cMediaNode>
            </p:video>
          </p:childTnLst>
        </p:cTn>
      </p:par>
    </p:tnLst>
    <p:bldLst>
      <p:bldGraphic spid="8" grpId="0">
        <p:bldSub>
          <a:bldDgm bld="one"/>
        </p:bldSub>
      </p:bldGraphic>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آیت34</a:t>
            </a:r>
          </a:p>
        </p:txBody>
      </p:sp>
      <p:sp>
        <p:nvSpPr>
          <p:cNvPr id="7" name="Rectangle 6"/>
          <p:cNvSpPr/>
          <p:nvPr/>
        </p:nvSpPr>
        <p:spPr>
          <a:xfrm>
            <a:off x="1064302" y="1904909"/>
            <a:ext cx="9998439" cy="532453"/>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وَ اَوْفُوۡا بِالْعَہۡدِ ۚ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عہد کو پُورا کرو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اِنَّ  الْعَہۡدَ کَانَ مَسْـُٔوۡلًا ﴿۳۴﴾  </a:t>
            </a:r>
            <a:r>
              <a:rPr lang="ar-SA" sz="2600" dirty="0" smtClean="0">
                <a:solidFill>
                  <a:srgbClr val="1A3F6D"/>
                </a:solidFill>
                <a:ea typeface="Calibri" panose="020F0502020204030204" pitchFamily="34" charset="0"/>
                <a:cs typeface="Jameel Noori Nastaleeq" panose="02000503000000020004" pitchFamily="2" charset="-78"/>
              </a:rPr>
              <a:t>بلا </a:t>
            </a:r>
            <a:r>
              <a:rPr lang="ar-SA" sz="2600" dirty="0">
                <a:solidFill>
                  <a:srgbClr val="1A3F6D"/>
                </a:solidFill>
                <a:ea typeface="Calibri" panose="020F0502020204030204" pitchFamily="34" charset="0"/>
                <a:cs typeface="Jameel Noori Nastaleeq" panose="02000503000000020004" pitchFamily="2" charset="-78"/>
              </a:rPr>
              <a:t>شبہ عہد کے بارے میں پوچھا جائے گا</a:t>
            </a:r>
            <a:r>
              <a:rPr lang="ur-PK" sz="2600" dirty="0">
                <a:solidFill>
                  <a:srgbClr val="1A3F6D"/>
                </a:solidFill>
                <a:ea typeface="Calibri" panose="020F0502020204030204" pitchFamily="34" charset="0"/>
                <a:cs typeface="Jameel Noori Nastaleeq" panose="02000503000000020004" pitchFamily="2" charset="-78"/>
              </a:rPr>
              <a:t>۔</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3051721550"/>
              </p:ext>
            </p:extLst>
          </p:nvPr>
        </p:nvGraphicFramePr>
        <p:xfrm>
          <a:off x="2865120" y="2437362"/>
          <a:ext cx="6461760" cy="36961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p:cNvSpPr/>
          <p:nvPr/>
        </p:nvSpPr>
        <p:spPr>
          <a:xfrm>
            <a:off x="1715437" y="4532796"/>
            <a:ext cx="8913526" cy="145518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1563037" y="4626071"/>
            <a:ext cx="9065926" cy="1361911"/>
          </a:xfrm>
          <a:prstGeom prst="rect">
            <a:avLst/>
          </a:prstGeom>
        </p:spPr>
        <p:txBody>
          <a:bodyPr wrap="square" lIns="91440">
            <a:spAutoFit/>
          </a:bodyPr>
          <a:lstStyle/>
          <a:p>
            <a:pPr marR="228600" algn="ctr" rtl="1">
              <a:spcBef>
                <a:spcPts val="0"/>
              </a:spcBef>
              <a:spcAft>
                <a:spcPts val="0"/>
              </a:spcAft>
            </a:pPr>
            <a:r>
              <a:rPr lang="ur-PK" sz="2750" spc="-20" dirty="0">
                <a:solidFill>
                  <a:srgbClr val="1A3F6D"/>
                </a:solidFill>
                <a:latin typeface="Calibri" panose="020F0502020204030204" pitchFamily="34" charset="0"/>
                <a:ea typeface="Calibri" panose="020F0502020204030204" pitchFamily="34" charset="0"/>
                <a:cs typeface="Jameel Noori Nastaleeq" panose="02000503000000020004" pitchFamily="2" charset="-78"/>
              </a:rPr>
              <a:t>"منافق کی تین نشانیاں ہیں۔ جب بات کر ے ، جھوٹ بو لے۔ جب وعدہ کر ے ، اُسے پورا نہ کرے اور جب اُس کے پاس امانت رکھوائی جائے تو وہ خیا نت کرے"۔ مسلم کی روایت میں یہ الفاظ ز یا دہ ہیں ۔”اگرچہ وہ رو زے رکھے اور نماز پڑھے اور گمان رکھے کہ وہ مسلمان ہے</a:t>
            </a:r>
            <a:r>
              <a:rPr lang="ur-PK" sz="2750" spc="-20" dirty="0" smtClean="0">
                <a:solidFill>
                  <a:srgbClr val="1A3F6D"/>
                </a:solidFill>
                <a:latin typeface="Calibri" panose="020F0502020204030204" pitchFamily="34" charset="0"/>
                <a:ea typeface="Calibri" panose="020F0502020204030204" pitchFamily="34" charset="0"/>
                <a:cs typeface="Jameel Noori Nastaleeq" panose="02000503000000020004" pitchFamily="2" charset="-78"/>
              </a:rPr>
              <a:t>"۔ </a:t>
            </a:r>
            <a:r>
              <a:rPr lang="ur-PK" sz="2400" spc="-20" dirty="0" smtClean="0">
                <a:solidFill>
                  <a:srgbClr val="1A3F6D"/>
                </a:solidFill>
                <a:latin typeface="Calibri" panose="020F0502020204030204" pitchFamily="34" charset="0"/>
                <a:ea typeface="Calibri" panose="020F0502020204030204" pitchFamily="34" charset="0"/>
                <a:cs typeface="Jameel Noori Nastaleeq" panose="02000503000000020004" pitchFamily="2" charset="-78"/>
              </a:rPr>
              <a:t>(بخاری، مسلم)</a:t>
            </a:r>
            <a:endParaRPr lang="en-US" sz="2800" spc="-20" dirty="0">
              <a:solidFill>
                <a:srgbClr val="1A3F6D"/>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30533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A3FAD857-2DAF-4C52-AAAA-3B52DE83A860}"/>
                                            </p:graphicEl>
                                          </p:spTgt>
                                        </p:tgtEl>
                                        <p:attrNameLst>
                                          <p:attrName>style.visibility</p:attrName>
                                        </p:attrNameLst>
                                      </p:cBhvr>
                                      <p:to>
                                        <p:strVal val="visible"/>
                                      </p:to>
                                    </p:set>
                                    <p:animEffect transition="in" filter="barn(inVertical)">
                                      <p:cBhvr>
                                        <p:cTn id="16" dur="500"/>
                                        <p:tgtEl>
                                          <p:spTgt spid="9">
                                            <p:graphicEl>
                                              <a:dgm id="{A3FAD857-2DAF-4C52-AAAA-3B52DE83A86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136C6308-89A3-42B9-9D4F-EEF563B42621}"/>
                                            </p:graphicEl>
                                          </p:spTgt>
                                        </p:tgtEl>
                                        <p:attrNameLst>
                                          <p:attrName>style.visibility</p:attrName>
                                        </p:attrNameLst>
                                      </p:cBhvr>
                                      <p:to>
                                        <p:strVal val="visible"/>
                                      </p:to>
                                    </p:set>
                                    <p:animEffect transition="in" filter="barn(inVertical)">
                                      <p:cBhvr>
                                        <p:cTn id="21" dur="500"/>
                                        <p:tgtEl>
                                          <p:spTgt spid="9">
                                            <p:graphicEl>
                                              <a:dgm id="{136C6308-89A3-42B9-9D4F-EEF563B42621}"/>
                                            </p:graphicEl>
                                          </p:spTgt>
                                        </p:tgtEl>
                                      </p:cBhvr>
                                    </p:animEffect>
                                  </p:childTnLst>
                                </p:cTn>
                              </p:par>
                            </p:childTnLst>
                          </p:cTn>
                        </p:par>
                        <p:par>
                          <p:cTn id="22" fill="hold">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9">
                                            <p:graphicEl>
                                              <a:dgm id="{451AA718-5380-48B7-A8F3-A880C68DAB13}"/>
                                            </p:graphicEl>
                                          </p:spTgt>
                                        </p:tgtEl>
                                        <p:attrNameLst>
                                          <p:attrName>style.visibility</p:attrName>
                                        </p:attrNameLst>
                                      </p:cBhvr>
                                      <p:to>
                                        <p:strVal val="visible"/>
                                      </p:to>
                                    </p:set>
                                    <p:animEffect transition="in" filter="wipe(right)">
                                      <p:cBhvr>
                                        <p:cTn id="25" dur="500"/>
                                        <p:tgtEl>
                                          <p:spTgt spid="9">
                                            <p:graphicEl>
                                              <a:dgm id="{451AA718-5380-48B7-A8F3-A880C68DAB13}"/>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xit" presetSubtype="21" fill="hold" grpId="1" nodeType="clickEffect">
                                  <p:stCondLst>
                                    <p:cond delay="0"/>
                                  </p:stCondLst>
                                  <p:childTnLst>
                                    <p:animEffect transition="out" filter="barn(inVertical)">
                                      <p:cBhvr>
                                        <p:cTn id="38" dur="500"/>
                                        <p:tgtEl>
                                          <p:spTgt spid="11"/>
                                        </p:tgtEl>
                                      </p:cBhvr>
                                    </p:animEffect>
                                    <p:set>
                                      <p:cBhvr>
                                        <p:cTn id="39" dur="1" fill="hold">
                                          <p:stCondLst>
                                            <p:cond delay="499"/>
                                          </p:stCondLst>
                                        </p:cTn>
                                        <p:tgtEl>
                                          <p:spTgt spid="11"/>
                                        </p:tgtEl>
                                        <p:attrNameLst>
                                          <p:attrName>style.visibility</p:attrName>
                                        </p:attrNameLst>
                                      </p:cBhvr>
                                      <p:to>
                                        <p:strVal val="hidden"/>
                                      </p:to>
                                    </p:set>
                                  </p:childTnLst>
                                </p:cTn>
                              </p:par>
                              <p:par>
                                <p:cTn id="40" presetID="16" presetClass="exit" presetSubtype="21" fill="hold" grpId="1" nodeType="with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3" repeatCount="indefinite" fill="hold" display="0">
                  <p:stCondLst>
                    <p:cond delay="indefinite"/>
                  </p:stCondLst>
                </p:cTn>
                <p:tgtEl>
                  <p:spTgt spid="71"/>
                </p:tgtEl>
              </p:cMediaNode>
            </p:video>
          </p:childTnLst>
        </p:cTn>
      </p:par>
    </p:tnLst>
    <p:bldLst>
      <p:bldGraphic spid="9" grpId="0" uiExpand="1">
        <p:bldSub>
          <a:bldDgm bld="one"/>
        </p:bldSub>
      </p:bldGraphic>
      <p:bldP spid="11" grpId="0" animBg="1"/>
      <p:bldP spid="11" grpId="1" animBg="1"/>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35</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972574"/>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وَ اَوْفُوا الْکَیۡلَ اِذَا کِلْتُمْ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پیمانہ پورا بھرو جب کوئی چیز ماپو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وَ زِنُوۡا بِالۡقِسْطَاسِ الْمُسْتَقِیۡمِ ؕ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تولو  ترازو کی سیدھی ڈنڈی کے ساتھ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ذٰلِکَ خَیۡرٌ وَّ اَحْسَنُ تَاۡوِیۡلًا ﴿۳۵﴾  </a:t>
            </a:r>
            <a:r>
              <a:rPr lang="ar-SA" sz="2600" dirty="0">
                <a:solidFill>
                  <a:srgbClr val="1A3F6D"/>
                </a:solidFill>
                <a:ea typeface="Calibri" panose="020F0502020204030204" pitchFamily="34" charset="0"/>
                <a:cs typeface="Jameel Noori Nastaleeq" panose="02000503000000020004" pitchFamily="2" charset="-78"/>
              </a:rPr>
              <a:t>یہ بہتر ہے اور انجام کے لحاظ سے بھی بہت اچھا ہے۔</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1712340460"/>
              </p:ext>
            </p:extLst>
          </p:nvPr>
        </p:nvGraphicFramePr>
        <p:xfrm>
          <a:off x="1764796" y="2975756"/>
          <a:ext cx="8662408" cy="272399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3878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A3FAD857-2DAF-4C52-AAAA-3B52DE83A860}"/>
                                            </p:graphicEl>
                                          </p:spTgt>
                                        </p:tgtEl>
                                        <p:attrNameLst>
                                          <p:attrName>style.visibility</p:attrName>
                                        </p:attrNameLst>
                                      </p:cBhvr>
                                      <p:to>
                                        <p:strVal val="visible"/>
                                      </p:to>
                                    </p:set>
                                    <p:animEffect transition="in" filter="barn(inVertical)">
                                      <p:cBhvr>
                                        <p:cTn id="16" dur="500"/>
                                        <p:tgtEl>
                                          <p:spTgt spid="9">
                                            <p:graphicEl>
                                              <a:dgm id="{A3FAD857-2DAF-4C52-AAAA-3B52DE83A860}"/>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21" dur="500"/>
                                        <p:tgtEl>
                                          <p:spTgt spid="9">
                                            <p:graphicEl>
                                              <a:dgm id="{9F5D60CD-873A-44F4-A8B5-E2F9DC9428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36</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972574"/>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وَ لَا تَقْفُ مَا لَیۡسَ لَکَ بِہٖ عِلْمٌ ؕ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اُس کے پیچھے مت لگو جس کا تمہیں علم نہیں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اِنَّ السَّمْعَ وَ الْبَصَرَ وَالْفُؤَادَ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بے شک کان اور آنکھ اورعقل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كُلُّ اُولٰٓئِکَ کَانَ عَنْہُ مَسْـُٔوۡلًا ﴿۳۶﴾  </a:t>
            </a:r>
            <a:r>
              <a:rPr lang="ar-SA" sz="2600" dirty="0">
                <a:solidFill>
                  <a:srgbClr val="1A3F6D"/>
                </a:solidFill>
                <a:ea typeface="Calibri" panose="020F0502020204030204" pitchFamily="34" charset="0"/>
                <a:cs typeface="Jameel Noori Nastaleeq" panose="02000503000000020004" pitchFamily="2" charset="-78"/>
              </a:rPr>
              <a:t>اِن سب  کے (استعمال) کے بارے میں پوچھا جائے گا</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2469581425"/>
              </p:ext>
            </p:extLst>
          </p:nvPr>
        </p:nvGraphicFramePr>
        <p:xfrm>
          <a:off x="1303606" y="2975755"/>
          <a:ext cx="9584788" cy="30030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606536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A3FAD857-2DAF-4C52-AAAA-3B52DE83A860}"/>
                                            </p:graphicEl>
                                          </p:spTgt>
                                        </p:tgtEl>
                                        <p:attrNameLst>
                                          <p:attrName>style.visibility</p:attrName>
                                        </p:attrNameLst>
                                      </p:cBhvr>
                                      <p:to>
                                        <p:strVal val="visible"/>
                                      </p:to>
                                    </p:set>
                                    <p:animEffect transition="in" filter="barn(inVertical)">
                                      <p:cBhvr>
                                        <p:cTn id="16" dur="500"/>
                                        <p:tgtEl>
                                          <p:spTgt spid="9">
                                            <p:graphicEl>
                                              <a:dgm id="{A3FAD857-2DAF-4C52-AAAA-3B52DE83A860}"/>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9">
                                            <p:graphicEl>
                                              <a:dgm id="{1AE59972-D37C-460D-ADB1-837F7D122038}"/>
                                            </p:graphicEl>
                                          </p:spTgt>
                                        </p:tgtEl>
                                        <p:attrNameLst>
                                          <p:attrName>style.visibility</p:attrName>
                                        </p:attrNameLst>
                                      </p:cBhvr>
                                      <p:to>
                                        <p:strVal val="visible"/>
                                      </p:to>
                                    </p:set>
                                    <p:animEffect transition="in" filter="wipe(right)">
                                      <p:cBhvr>
                                        <p:cTn id="20" dur="500"/>
                                        <p:tgtEl>
                                          <p:spTgt spid="9">
                                            <p:graphicEl>
                                              <a:dgm id="{1AE59972-D37C-460D-ADB1-837F7D122038}"/>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25" dur="500"/>
                                        <p:tgtEl>
                                          <p:spTgt spid="9">
                                            <p:graphicEl>
                                              <a:dgm id="{9F5D60CD-873A-44F4-A8B5-E2F9DC9428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6" repeatCount="indefinite" fill="hold" display="0">
                  <p:stCondLst>
                    <p:cond delay="indefinite"/>
                  </p:stCondLst>
                </p:cTn>
                <p:tgtEl>
                  <p:spTgt spid="71"/>
                </p:tgtEl>
              </p:cMediaNode>
            </p:video>
          </p:childTnLst>
        </p:cTn>
      </p:par>
    </p:tnLst>
    <p:bldLst>
      <p:bldGraphic spid="9" grpId="0" uiExpand="1">
        <p:bldSub>
          <a:bldDgm bld="one"/>
        </p:bldSub>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چہارم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سماجی اور معاشرتی اقدار</a:t>
            </a: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4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بنی اسرائیل رکوع 3-4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874740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36</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972574"/>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وَ لَا تَقْفُ مَا لَیۡسَ لَکَ بِہٖ عِلْمٌ ؕ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اُس کے پیچھے مت لگو جس کا تمہیں علم نہیں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اِنَّ السَّمْعَ وَ الْبَصَرَ وَالْفُؤَادَ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بے شک کان اور آنکھ اورعقل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كُلُّ اُولٰٓئِکَ کَانَ عَنْہُ مَسْـُٔوۡلًا ﴿۳۶﴾  </a:t>
            </a:r>
            <a:r>
              <a:rPr lang="ar-SA" sz="2600" dirty="0">
                <a:solidFill>
                  <a:srgbClr val="1A3F6D"/>
                </a:solidFill>
                <a:ea typeface="Calibri" panose="020F0502020204030204" pitchFamily="34" charset="0"/>
                <a:cs typeface="Jameel Noori Nastaleeq" panose="02000503000000020004" pitchFamily="2" charset="-78"/>
              </a:rPr>
              <a:t>اِن سب  کے (استعمال) کے بارے میں پوچھا جائے گا</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3262119087"/>
              </p:ext>
            </p:extLst>
          </p:nvPr>
        </p:nvGraphicFramePr>
        <p:xfrm>
          <a:off x="1303606" y="2895732"/>
          <a:ext cx="9584788" cy="32799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613286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16" dur="500"/>
                                        <p:tgtEl>
                                          <p:spTgt spid="9">
                                            <p:graphicEl>
                                              <a:dgm id="{9F5D60CD-873A-44F4-A8B5-E2F9DC94285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2DB38137-4B89-4F0E-B1E7-3B754D795638}"/>
                                            </p:graphicEl>
                                          </p:spTgt>
                                        </p:tgtEl>
                                        <p:attrNameLst>
                                          <p:attrName>style.visibility</p:attrName>
                                        </p:attrNameLst>
                                      </p:cBhvr>
                                      <p:to>
                                        <p:strVal val="visible"/>
                                      </p:to>
                                    </p:set>
                                    <p:animEffect transition="in" filter="barn(inVertical)">
                                      <p:cBhvr>
                                        <p:cTn id="21" dur="500"/>
                                        <p:tgtEl>
                                          <p:spTgt spid="9">
                                            <p:graphicEl>
                                              <a:dgm id="{2DB38137-4B89-4F0E-B1E7-3B754D79563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36</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972574"/>
          </a:xfrm>
          <a:prstGeom prst="rect">
            <a:avLst/>
          </a:prstGeom>
        </p:spPr>
        <p:txBody>
          <a:bodyPr wrap="square">
            <a:spAutoFit/>
          </a:bodyPr>
          <a:lstStyle/>
          <a:p>
            <a:pPr algn="ctr" rtl="1">
              <a:lnSpc>
                <a:spcPct val="110000"/>
              </a:lnSpc>
            </a:pPr>
            <a:r>
              <a:rPr lang="ur-PK" sz="2600" spc="-20" dirty="0">
                <a:solidFill>
                  <a:srgbClr val="1A3F6D"/>
                </a:solidFill>
                <a:ea typeface="Calibri" panose="020F0502020204030204" pitchFamily="34" charset="0"/>
                <a:cs typeface="noorehira" panose="02000000000000000000" pitchFamily="2" charset="-78"/>
              </a:rPr>
              <a:t>وَ لَا تَقْفُ مَا لَیۡسَ لَکَ بِہٖ عِلْمٌ ؕ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اُس کے پیچھے مت لگو جس کا تمہیں علم نہیں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اِنَّ السَّمْعَ وَ الْبَصَرَ وَالْفُؤَادَ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بے شک کان اور آنکھ اورعقل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كُلُّ اُولٰٓئِکَ کَانَ عَنْہُ مَسْـُٔوۡلًا ﴿۳۶﴾  </a:t>
            </a:r>
            <a:r>
              <a:rPr lang="ar-SA" sz="2600" dirty="0">
                <a:solidFill>
                  <a:srgbClr val="1A3F6D"/>
                </a:solidFill>
                <a:ea typeface="Calibri" panose="020F0502020204030204" pitchFamily="34" charset="0"/>
                <a:cs typeface="Jameel Noori Nastaleeq" panose="02000503000000020004" pitchFamily="2" charset="-78"/>
              </a:rPr>
              <a:t>اِن سب  کے (استعمال) کے بارے میں پوچھا جائے گا</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2264405143"/>
              </p:ext>
            </p:extLst>
          </p:nvPr>
        </p:nvGraphicFramePr>
        <p:xfrm>
          <a:off x="1303606" y="3052689"/>
          <a:ext cx="9584788" cy="260252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73960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16" dur="500"/>
                                        <p:tgtEl>
                                          <p:spTgt spid="9">
                                            <p:graphicEl>
                                              <a:dgm id="{9F5D60CD-873A-44F4-A8B5-E2F9DC94285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2DB38137-4B89-4F0E-B1E7-3B754D795638}"/>
                                            </p:graphicEl>
                                          </p:spTgt>
                                        </p:tgtEl>
                                        <p:attrNameLst>
                                          <p:attrName>style.visibility</p:attrName>
                                        </p:attrNameLst>
                                      </p:cBhvr>
                                      <p:to>
                                        <p:strVal val="visible"/>
                                      </p:to>
                                    </p:set>
                                    <p:animEffect transition="in" filter="barn(inVertical)">
                                      <p:cBhvr>
                                        <p:cTn id="21" dur="500"/>
                                        <p:tgtEl>
                                          <p:spTgt spid="9">
                                            <p:graphicEl>
                                              <a:dgm id="{2DB38137-4B89-4F0E-B1E7-3B754D79563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37</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4302" y="1904909"/>
            <a:ext cx="9998439" cy="1040285"/>
          </a:xfrm>
          <a:prstGeom prst="rect">
            <a:avLst/>
          </a:prstGeom>
        </p:spPr>
        <p:txBody>
          <a:bodyPr wrap="square">
            <a:spAutoFit/>
          </a:bodyPr>
          <a:lstStyle/>
          <a:p>
            <a:pPr algn="ctr" rtl="1">
              <a:lnSpc>
                <a:spcPct val="110000"/>
              </a:lnSpc>
            </a:pPr>
            <a:r>
              <a:rPr lang="ur-PK" sz="2800" spc="-40" dirty="0">
                <a:solidFill>
                  <a:srgbClr val="1A3F6D"/>
                </a:solidFill>
                <a:ea typeface="Calibri" panose="020F0502020204030204" pitchFamily="34" charset="0"/>
                <a:cs typeface="noorehira" panose="02000000000000000000" pitchFamily="2" charset="-78"/>
              </a:rPr>
              <a:t>وَ لَا تَمْشِ فِی الۡاَرْضِ مَرَحًا ۚ </a:t>
            </a:r>
            <a:r>
              <a:rPr lang="en-US" sz="2800" spc="-40" dirty="0">
                <a:solidFill>
                  <a:srgbClr val="1A3F6D"/>
                </a:solidFill>
                <a:latin typeface="Times New Roman" panose="02020603050405020304" pitchFamily="18" charset="0"/>
                <a:ea typeface="Calibri" panose="020F0502020204030204" pitchFamily="34" charset="0"/>
              </a:rPr>
              <a:t>…</a:t>
            </a:r>
            <a:r>
              <a:rPr lang="ar-SA" sz="2800" spc="-40" dirty="0">
                <a:solidFill>
                  <a:srgbClr val="1A3F6D"/>
                </a:solidFill>
                <a:ea typeface="Calibri" panose="020F0502020204030204" pitchFamily="34" charset="0"/>
                <a:cs typeface="Jameel Noori Nastaleeq" panose="02000503000000020004" pitchFamily="2" charset="-78"/>
              </a:rPr>
              <a:t> اور زمین پر اکڑ کر مت چلو  </a:t>
            </a:r>
            <a:r>
              <a:rPr lang="en-US" sz="2800" spc="-40" dirty="0">
                <a:solidFill>
                  <a:srgbClr val="1A3F6D"/>
                </a:solidFill>
                <a:latin typeface="Times New Roman" panose="02020603050405020304" pitchFamily="18" charset="0"/>
                <a:ea typeface="Calibri" panose="020F0502020204030204" pitchFamily="34" charset="0"/>
              </a:rPr>
              <a:t>…</a:t>
            </a:r>
            <a:r>
              <a:rPr lang="ur-PK" sz="2800" spc="-40" dirty="0">
                <a:solidFill>
                  <a:srgbClr val="1A3F6D"/>
                </a:solidFill>
                <a:ea typeface="Calibri" panose="020F0502020204030204" pitchFamily="34" charset="0"/>
                <a:cs typeface="noorehira" panose="02000000000000000000" pitchFamily="2" charset="-78"/>
              </a:rPr>
              <a:t>اِنَّکَ لَنۡ تَخْرِقَ الۡاَرْضَ </a:t>
            </a:r>
            <a:r>
              <a:rPr lang="en-US" sz="2800" spc="-40" dirty="0">
                <a:solidFill>
                  <a:srgbClr val="1A3F6D"/>
                </a:solidFill>
                <a:latin typeface="Times New Roman" panose="02020603050405020304" pitchFamily="18" charset="0"/>
                <a:ea typeface="Calibri" panose="020F0502020204030204" pitchFamily="34" charset="0"/>
              </a:rPr>
              <a:t>…</a:t>
            </a:r>
            <a:r>
              <a:rPr lang="ar-SA" sz="2800" spc="-40" dirty="0">
                <a:solidFill>
                  <a:srgbClr val="1A3F6D"/>
                </a:solidFill>
                <a:ea typeface="Calibri" panose="020F0502020204030204" pitchFamily="34" charset="0"/>
                <a:cs typeface="Jameel Noori Nastaleeq" panose="02000503000000020004" pitchFamily="2" charset="-78"/>
              </a:rPr>
              <a:t> بے شک تم زمین کو پھاڑ نہیں سکتے  </a:t>
            </a:r>
            <a:r>
              <a:rPr lang="en-US" sz="2800" spc="-40" dirty="0">
                <a:solidFill>
                  <a:srgbClr val="1A3F6D"/>
                </a:solidFill>
                <a:latin typeface="Times New Roman" panose="02020603050405020304" pitchFamily="18" charset="0"/>
                <a:ea typeface="Calibri" panose="020F0502020204030204" pitchFamily="34" charset="0"/>
              </a:rPr>
              <a:t>…</a:t>
            </a:r>
            <a:r>
              <a:rPr lang="ur-PK" sz="2800" spc="-40" dirty="0">
                <a:solidFill>
                  <a:srgbClr val="1A3F6D"/>
                </a:solidFill>
                <a:ea typeface="Calibri" panose="020F0502020204030204" pitchFamily="34" charset="0"/>
                <a:cs typeface="noorehira" panose="02000000000000000000" pitchFamily="2" charset="-78"/>
              </a:rPr>
              <a:t>وَلَنۡ تَبْلُغَ الْجِبَالَ طُوۡلًا ﴿۳۷﴾  </a:t>
            </a:r>
            <a:r>
              <a:rPr lang="ar-SA" sz="2800" spc="-40" dirty="0">
                <a:solidFill>
                  <a:srgbClr val="1A3F6D"/>
                </a:solidFill>
                <a:ea typeface="Calibri" panose="020F0502020204030204" pitchFamily="34" charset="0"/>
                <a:cs typeface="Jameel Noori Nastaleeq" panose="02000503000000020004" pitchFamily="2" charset="-78"/>
              </a:rPr>
              <a:t>اور نہ پہاڑوں کی چوٹی تک پہنچ  سکتے ہو</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1338728283"/>
              </p:ext>
            </p:extLst>
          </p:nvPr>
        </p:nvGraphicFramePr>
        <p:xfrm>
          <a:off x="1303606" y="3052690"/>
          <a:ext cx="9584788" cy="175846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Rounded Rectangle 7"/>
          <p:cNvSpPr/>
          <p:nvPr/>
        </p:nvSpPr>
        <p:spPr>
          <a:xfrm>
            <a:off x="2219524" y="4899852"/>
            <a:ext cx="7687994" cy="1122416"/>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0" name="Rectangle 9"/>
          <p:cNvSpPr/>
          <p:nvPr/>
        </p:nvSpPr>
        <p:spPr>
          <a:xfrm>
            <a:off x="2284482" y="4993127"/>
            <a:ext cx="7623036" cy="1052596"/>
          </a:xfrm>
          <a:prstGeom prst="rect">
            <a:avLst/>
          </a:prstGeom>
        </p:spPr>
        <p:txBody>
          <a:bodyPr wrap="square" lIns="91440">
            <a:spAutoFit/>
          </a:bodyPr>
          <a:lstStyle/>
          <a:p>
            <a:pPr marL="457200" marR="228600" algn="ctr" rtl="1">
              <a:lnSpc>
                <a:spcPct val="120000"/>
              </a:lnSpc>
            </a:pPr>
            <a:r>
              <a:rPr lang="ar-SA"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لَا یَدْ خُلُ الْجَنَّۃَ مَنْ کَانَ فِی قَلْبِہ مِثْقَالُ ذَرَّۃٍ مِّنْ کِبْرٍ </a:t>
            </a:r>
            <a:r>
              <a:rPr lang="ar-SA" sz="2000"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a:t>
            </a:r>
            <a:r>
              <a:rPr lang="ur-PK" sz="2000"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مسلم</a:t>
            </a:r>
            <a:r>
              <a:rPr lang="ar-SA" sz="2000"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a:t>
            </a:r>
            <a:endParaRPr lang="en-US"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L="457200" marR="228600" algn="ctr" rtl="1">
              <a:lnSpc>
                <a:spcPct val="120000"/>
              </a:lnSpc>
            </a:pPr>
            <a:r>
              <a:rPr lang="ar-SA"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"وہ ہر گز جنت میں داخل نہیں ہو گا جس کے دل میں ذرہ  برابر بھی تکبّرہوگا</a:t>
            </a:r>
            <a:r>
              <a:rPr lang="ar-SA" sz="28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en-US" sz="28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15056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16" dur="500"/>
                                        <p:tgtEl>
                                          <p:spTgt spid="9">
                                            <p:graphicEl>
                                              <a:dgm id="{9F5D60CD-873A-44F4-A8B5-E2F9DC94285D}"/>
                                            </p:graphicEl>
                                          </p:spTgt>
                                        </p:tgtEl>
                                      </p:cBhvr>
                                    </p:animEffect>
                                  </p:childTnLst>
                                </p:cTn>
                              </p:par>
                            </p:childTnLst>
                          </p:cTn>
                        </p:par>
                        <p:par>
                          <p:cTn id="17" fill="hold">
                            <p:stCondLst>
                              <p:cond delay="500"/>
                            </p:stCondLst>
                            <p:childTnLst>
                              <p:par>
                                <p:cTn id="18" presetID="16" presetClass="entr" presetSubtype="21"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5" repeatCount="indefinite" fill="hold" display="0">
                  <p:stCondLst>
                    <p:cond delay="indefinite"/>
                  </p:stCondLst>
                </p:cTn>
                <p:tgtEl>
                  <p:spTgt spid="71"/>
                </p:tgtEl>
              </p:cMediaNode>
            </p:video>
          </p:childTnLst>
        </p:cTn>
      </p:par>
    </p:tnLst>
    <p:bldLst>
      <p:bldGraphic spid="9" grpId="0" uiExpand="1">
        <p:bldSub>
          <a:bldDgm bld="one"/>
        </p:bldSub>
      </p:bldGraphic>
      <p:bldP spid="8"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a:t>
            </a:r>
            <a:r>
              <a:rPr lang="en-US"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38</a:t>
            </a:r>
            <a:endPar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93736" y="1991142"/>
            <a:ext cx="9998439" cy="555537"/>
          </a:xfrm>
          <a:prstGeom prst="rect">
            <a:avLst/>
          </a:prstGeom>
        </p:spPr>
        <p:txBody>
          <a:bodyPr wrap="square">
            <a:spAutoFit/>
          </a:bodyPr>
          <a:lstStyle/>
          <a:p>
            <a:pPr algn="ctr" rtl="1">
              <a:lnSpc>
                <a:spcPct val="110000"/>
              </a:lnSpc>
            </a:pPr>
            <a:r>
              <a:rPr lang="ur-PK" sz="2800" spc="-20" dirty="0">
                <a:solidFill>
                  <a:srgbClr val="1A3F6D"/>
                </a:solidFill>
                <a:ea typeface="Calibri" panose="020F0502020204030204" pitchFamily="34" charset="0"/>
                <a:cs typeface="noorehira" panose="02000000000000000000" pitchFamily="2" charset="-78"/>
              </a:rPr>
              <a:t>كُلُّ ذٰلِکَ کَانَ سَیِّئُہٗ عِنْدَ رَبِّکَ مَكْرُوۡہًا ﴿۳۸﴾   </a:t>
            </a:r>
            <a:r>
              <a:rPr lang="ar-SA" sz="2800" dirty="0">
                <a:solidFill>
                  <a:srgbClr val="1A3F6D"/>
                </a:solidFill>
                <a:ea typeface="Calibri" panose="020F0502020204030204" pitchFamily="34" charset="0"/>
                <a:cs typeface="Jameel Noori Nastaleeq" panose="02000503000000020004" pitchFamily="2" charset="-78"/>
              </a:rPr>
              <a:t>یہ وہ امور ہیں جن کی برائی کا پہلو تمہارے رب کو ناپسند ہے</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3768153908"/>
              </p:ext>
            </p:extLst>
          </p:nvPr>
        </p:nvGraphicFramePr>
        <p:xfrm>
          <a:off x="1978855" y="2712715"/>
          <a:ext cx="8234290" cy="190148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85249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16" dur="500"/>
                                        <p:tgtEl>
                                          <p:spTgt spid="9">
                                            <p:graphicEl>
                                              <a:dgm id="{9F5D60CD-873A-44F4-A8B5-E2F9DC94285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آیت39</a:t>
            </a:r>
          </a:p>
        </p:txBody>
      </p:sp>
      <p:sp>
        <p:nvSpPr>
          <p:cNvPr id="7" name="Rectangle 6"/>
          <p:cNvSpPr/>
          <p:nvPr/>
        </p:nvSpPr>
        <p:spPr>
          <a:xfrm>
            <a:off x="1096780" y="1964533"/>
            <a:ext cx="9998439" cy="1292662"/>
          </a:xfrm>
          <a:prstGeom prst="rect">
            <a:avLst/>
          </a:prstGeom>
        </p:spPr>
        <p:txBody>
          <a:bodyPr wrap="square">
            <a:spAutoFit/>
          </a:bodyPr>
          <a:lstStyle/>
          <a:p>
            <a:pPr algn="ctr" rtl="1"/>
            <a:r>
              <a:rPr lang="ur-PK" sz="2600" spc="-20" dirty="0">
                <a:solidFill>
                  <a:srgbClr val="1A3F6D"/>
                </a:solidFill>
                <a:ea typeface="Calibri" panose="020F0502020204030204" pitchFamily="34" charset="0"/>
                <a:cs typeface="noorehira" panose="02000000000000000000" pitchFamily="2" charset="-78"/>
              </a:rPr>
              <a:t>ذٰلِکَ مِمَّاۤ  اَوْحٰۤی  اِلَیۡکَ رَبُّکَ مِنَ الْحِكْمَۃِ ؕ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اے  نبی  ﷺ!  یہ سب ہے دانائی کی باتوں میں سے جو آپ  ﷺ کے رب نے آپ  ﷺ کی طرف وحی کی ہیں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وَ لَا تَجْعَلْ مَعَ اللہِ  اِلٰـہًا اٰخَرَ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اللہ کے ساتھ اور معبُود نہ بناؤ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فَتُلْقٰی فِیۡ جَہَنَّمَ مَلُوۡمًا مَّدْحُوۡرًا ﴿۳۹﴾  </a:t>
            </a:r>
            <a:r>
              <a:rPr lang="ar-SA" sz="2600" dirty="0">
                <a:solidFill>
                  <a:srgbClr val="1A3F6D"/>
                </a:solidFill>
                <a:ea typeface="Calibri" panose="020F0502020204030204" pitchFamily="34" charset="0"/>
                <a:cs typeface="Jameel Noori Nastaleeq" panose="02000503000000020004" pitchFamily="2" charset="-78"/>
              </a:rPr>
              <a:t>ورنہ ڈال دیے جاؤ گے جہنم میں ملامت زدہ اور دھتکارے ہوئے ہو کر</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3588753355"/>
              </p:ext>
            </p:extLst>
          </p:nvPr>
        </p:nvGraphicFramePr>
        <p:xfrm>
          <a:off x="1458351" y="3257196"/>
          <a:ext cx="9275298" cy="2848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4294567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16" dur="500"/>
                                        <p:tgtEl>
                                          <p:spTgt spid="9">
                                            <p:graphicEl>
                                              <a:dgm id="{9F5D60CD-873A-44F4-A8B5-E2F9DC94285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375055BB-41B6-4BC5-B9AB-C39B747FB282}"/>
                                            </p:graphicEl>
                                          </p:spTgt>
                                        </p:tgtEl>
                                        <p:attrNameLst>
                                          <p:attrName>style.visibility</p:attrName>
                                        </p:attrNameLst>
                                      </p:cBhvr>
                                      <p:to>
                                        <p:strVal val="visible"/>
                                      </p:to>
                                    </p:set>
                                    <p:animEffect transition="in" filter="barn(inVertical)">
                                      <p:cBhvr>
                                        <p:cTn id="21" dur="500"/>
                                        <p:tgtEl>
                                          <p:spTgt spid="9">
                                            <p:graphicEl>
                                              <a:dgm id="{375055BB-41B6-4BC5-B9AB-C39B747FB2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repeatCount="indefinite" fill="hold" display="0">
                  <p:stCondLst>
                    <p:cond delay="indefinite"/>
                  </p:stCondLst>
                </p:cTn>
                <p:tgtEl>
                  <p:spTgt spid="71"/>
                </p:tgtEl>
              </p:cMediaNode>
            </p:video>
          </p:childTnLst>
        </p:cTn>
      </p:par>
    </p:tnLst>
    <p:bldLst>
      <p:bldGraphic spid="9" grpId="0">
        <p:bldSub>
          <a:bldDgm bld="one"/>
        </p:bldSub>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9510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آیت40</a:t>
            </a:r>
          </a:p>
        </p:txBody>
      </p:sp>
      <p:sp>
        <p:nvSpPr>
          <p:cNvPr id="7" name="Rectangle 6"/>
          <p:cNvSpPr/>
          <p:nvPr/>
        </p:nvSpPr>
        <p:spPr>
          <a:xfrm>
            <a:off x="1096780" y="1964533"/>
            <a:ext cx="9998439" cy="1292662"/>
          </a:xfrm>
          <a:prstGeom prst="rect">
            <a:avLst/>
          </a:prstGeom>
        </p:spPr>
        <p:txBody>
          <a:bodyPr wrap="square">
            <a:spAutoFit/>
          </a:bodyPr>
          <a:lstStyle/>
          <a:p>
            <a:pPr algn="ctr" rtl="1"/>
            <a:r>
              <a:rPr lang="ur-PK" sz="2600" spc="-20" dirty="0">
                <a:solidFill>
                  <a:srgbClr val="1A3F6D"/>
                </a:solidFill>
                <a:ea typeface="Calibri" panose="020F0502020204030204" pitchFamily="34" charset="0"/>
                <a:cs typeface="noorehira" panose="02000000000000000000" pitchFamily="2" charset="-78"/>
              </a:rPr>
              <a:t>اَفَاَصْفٰىكُمْ رَبُّكُمۡ  بِالْبَنِیۡنَ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(اے مشرکو! )کیا تمہیں پسند کرلیا تمہارے رب نے بیٹوں کے لئے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وَ اتَّخَذَ مِنَ الْمَلٰٓئِکَۃِ  اِنَاثًا ؕ </a:t>
            </a:r>
            <a:r>
              <a:rPr lang="en-US" sz="2600" spc="-20" dirty="0">
                <a:solidFill>
                  <a:srgbClr val="1A3F6D"/>
                </a:solidFill>
                <a:latin typeface="Times New Roman" panose="02020603050405020304" pitchFamily="18" charset="0"/>
                <a:ea typeface="Calibri" panose="020F0502020204030204" pitchFamily="34" charset="0"/>
              </a:rPr>
              <a:t>…</a:t>
            </a:r>
            <a:r>
              <a:rPr lang="ar-SA" sz="2600" dirty="0">
                <a:solidFill>
                  <a:srgbClr val="1A3F6D"/>
                </a:solidFill>
                <a:ea typeface="Calibri" panose="020F0502020204030204" pitchFamily="34" charset="0"/>
                <a:cs typeface="Jameel Noori Nastaleeq" panose="02000503000000020004" pitchFamily="2" charset="-78"/>
              </a:rPr>
              <a:t> اور خود فرشتوں کو بیٹیاں بنا لیا </a:t>
            </a:r>
            <a:r>
              <a:rPr lang="en-US" sz="2600" spc="-20" dirty="0">
                <a:solidFill>
                  <a:srgbClr val="1A3F6D"/>
                </a:solidFill>
                <a:latin typeface="Times New Roman" panose="02020603050405020304" pitchFamily="18" charset="0"/>
                <a:ea typeface="Calibri" panose="020F0502020204030204" pitchFamily="34" charset="0"/>
              </a:rPr>
              <a:t>…</a:t>
            </a:r>
            <a:r>
              <a:rPr lang="ur-PK" sz="2600" spc="-20" dirty="0">
                <a:solidFill>
                  <a:srgbClr val="1A3F6D"/>
                </a:solidFill>
                <a:ea typeface="Calibri" panose="020F0502020204030204" pitchFamily="34" charset="0"/>
                <a:cs typeface="noorehira" panose="02000000000000000000" pitchFamily="2" charset="-78"/>
              </a:rPr>
              <a:t>اِنَّكُمْ لَتَقُوۡلُوۡنَ قَوْلًا عَظِیۡمًا ﴿٪۴۰﴾ </a:t>
            </a:r>
            <a:r>
              <a:rPr lang="ar-SA" sz="2600" dirty="0">
                <a:solidFill>
                  <a:srgbClr val="1A3F6D"/>
                </a:solidFill>
                <a:ea typeface="Calibri" panose="020F0502020204030204" pitchFamily="34" charset="0"/>
                <a:cs typeface="Jameel Noori Nastaleeq" panose="02000503000000020004" pitchFamily="2" charset="-78"/>
              </a:rPr>
              <a:t>کچھ شک نہیں کہ تم کہتے ہو </a:t>
            </a:r>
            <a:endParaRPr lang="ur-PK" sz="2600" dirty="0" smtClean="0">
              <a:solidFill>
                <a:srgbClr val="1A3F6D"/>
              </a:solidFill>
              <a:ea typeface="Calibri" panose="020F0502020204030204" pitchFamily="34" charset="0"/>
              <a:cs typeface="Jameel Noori Nastaleeq" panose="02000503000000020004" pitchFamily="2" charset="-78"/>
            </a:endParaRPr>
          </a:p>
          <a:p>
            <a:pPr algn="ctr" rtl="1"/>
            <a:r>
              <a:rPr lang="ar-SA" sz="2600" dirty="0" smtClean="0">
                <a:solidFill>
                  <a:srgbClr val="1A3F6D"/>
                </a:solidFill>
                <a:ea typeface="Calibri" panose="020F0502020204030204" pitchFamily="34" charset="0"/>
                <a:cs typeface="Jameel Noori Nastaleeq" panose="02000503000000020004" pitchFamily="2" charset="-78"/>
              </a:rPr>
              <a:t>بہت </a:t>
            </a:r>
            <a:r>
              <a:rPr lang="ar-SA" sz="2600" dirty="0">
                <a:solidFill>
                  <a:srgbClr val="1A3F6D"/>
                </a:solidFill>
                <a:ea typeface="Calibri" panose="020F0502020204030204" pitchFamily="34" charset="0"/>
                <a:cs typeface="Jameel Noori Nastaleeq" panose="02000503000000020004" pitchFamily="2" charset="-78"/>
              </a:rPr>
              <a:t>بڑی </a:t>
            </a:r>
            <a:r>
              <a:rPr lang="ar-SA" sz="2600" dirty="0" smtClean="0">
                <a:solidFill>
                  <a:srgbClr val="1A3F6D"/>
                </a:solidFill>
                <a:ea typeface="Calibri" panose="020F0502020204030204" pitchFamily="34" charset="0"/>
                <a:cs typeface="Jameel Noori Nastaleeq" panose="02000503000000020004" pitchFamily="2" charset="-78"/>
              </a:rPr>
              <a:t>بات</a:t>
            </a:r>
            <a:r>
              <a:rPr lang="ur-PK" sz="2600" dirty="0" smtClean="0">
                <a:solidFill>
                  <a:srgbClr val="1A3F6D"/>
                </a:solidFill>
                <a:ea typeface="Calibri" panose="020F0502020204030204" pitchFamily="34" charset="0"/>
                <a:cs typeface="Jameel Noori Nastaleeq" panose="02000503000000020004" pitchFamily="2" charset="-78"/>
              </a:rPr>
              <a:t>۔</a:t>
            </a:r>
            <a:endParaRPr lang="ar-SA" sz="2600" kern="0" dirty="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9" name="Content Placeholder 5"/>
          <p:cNvGraphicFramePr>
            <a:graphicFrameLocks/>
          </p:cNvGraphicFramePr>
          <p:nvPr>
            <p:extLst>
              <p:ext uri="{D42A27DB-BD31-4B8C-83A1-F6EECF244321}">
                <p14:modId xmlns:p14="http://schemas.microsoft.com/office/powerpoint/2010/main" val="1190430117"/>
              </p:ext>
            </p:extLst>
          </p:nvPr>
        </p:nvGraphicFramePr>
        <p:xfrm>
          <a:off x="2597834" y="3257196"/>
          <a:ext cx="6996332" cy="284818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1" name="Rounded Rectangle 10"/>
          <p:cNvSpPr/>
          <p:nvPr/>
        </p:nvSpPr>
        <p:spPr>
          <a:xfrm>
            <a:off x="2219524" y="3996937"/>
            <a:ext cx="7687994" cy="1798357"/>
          </a:xfrm>
          <a:prstGeom prst="roundRect">
            <a:avLst/>
          </a:prstGeom>
          <a:gradFill flip="none" rotWithShape="1">
            <a:gsLst>
              <a:gs pos="0">
                <a:schemeClr val="bg1">
                  <a:shade val="30000"/>
                  <a:satMod val="115000"/>
                </a:schemeClr>
              </a:gs>
              <a:gs pos="50000">
                <a:schemeClr val="bg1">
                  <a:shade val="67500"/>
                  <a:satMod val="115000"/>
                </a:schemeClr>
              </a:gs>
              <a:gs pos="100000">
                <a:schemeClr val="bg1">
                  <a:shade val="100000"/>
                  <a:satMod val="115000"/>
                </a:schemeClr>
              </a:gs>
            </a:gsLst>
            <a:lin ang="16200000" scaled="1"/>
            <a:tileRect/>
          </a:gradFill>
          <a:ln w="38100">
            <a:solidFill>
              <a:srgbClr val="1D508F"/>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1200" dirty="0"/>
          </a:p>
        </p:txBody>
      </p:sp>
      <p:sp>
        <p:nvSpPr>
          <p:cNvPr id="12" name="Rectangle 11"/>
          <p:cNvSpPr/>
          <p:nvPr/>
        </p:nvSpPr>
        <p:spPr>
          <a:xfrm>
            <a:off x="2105465" y="4090212"/>
            <a:ext cx="7981070" cy="1705082"/>
          </a:xfrm>
          <a:prstGeom prst="rect">
            <a:avLst/>
          </a:prstGeom>
        </p:spPr>
        <p:txBody>
          <a:bodyPr wrap="square" lIns="91440">
            <a:spAutoFit/>
          </a:bodyPr>
          <a:lstStyle/>
          <a:p>
            <a:pPr marL="457200" marR="228600" algn="ctr" rtl="1">
              <a:lnSpc>
                <a:spcPct val="120000"/>
              </a:lnSpc>
            </a:pPr>
            <a:r>
              <a:rPr lang="ur-PK" sz="22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ت</a:t>
            </a:r>
            <a:r>
              <a:rPr lang="ar-SA" sz="22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َکَادُ </a:t>
            </a:r>
            <a:r>
              <a:rPr lang="ar-SA" sz="22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السَّمٰوٰتُ یَتَفَطَّرْنَ مِنْہُ وَتَنۡشَقُّ الْاَرْضُ وَ تَخِرُّ الْجِبَالُ ہَدًّا ﴿ۙ۹۰﴾  </a:t>
            </a:r>
            <a:endParaRPr lang="ur-PK" sz="22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L="457200" marR="228600" algn="ctr" rtl="1">
              <a:lnSpc>
                <a:spcPct val="120000"/>
              </a:lnSpc>
            </a:pPr>
            <a:r>
              <a:rPr lang="ar-SA" sz="220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اَنۡ </a:t>
            </a:r>
            <a:r>
              <a:rPr lang="ar-SA" sz="2200" dirty="0">
                <a:solidFill>
                  <a:srgbClr val="1A3F6D"/>
                </a:solidFill>
                <a:latin typeface="noorehidayat" panose="02060603050605020204" pitchFamily="18" charset="-78"/>
                <a:ea typeface="Calibri" panose="020F0502020204030204" pitchFamily="34" charset="0"/>
                <a:cs typeface="noorehidayat" panose="02060603050605020204" pitchFamily="18" charset="-78"/>
              </a:rPr>
              <a:t>دَعَوْا لِلرَّحْمٰنِ وَلَدًا﴿ۚ۹۱﴾ </a:t>
            </a:r>
            <a:r>
              <a:rPr lang="ar-SA"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a:t>
            </a:r>
            <a:r>
              <a:rPr lang="ur-PK"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مریم: </a:t>
            </a:r>
            <a:r>
              <a:rPr lang="en-US" spc="-10" dirty="0" smtClean="0">
                <a:solidFill>
                  <a:srgbClr val="1A3F6D"/>
                </a:solidFill>
                <a:latin typeface="+mj-lt"/>
                <a:ea typeface="Calibri" panose="020F0502020204030204" pitchFamily="34" charset="0"/>
                <a:cs typeface="noorehidayat" panose="02060603050605020204" pitchFamily="18" charset="-78"/>
              </a:rPr>
              <a:t>91-90</a:t>
            </a:r>
            <a:r>
              <a:rPr lang="ar-SA" spc="-10" dirty="0" smtClean="0">
                <a:solidFill>
                  <a:srgbClr val="1A3F6D"/>
                </a:solidFill>
                <a:latin typeface="noorehidayat" panose="02060603050605020204" pitchFamily="18" charset="-78"/>
                <a:ea typeface="Calibri" panose="020F0502020204030204" pitchFamily="34" charset="0"/>
                <a:cs typeface="noorehidayat" panose="02060603050605020204" pitchFamily="18" charset="-78"/>
              </a:rPr>
              <a:t>)</a:t>
            </a:r>
            <a:endParaRPr lang="en-US" sz="2400" dirty="0">
              <a:solidFill>
                <a:srgbClr val="1A3F6D"/>
              </a:solidFill>
              <a:latin typeface="noorehidayat" panose="02060603050605020204" pitchFamily="18" charset="-78"/>
              <a:ea typeface="Calibri" panose="020F0502020204030204" pitchFamily="34" charset="0"/>
              <a:cs typeface="noorehidayat" panose="02060603050605020204" pitchFamily="18" charset="-78"/>
            </a:endParaRPr>
          </a:p>
          <a:p>
            <a:pPr marL="457200" marR="228600" algn="ctr" rtl="1"/>
            <a:r>
              <a:rPr lang="ur-PK" sz="26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a:t>
            </a:r>
            <a:r>
              <a:rPr lang="ar-SA" sz="26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قریب </a:t>
            </a:r>
            <a:r>
              <a:rPr lang="ar-SA" sz="26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ہے کہ آسمان پھٹ پڑیں اور زمین شق ہوجائے اور پہاڑ ریزہ ریزہ ہوکر گر پڑیں (اِس بات سے) کہ لوگوں نے  رحمان کے لئے بیٹا ہونے کا دعویٰ کیا</a:t>
            </a:r>
            <a:r>
              <a:rPr lang="ar-SA" sz="26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2600" dirty="0" smtClean="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rPr>
              <a:t>"۔</a:t>
            </a:r>
            <a:endParaRPr lang="en-US" sz="2600" dirty="0">
              <a:solidFill>
                <a:srgbClr val="1A3F6D"/>
              </a:solidFill>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2672599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9">
                                            <p:graphicEl>
                                              <a:dgm id="{9F5D60CD-873A-44F4-A8B5-E2F9DC94285D}"/>
                                            </p:graphicEl>
                                          </p:spTgt>
                                        </p:tgtEl>
                                        <p:attrNameLst>
                                          <p:attrName>style.visibility</p:attrName>
                                        </p:attrNameLst>
                                      </p:cBhvr>
                                      <p:to>
                                        <p:strVal val="visible"/>
                                      </p:to>
                                    </p:set>
                                    <p:animEffect transition="in" filter="barn(inVertical)">
                                      <p:cBhvr>
                                        <p:cTn id="16" dur="500"/>
                                        <p:tgtEl>
                                          <p:spTgt spid="9">
                                            <p:graphicEl>
                                              <a:dgm id="{9F5D60CD-873A-44F4-A8B5-E2F9DC94285D}"/>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9">
                                            <p:graphicEl>
                                              <a:dgm id="{375055BB-41B6-4BC5-B9AB-C39B747FB282}"/>
                                            </p:graphicEl>
                                          </p:spTgt>
                                        </p:tgtEl>
                                        <p:attrNameLst>
                                          <p:attrName>style.visibility</p:attrName>
                                        </p:attrNameLst>
                                      </p:cBhvr>
                                      <p:to>
                                        <p:strVal val="visible"/>
                                      </p:to>
                                    </p:set>
                                    <p:animEffect transition="in" filter="barn(inVertical)">
                                      <p:cBhvr>
                                        <p:cTn id="21" dur="500"/>
                                        <p:tgtEl>
                                          <p:spTgt spid="9">
                                            <p:graphicEl>
                                              <a:dgm id="{375055BB-41B6-4BC5-B9AB-C39B747FB282}"/>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9">
                                            <p:graphicEl>
                                              <a:dgm id="{C4BB50A4-293C-4B87-8FAA-D57C06FA1384}"/>
                                            </p:graphicEl>
                                          </p:spTgt>
                                        </p:tgtEl>
                                        <p:attrNameLst>
                                          <p:attrName>style.visibility</p:attrName>
                                        </p:attrNameLst>
                                      </p:cBhvr>
                                      <p:to>
                                        <p:strVal val="visible"/>
                                      </p:to>
                                    </p:set>
                                    <p:animEffect transition="in" filter="barn(inVertical)">
                                      <p:cBhvr>
                                        <p:cTn id="26" dur="500"/>
                                        <p:tgtEl>
                                          <p:spTgt spid="9">
                                            <p:graphicEl>
                                              <a:dgm id="{C4BB50A4-293C-4B87-8FAA-D57C06FA1384}"/>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repeatCount="indefinite" fill="hold" display="0">
                  <p:stCondLst>
                    <p:cond delay="indefinite"/>
                  </p:stCondLst>
                </p:cTn>
                <p:tgtEl>
                  <p:spTgt spid="71"/>
                </p:tgtEl>
              </p:cMediaNode>
            </p:video>
          </p:childTnLst>
        </p:cTn>
      </p:par>
    </p:tnLst>
    <p:bldLst>
      <p:bldGraphic spid="9" grpId="0" uiExpand="1">
        <p:bldSub>
          <a:bldDgm bld="one"/>
        </p:bldSub>
      </p:bldGraphic>
      <p:bldP spid="11" grpId="0" animBg="1"/>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2274823"/>
            <a:ext cx="10036627" cy="2246769"/>
          </a:xfrm>
          <a:prstGeom prst="rect">
            <a:avLst/>
          </a:prstGeom>
        </p:spPr>
        <p:txBody>
          <a:bodyPr wrap="square">
            <a:spAutoFit/>
          </a:bodyPr>
          <a:lstStyle/>
          <a:p>
            <a:pPr algn="ctr" rtl="1"/>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سوم: درسِ چہارم</a:t>
            </a:r>
            <a:endParaRPr lang="en-US"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a:p>
            <a:pPr algn="ctr" rtl="1">
              <a:spcBef>
                <a:spcPts val="2400"/>
              </a:spcBef>
            </a:pP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6000" i="1"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سماجی اور معاشرتی اقدار</a:t>
            </a:r>
            <a:r>
              <a:rPr lang="ur-PK" sz="60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a:t>
            </a:r>
            <a:r>
              <a:rPr lang="ur-PK" sz="4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(حصّہ دوم)</a:t>
            </a:r>
            <a:endParaRPr lang="ur-PK" sz="6000" kern="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5" name="TextBox 4"/>
          <p:cNvSpPr txBox="1"/>
          <p:nvPr/>
        </p:nvSpPr>
        <p:spPr>
          <a:xfrm>
            <a:off x="1073675" y="4894105"/>
            <a:ext cx="10036627" cy="830997"/>
          </a:xfrm>
          <a:prstGeom prst="rect">
            <a:avLst/>
          </a:prstGeom>
          <a:noFill/>
        </p:spPr>
        <p:txBody>
          <a:bodyPr wrap="square" rtlCol="0">
            <a:spAutoFit/>
          </a:bodyPr>
          <a:lstStyle/>
          <a:p>
            <a:pPr algn="ctr" rtl="1"/>
            <a:r>
              <a:rPr lang="ur-PK" sz="480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rPr>
              <a:t>سورۃ بنی اسرائیل رکوع 3-4 کی روشنی میں</a:t>
            </a:r>
            <a:endParaRPr lang="en-US" sz="4800" dirty="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2018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812488"/>
            <a:ext cx="12192000" cy="1015663"/>
          </a:xfrm>
          <a:prstGeom prst="rect">
            <a:avLst/>
          </a:prstGeom>
        </p:spPr>
        <p:txBody>
          <a:bodyPr wrap="square">
            <a:spAutoFit/>
          </a:bodyPr>
          <a:lstStyle/>
          <a:p>
            <a:pPr algn="ctr" rtl="1"/>
            <a:r>
              <a:rPr lang="ur-PK" sz="60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بنی اسرائیل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3-4</a:t>
            </a:r>
            <a:endParaRPr lang="en-US" sz="57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
        <p:nvSpPr>
          <p:cNvPr id="7" name="Rectangle 6"/>
          <p:cNvSpPr/>
          <p:nvPr/>
        </p:nvSpPr>
        <p:spPr>
          <a:xfrm>
            <a:off x="1066800" y="2195794"/>
            <a:ext cx="9572979" cy="769441"/>
          </a:xfrm>
          <a:prstGeom prst="rect">
            <a:avLst/>
          </a:prstGeom>
        </p:spPr>
        <p:txBody>
          <a:bodyPr wrap="square">
            <a:spAutoFit/>
          </a:bodyPr>
          <a:lstStyle/>
          <a:p>
            <a:pPr marL="742950" indent="-742950" algn="r" rtl="1">
              <a:buClr>
                <a:srgbClr val="1D508F"/>
              </a:buClr>
              <a:buFont typeface="+mj-lt"/>
              <a:buAutoNum type="arabicParenR"/>
            </a:pPr>
            <a:r>
              <a:rPr lang="ur-PK" sz="4400" spc="-100" dirty="0" smtClean="0">
                <a:solidFill>
                  <a:srgbClr val="1A3F6D"/>
                </a:solidFill>
                <a:latin typeface="Jameel Noori Nastaleeq" panose="02000503000000020004" pitchFamily="2" charset="-78"/>
                <a:cs typeface="Jameel Noori Nastaleeq" panose="02000503000000020004" pitchFamily="2" charset="-78"/>
              </a:rPr>
              <a:t>ایک حدیثِ مبارکہ کے مطابق ایمان کے کتنے حصے ہیں؟</a:t>
            </a:r>
            <a:endParaRPr lang="en-US" sz="4400" spc="-1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839150" y="317869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334531" y="316664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839150" y="440474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944615" y="3327650"/>
            <a:ext cx="4147221" cy="677108"/>
          </a:xfrm>
          <a:prstGeom prst="rect">
            <a:avLst/>
          </a:prstGeom>
        </p:spPr>
        <p:txBody>
          <a:bodyPr wrap="square">
            <a:spAutoFit/>
          </a:bodyPr>
          <a:lstStyle/>
          <a:p>
            <a:pPr marL="568325" indent="-568325" algn="ctr" rtl="1">
              <a:buSzPct val="90000"/>
              <a:buFont typeface="+mj-lt"/>
              <a:buAutoNum type="alphaUcPeriod"/>
            </a:pPr>
            <a:r>
              <a:rPr lang="ur-PK" sz="3800" spc="-10" dirty="0" smtClean="0">
                <a:solidFill>
                  <a:schemeClr val="bg1"/>
                </a:solidFill>
                <a:ea typeface="Calibri" panose="020F0502020204030204" pitchFamily="34" charset="0"/>
                <a:cs typeface="Jameel Noori Nastaleeq" panose="02000503000000020004" pitchFamily="2" charset="-78"/>
              </a:rPr>
              <a:t>سات سے زائد</a:t>
            </a:r>
            <a:endParaRPr lang="en-US" sz="3800" dirty="0">
              <a:solidFill>
                <a:schemeClr val="bg1"/>
              </a:solidFill>
            </a:endParaRPr>
          </a:p>
        </p:txBody>
      </p:sp>
      <p:sp>
        <p:nvSpPr>
          <p:cNvPr id="12" name="Rectangle 11"/>
          <p:cNvSpPr/>
          <p:nvPr/>
        </p:nvSpPr>
        <p:spPr>
          <a:xfrm>
            <a:off x="1334531" y="3359465"/>
            <a:ext cx="4252686" cy="677108"/>
          </a:xfrm>
          <a:prstGeom prst="rect">
            <a:avLst/>
          </a:prstGeom>
        </p:spPr>
        <p:txBody>
          <a:bodyPr wrap="square">
            <a:spAutoFit/>
          </a:bodyPr>
          <a:lstStyle/>
          <a:p>
            <a:pPr marL="576263" indent="-576263" algn="ctr" rtl="1">
              <a:buSzPct val="90000"/>
              <a:buFont typeface="+mj-lt"/>
              <a:buAutoNum type="alphaUcPeriod" startAt="2"/>
            </a:pPr>
            <a:r>
              <a:rPr lang="ur-PK" sz="3800" spc="-10" dirty="0" smtClean="0">
                <a:solidFill>
                  <a:schemeClr val="bg1"/>
                </a:solidFill>
                <a:ea typeface="Calibri" panose="020F0502020204030204" pitchFamily="34" charset="0"/>
                <a:cs typeface="Jameel Noori Nastaleeq" panose="02000503000000020004" pitchFamily="2" charset="-78"/>
              </a:rPr>
              <a:t>دس سے زائد</a:t>
            </a:r>
            <a:endParaRPr lang="en-US" sz="3800" dirty="0">
              <a:solidFill>
                <a:schemeClr val="bg1"/>
              </a:solidFill>
            </a:endParaRPr>
          </a:p>
        </p:txBody>
      </p:sp>
      <p:sp>
        <p:nvSpPr>
          <p:cNvPr id="13" name="Rectangle 12"/>
          <p:cNvSpPr/>
          <p:nvPr/>
        </p:nvSpPr>
        <p:spPr>
          <a:xfrm>
            <a:off x="5839150" y="4540657"/>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ستر سے زائد</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351206" y="442644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351206" y="4562354"/>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سو سے زائد</a:t>
            </a:r>
            <a:endParaRPr lang="en-US" sz="4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811726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87820" y="2195794"/>
            <a:ext cx="9695793" cy="707886"/>
          </a:xfrm>
          <a:prstGeom prst="rect">
            <a:avLst/>
          </a:prstGeom>
        </p:spPr>
        <p:txBody>
          <a:bodyPr wrap="square">
            <a:spAutoFit/>
          </a:bodyPr>
          <a:lstStyle/>
          <a:p>
            <a:pPr marL="742950" indent="-742950" algn="r" rtl="1">
              <a:buClr>
                <a:srgbClr val="1D508F"/>
              </a:buClr>
              <a:buFont typeface="+mj-lt"/>
              <a:buAutoNum type="arabicParenR" startAt="2"/>
            </a:pPr>
            <a:r>
              <a:rPr lang="ur-PK" sz="4000" dirty="0" smtClean="0">
                <a:solidFill>
                  <a:srgbClr val="1A3F6D"/>
                </a:solidFill>
                <a:cs typeface="Jameel Noori Nastaleeq" panose="02000503000000020004" pitchFamily="2" charset="-78"/>
              </a:rPr>
              <a:t>اسلام کے مطابق کتنی صورتوں میں کسی انسان کی جان لی جاسکتی ہے؟</a:t>
            </a:r>
            <a:endParaRPr lang="en-US" sz="48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37149" y="3232027"/>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80130" y="3219980"/>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37149" y="4458078"/>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42615" y="3380985"/>
            <a:ext cx="4443985"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تین</a:t>
            </a:r>
            <a:endParaRPr lang="en-US" sz="4000" dirty="0">
              <a:solidFill>
                <a:schemeClr val="bg1"/>
              </a:solidFill>
            </a:endParaRPr>
          </a:p>
        </p:txBody>
      </p:sp>
      <p:sp>
        <p:nvSpPr>
          <p:cNvPr id="12" name="Rectangle 11"/>
          <p:cNvSpPr/>
          <p:nvPr/>
        </p:nvSpPr>
        <p:spPr>
          <a:xfrm>
            <a:off x="1280130" y="3412800"/>
            <a:ext cx="4556997" cy="646331"/>
          </a:xfrm>
          <a:prstGeom prst="rect">
            <a:avLst/>
          </a:prstGeom>
        </p:spPr>
        <p:txBody>
          <a:bodyPr wrap="square">
            <a:spAutoFit/>
          </a:bodyPr>
          <a:lstStyle/>
          <a:p>
            <a:pPr marL="576263" indent="-576263" algn="ctr" rtl="1">
              <a:buSzPct val="90000"/>
              <a:buFont typeface="+mj-lt"/>
              <a:buAutoNum type="alphaUcPeriod" startAt="2"/>
            </a:pPr>
            <a:r>
              <a:rPr lang="ur-PK" sz="3600" spc="-10" dirty="0" smtClean="0">
                <a:solidFill>
                  <a:schemeClr val="bg1"/>
                </a:solidFill>
                <a:cs typeface="Jameel Noori Nastaleeq" panose="02000503000000020004" pitchFamily="2" charset="-78"/>
              </a:rPr>
              <a:t>چار</a:t>
            </a:r>
            <a:endParaRPr lang="en-US" sz="3600" dirty="0">
              <a:solidFill>
                <a:schemeClr val="bg1"/>
              </a:solidFill>
            </a:endParaRPr>
          </a:p>
        </p:txBody>
      </p:sp>
      <p:sp>
        <p:nvSpPr>
          <p:cNvPr id="13" name="Rectangle 12"/>
          <p:cNvSpPr/>
          <p:nvPr/>
        </p:nvSpPr>
        <p:spPr>
          <a:xfrm>
            <a:off x="5937149" y="4593992"/>
            <a:ext cx="4530116"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پانچ</a:t>
            </a:r>
            <a:endParaRPr lang="en-US" sz="4000" dirty="0">
              <a:solidFill>
                <a:schemeClr val="bg1"/>
              </a:solidFill>
            </a:endParaRPr>
          </a:p>
        </p:txBody>
      </p:sp>
      <p:sp>
        <p:nvSpPr>
          <p:cNvPr id="14" name="Rounded Rectangle 13"/>
          <p:cNvSpPr/>
          <p:nvPr/>
        </p:nvSpPr>
        <p:spPr>
          <a:xfrm>
            <a:off x="1296805" y="4479775"/>
            <a:ext cx="4556997"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296805" y="4615689"/>
            <a:ext cx="4530116"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چھ</a:t>
            </a:r>
            <a:endParaRPr lang="en-US" sz="4000" dirty="0">
              <a:solidFill>
                <a:schemeClr val="bg1"/>
              </a:solidFill>
            </a:endParaRPr>
          </a:p>
        </p:txBody>
      </p:sp>
      <p:sp>
        <p:nvSpPr>
          <p:cNvPr id="16" name="Rectangle 15"/>
          <p:cNvSpPr/>
          <p:nvPr/>
        </p:nvSpPr>
        <p:spPr>
          <a:xfrm>
            <a:off x="0" y="812488"/>
            <a:ext cx="12192000" cy="1015663"/>
          </a:xfrm>
          <a:prstGeom prst="rect">
            <a:avLst/>
          </a:prstGeom>
        </p:spPr>
        <p:txBody>
          <a:bodyPr wrap="square">
            <a:spAutoFit/>
          </a:bodyPr>
          <a:lstStyle/>
          <a:p>
            <a:pPr algn="ctr" rtl="1"/>
            <a:r>
              <a:rPr lang="ur-PK" sz="60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بنی اسرائیل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3-4</a:t>
            </a:r>
            <a:endParaRPr lang="en-US" sz="57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556298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239934" y="2195794"/>
            <a:ext cx="9575207" cy="738664"/>
          </a:xfrm>
          <a:prstGeom prst="rect">
            <a:avLst/>
          </a:prstGeom>
        </p:spPr>
        <p:txBody>
          <a:bodyPr wrap="square">
            <a:spAutoFit/>
          </a:bodyPr>
          <a:lstStyle/>
          <a:p>
            <a:pPr marL="742950" indent="-742950" algn="r" rtl="1">
              <a:buClr>
                <a:srgbClr val="1D508F"/>
              </a:buClr>
              <a:buFont typeface="+mj-lt"/>
              <a:buAutoNum type="arabicParenR" startAt="3"/>
            </a:pPr>
            <a:r>
              <a:rPr lang="ur-PK" sz="4200" dirty="0" smtClean="0">
                <a:solidFill>
                  <a:srgbClr val="1A3F6D"/>
                </a:solidFill>
                <a:latin typeface="Jameel Noori Nastaleeq" panose="02000503000000020004" pitchFamily="2" charset="-78"/>
                <a:cs typeface="Jameel Noori Nastaleeq" panose="02000503000000020004" pitchFamily="2" charset="-78"/>
              </a:rPr>
              <a:t>یتیموں کے مال کے حوالے سے تفصیلی ہدایات کس سورت میں آئی ہیں؟</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52964" y="310903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9" name="Rounded Rectangle 8"/>
          <p:cNvSpPr/>
          <p:nvPr/>
        </p:nvSpPr>
        <p:spPr>
          <a:xfrm>
            <a:off x="1248345" y="309698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0" name="Rounded Rectangle 9"/>
          <p:cNvSpPr/>
          <p:nvPr/>
        </p:nvSpPr>
        <p:spPr>
          <a:xfrm>
            <a:off x="5752964" y="433508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sz="4000" dirty="0"/>
          </a:p>
        </p:txBody>
      </p:sp>
      <p:sp>
        <p:nvSpPr>
          <p:cNvPr id="11" name="Rectangle 10"/>
          <p:cNvSpPr/>
          <p:nvPr/>
        </p:nvSpPr>
        <p:spPr>
          <a:xfrm>
            <a:off x="5858429" y="3257988"/>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ea typeface="Calibri" panose="020F0502020204030204" pitchFamily="34" charset="0"/>
                <a:cs typeface="Jameel Noori Nastaleeq" panose="02000503000000020004" pitchFamily="2" charset="-78"/>
              </a:rPr>
              <a:t>سورۃ البقرۃ</a:t>
            </a:r>
            <a:endParaRPr lang="en-US" sz="4000" dirty="0">
              <a:solidFill>
                <a:schemeClr val="bg1"/>
              </a:solidFill>
            </a:endParaRPr>
          </a:p>
        </p:txBody>
      </p:sp>
      <p:sp>
        <p:nvSpPr>
          <p:cNvPr id="12" name="Rectangle 11"/>
          <p:cNvSpPr/>
          <p:nvPr/>
        </p:nvSpPr>
        <p:spPr>
          <a:xfrm>
            <a:off x="1248345" y="3289803"/>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سورۃ النساء</a:t>
            </a:r>
            <a:endParaRPr lang="en-US" sz="4000" dirty="0">
              <a:solidFill>
                <a:schemeClr val="bg1"/>
              </a:solidFill>
            </a:endParaRPr>
          </a:p>
        </p:txBody>
      </p:sp>
      <p:sp>
        <p:nvSpPr>
          <p:cNvPr id="13" name="Rectangle 12"/>
          <p:cNvSpPr/>
          <p:nvPr/>
        </p:nvSpPr>
        <p:spPr>
          <a:xfrm>
            <a:off x="5752964" y="4470995"/>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a typeface="Calibri" panose="020F0502020204030204" pitchFamily="34" charset="0"/>
                <a:cs typeface="Jameel Noori Nastaleeq" panose="02000503000000020004" pitchFamily="2" charset="-78"/>
              </a:rPr>
              <a:t>سورۃ المائدۃ</a:t>
            </a:r>
            <a:endParaRPr lang="en-US" sz="4000" dirty="0">
              <a:solidFill>
                <a:schemeClr val="bg1"/>
              </a:solidFill>
            </a:endParaRPr>
          </a:p>
        </p:txBody>
      </p:sp>
      <p:sp>
        <p:nvSpPr>
          <p:cNvPr id="14" name="Rounded Rectangle 13"/>
          <p:cNvSpPr/>
          <p:nvPr/>
        </p:nvSpPr>
        <p:spPr>
          <a:xfrm>
            <a:off x="1265020" y="435677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marL="742950" indent="-742950" algn="ctr" rtl="1">
              <a:buSzPct val="90000"/>
              <a:buFont typeface="+mj-lt"/>
              <a:buAutoNum type="alphaUcPeriod" startAt="4"/>
            </a:pPr>
            <a:r>
              <a:rPr lang="ur-PK" sz="4000" spc="-10" dirty="0" smtClean="0">
                <a:solidFill>
                  <a:schemeClr val="bg1"/>
                </a:solidFill>
                <a:ea typeface="Calibri" panose="020F0502020204030204" pitchFamily="34" charset="0"/>
                <a:cs typeface="Jameel Noori Nastaleeq" panose="02000503000000020004" pitchFamily="2" charset="-78"/>
              </a:rPr>
              <a:t>سورۃ بنی اسرائیل</a:t>
            </a:r>
            <a:endParaRPr lang="en-US" sz="4000" dirty="0">
              <a:solidFill>
                <a:schemeClr val="bg1"/>
              </a:solidFill>
            </a:endParaRPr>
          </a:p>
        </p:txBody>
      </p:sp>
      <p:sp>
        <p:nvSpPr>
          <p:cNvPr id="17" name="Rectangle 16"/>
          <p:cNvSpPr/>
          <p:nvPr/>
        </p:nvSpPr>
        <p:spPr>
          <a:xfrm>
            <a:off x="1239934" y="4497341"/>
            <a:ext cx="4227600" cy="707886"/>
          </a:xfrm>
          <a:prstGeom prst="rect">
            <a:avLst/>
          </a:prstGeom>
        </p:spPr>
        <p:txBody>
          <a:bodyPr wrap="square">
            <a:spAutoFit/>
          </a:bodyPr>
          <a:lstStyle/>
          <a:p>
            <a:pPr marL="576263" indent="-576263" algn="ctr" rtl="1">
              <a:buSzPct val="90000"/>
              <a:buFont typeface="+mj-lt"/>
              <a:buAutoNum type="alphaUcPeriod" startAt="4"/>
            </a:pPr>
            <a:endParaRPr lang="en-US" sz="4000" dirty="0">
              <a:solidFill>
                <a:schemeClr val="bg1"/>
              </a:solidFill>
            </a:endParaRPr>
          </a:p>
        </p:txBody>
      </p:sp>
      <p:sp>
        <p:nvSpPr>
          <p:cNvPr id="15" name="Rectangle 14"/>
          <p:cNvSpPr/>
          <p:nvPr/>
        </p:nvSpPr>
        <p:spPr>
          <a:xfrm>
            <a:off x="0" y="812488"/>
            <a:ext cx="12192000" cy="1015663"/>
          </a:xfrm>
          <a:prstGeom prst="rect">
            <a:avLst/>
          </a:prstGeom>
        </p:spPr>
        <p:txBody>
          <a:bodyPr wrap="square">
            <a:spAutoFit/>
          </a:bodyPr>
          <a:lstStyle/>
          <a:p>
            <a:pPr algn="ctr" rtl="1"/>
            <a:r>
              <a:rPr lang="ur-PK" sz="60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بنی اسرائیل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3-4</a:t>
            </a:r>
            <a:endParaRPr lang="en-US" sz="57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739496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nodePh="1">
                                  <p:stCondLst>
                                    <p:cond delay="600"/>
                                  </p:stCondLst>
                                  <p:endCondLst>
                                    <p:cond evt="begin" delay="0">
                                      <p:tn val="37"/>
                                    </p:cond>
                                  </p:end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4012" y="822635"/>
            <a:ext cx="12192000" cy="830997"/>
          </a:xfrm>
          <a:prstGeom prst="rect">
            <a:avLst/>
          </a:prstGeom>
        </p:spPr>
        <p:txBody>
          <a:bodyPr wrap="square">
            <a:spAutoFit/>
          </a:bodyPr>
          <a:lstStyle/>
          <a:p>
            <a:pPr algn="ctr" rtl="1"/>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تیسرا حصہ</a:t>
            </a:r>
            <a:r>
              <a:rPr lang="ur-PK"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 </a:t>
            </a:r>
            <a:r>
              <a:rPr lang="ur-PK" sz="4700" b="1" kern="0" spc="50" dirty="0" smtClean="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عملِ صالح</a:t>
            </a:r>
            <a:endParaRPr lang="en-US" sz="4700" b="1" kern="0" spc="50" dirty="0">
              <a:ln w="0"/>
              <a:solidFill>
                <a:srgbClr val="E7E6E6"/>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endParaRPr>
          </a:p>
        </p:txBody>
      </p:sp>
      <p:graphicFrame>
        <p:nvGraphicFramePr>
          <p:cNvPr id="7" name="Content Placeholder 7"/>
          <p:cNvGraphicFramePr>
            <a:graphicFrameLocks/>
          </p:cNvGraphicFramePr>
          <p:nvPr>
            <p:extLst>
              <p:ext uri="{D42A27DB-BD31-4B8C-83A1-F6EECF244321}">
                <p14:modId xmlns:p14="http://schemas.microsoft.com/office/powerpoint/2010/main" val="3659916097"/>
              </p:ext>
            </p:extLst>
          </p:nvPr>
        </p:nvGraphicFramePr>
        <p:xfrm>
          <a:off x="1790700" y="2035883"/>
          <a:ext cx="8610600" cy="409869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40637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graphicEl>
                                              <a:dgm id="{427F0D4D-B7B9-4BBB-8BB4-FEBF2E2276D9}"/>
                                            </p:graphicEl>
                                          </p:spTgt>
                                        </p:tgtEl>
                                        <p:attrNameLst>
                                          <p:attrName>style.visibility</p:attrName>
                                        </p:attrNameLst>
                                      </p:cBhvr>
                                      <p:to>
                                        <p:strVal val="visible"/>
                                      </p:to>
                                    </p:set>
                                    <p:animEffect transition="in" filter="wipe(right)">
                                      <p:cBhvr>
                                        <p:cTn id="11" dur="250"/>
                                        <p:tgtEl>
                                          <p:spTgt spid="7">
                                            <p:graphicEl>
                                              <a:dgm id="{427F0D4D-B7B9-4BBB-8BB4-FEBF2E2276D9}"/>
                                            </p:graphicEl>
                                          </p:spTgt>
                                        </p:tgtEl>
                                      </p:cBhvr>
                                    </p:animEffect>
                                  </p:childTnLst>
                                </p:cTn>
                              </p:par>
                            </p:childTnLst>
                          </p:cTn>
                        </p:par>
                        <p:par>
                          <p:cTn id="12" fill="hold">
                            <p:stCondLst>
                              <p:cond delay="250"/>
                            </p:stCondLst>
                            <p:childTnLst>
                              <p:par>
                                <p:cTn id="13" presetID="22" presetClass="entr" presetSubtype="2" fill="hold" grpId="0" nodeType="afterEffect">
                                  <p:stCondLst>
                                    <p:cond delay="0"/>
                                  </p:stCondLst>
                                  <p:childTnLst>
                                    <p:set>
                                      <p:cBhvr>
                                        <p:cTn id="14" dur="1" fill="hold">
                                          <p:stCondLst>
                                            <p:cond delay="0"/>
                                          </p:stCondLst>
                                        </p:cTn>
                                        <p:tgtEl>
                                          <p:spTgt spid="7">
                                            <p:graphicEl>
                                              <a:dgm id="{FE8363C5-272F-4652-9371-B4A53CBDBB54}"/>
                                            </p:graphicEl>
                                          </p:spTgt>
                                        </p:tgtEl>
                                        <p:attrNameLst>
                                          <p:attrName>style.visibility</p:attrName>
                                        </p:attrNameLst>
                                      </p:cBhvr>
                                      <p:to>
                                        <p:strVal val="visible"/>
                                      </p:to>
                                    </p:set>
                                    <p:animEffect transition="in" filter="wipe(right)">
                                      <p:cBhvr>
                                        <p:cTn id="15" dur="250"/>
                                        <p:tgtEl>
                                          <p:spTgt spid="7">
                                            <p:graphicEl>
                                              <a:dgm id="{FE8363C5-272F-4652-9371-B4A53CBDBB54}"/>
                                            </p:graphicEl>
                                          </p:spTgt>
                                        </p:tgtEl>
                                      </p:cBhvr>
                                    </p:animEffect>
                                  </p:childTnLst>
                                </p:cTn>
                              </p:par>
                            </p:childTnLst>
                          </p:cTn>
                        </p:par>
                        <p:par>
                          <p:cTn id="16" fill="hold">
                            <p:stCondLst>
                              <p:cond delay="500"/>
                            </p:stCondLst>
                            <p:childTnLst>
                              <p:par>
                                <p:cTn id="17" presetID="22" presetClass="entr" presetSubtype="2" fill="hold" grpId="0" nodeType="afterEffect">
                                  <p:stCondLst>
                                    <p:cond delay="0"/>
                                  </p:stCondLst>
                                  <p:childTnLst>
                                    <p:set>
                                      <p:cBhvr>
                                        <p:cTn id="18" dur="1" fill="hold">
                                          <p:stCondLst>
                                            <p:cond delay="0"/>
                                          </p:stCondLst>
                                        </p:cTn>
                                        <p:tgtEl>
                                          <p:spTgt spid="7">
                                            <p:graphicEl>
                                              <a:dgm id="{92AA1496-1A9D-4127-9074-5B287A06C5F1}"/>
                                            </p:graphicEl>
                                          </p:spTgt>
                                        </p:tgtEl>
                                        <p:attrNameLst>
                                          <p:attrName>style.visibility</p:attrName>
                                        </p:attrNameLst>
                                      </p:cBhvr>
                                      <p:to>
                                        <p:strVal val="visible"/>
                                      </p:to>
                                    </p:set>
                                    <p:animEffect transition="in" filter="wipe(right)">
                                      <p:cBhvr>
                                        <p:cTn id="19" dur="250"/>
                                        <p:tgtEl>
                                          <p:spTgt spid="7">
                                            <p:graphicEl>
                                              <a:dgm id="{92AA1496-1A9D-4127-9074-5B287A06C5F1}"/>
                                            </p:graphicEl>
                                          </p:spTgt>
                                        </p:tgtEl>
                                      </p:cBhvr>
                                    </p:animEffect>
                                  </p:childTnLst>
                                </p:cTn>
                              </p:par>
                            </p:childTnLst>
                          </p:cTn>
                        </p:par>
                        <p:par>
                          <p:cTn id="20" fill="hold">
                            <p:stCondLst>
                              <p:cond delay="750"/>
                            </p:stCondLst>
                            <p:childTnLst>
                              <p:par>
                                <p:cTn id="21" presetID="22" presetClass="entr" presetSubtype="2" fill="hold" grpId="0" nodeType="afterEffect">
                                  <p:stCondLst>
                                    <p:cond delay="0"/>
                                  </p:stCondLst>
                                  <p:childTnLst>
                                    <p:set>
                                      <p:cBhvr>
                                        <p:cTn id="22" dur="1" fill="hold">
                                          <p:stCondLst>
                                            <p:cond delay="0"/>
                                          </p:stCondLst>
                                        </p:cTn>
                                        <p:tgtEl>
                                          <p:spTgt spid="7">
                                            <p:graphicEl>
                                              <a:dgm id="{71F9798A-EF2A-454A-B9CD-A44B256DC1EA}"/>
                                            </p:graphicEl>
                                          </p:spTgt>
                                        </p:tgtEl>
                                        <p:attrNameLst>
                                          <p:attrName>style.visibility</p:attrName>
                                        </p:attrNameLst>
                                      </p:cBhvr>
                                      <p:to>
                                        <p:strVal val="visible"/>
                                      </p:to>
                                    </p:set>
                                    <p:animEffect transition="in" filter="wipe(right)">
                                      <p:cBhvr>
                                        <p:cTn id="23" dur="250"/>
                                        <p:tgtEl>
                                          <p:spTgt spid="7">
                                            <p:graphicEl>
                                              <a:dgm id="{71F9798A-EF2A-454A-B9CD-A44B256DC1EA}"/>
                                            </p:graphicEl>
                                          </p:spTgt>
                                        </p:tgtEl>
                                      </p:cBhvr>
                                    </p:animEffect>
                                  </p:childTnLst>
                                </p:cTn>
                              </p:par>
                            </p:childTnLst>
                          </p:cTn>
                        </p:par>
                        <p:par>
                          <p:cTn id="24" fill="hold">
                            <p:stCondLst>
                              <p:cond delay="1000"/>
                            </p:stCondLst>
                            <p:childTnLst>
                              <p:par>
                                <p:cTn id="25" presetID="22" presetClass="entr" presetSubtype="2" fill="hold" grpId="0" nodeType="afterEffect">
                                  <p:stCondLst>
                                    <p:cond delay="0"/>
                                  </p:stCondLst>
                                  <p:childTnLst>
                                    <p:set>
                                      <p:cBhvr>
                                        <p:cTn id="26" dur="1" fill="hold">
                                          <p:stCondLst>
                                            <p:cond delay="0"/>
                                          </p:stCondLst>
                                        </p:cTn>
                                        <p:tgtEl>
                                          <p:spTgt spid="7">
                                            <p:graphicEl>
                                              <a:dgm id="{4126A610-2CCE-4B06-A29F-0223994C73EF}"/>
                                            </p:graphicEl>
                                          </p:spTgt>
                                        </p:tgtEl>
                                        <p:attrNameLst>
                                          <p:attrName>style.visibility</p:attrName>
                                        </p:attrNameLst>
                                      </p:cBhvr>
                                      <p:to>
                                        <p:strVal val="visible"/>
                                      </p:to>
                                    </p:set>
                                    <p:animEffect transition="in" filter="wipe(right)">
                                      <p:cBhvr>
                                        <p:cTn id="27" dur="250"/>
                                        <p:tgtEl>
                                          <p:spTgt spid="7">
                                            <p:graphicEl>
                                              <a:dgm id="{4126A610-2CCE-4B06-A29F-0223994C73EF}"/>
                                            </p:graphicEl>
                                          </p:spTgt>
                                        </p:tgtEl>
                                      </p:cBhvr>
                                    </p:animEffect>
                                  </p:childTnLst>
                                </p:cTn>
                              </p:par>
                            </p:childTnLst>
                          </p:cTn>
                        </p:par>
                        <p:par>
                          <p:cTn id="28" fill="hold">
                            <p:stCondLst>
                              <p:cond delay="1250"/>
                            </p:stCondLst>
                            <p:childTnLst>
                              <p:par>
                                <p:cTn id="29" presetID="22" presetClass="entr" presetSubtype="2" fill="hold" grpId="0" nodeType="afterEffect">
                                  <p:stCondLst>
                                    <p:cond delay="0"/>
                                  </p:stCondLst>
                                  <p:childTnLst>
                                    <p:set>
                                      <p:cBhvr>
                                        <p:cTn id="30" dur="1" fill="hold">
                                          <p:stCondLst>
                                            <p:cond delay="0"/>
                                          </p:stCondLst>
                                        </p:cTn>
                                        <p:tgtEl>
                                          <p:spTgt spid="7">
                                            <p:graphicEl>
                                              <a:dgm id="{ACE2A377-0506-4ED5-B0D6-68213B77C015}"/>
                                            </p:graphicEl>
                                          </p:spTgt>
                                        </p:tgtEl>
                                        <p:attrNameLst>
                                          <p:attrName>style.visibility</p:attrName>
                                        </p:attrNameLst>
                                      </p:cBhvr>
                                      <p:to>
                                        <p:strVal val="visible"/>
                                      </p:to>
                                    </p:set>
                                    <p:animEffect transition="in" filter="wipe(right)">
                                      <p:cBhvr>
                                        <p:cTn id="31" dur="250"/>
                                        <p:tgtEl>
                                          <p:spTgt spid="7">
                                            <p:graphicEl>
                                              <a:dgm id="{ACE2A377-0506-4ED5-B0D6-68213B77C015}"/>
                                            </p:graphicEl>
                                          </p:spTgt>
                                        </p:tgtEl>
                                      </p:cBhvr>
                                    </p:animEffect>
                                  </p:childTnLst>
                                </p:cTn>
                              </p:par>
                            </p:childTnLst>
                          </p:cTn>
                        </p:par>
                        <p:par>
                          <p:cTn id="32" fill="hold">
                            <p:stCondLst>
                              <p:cond delay="1500"/>
                            </p:stCondLst>
                            <p:childTnLst>
                              <p:par>
                                <p:cTn id="33" presetID="22" presetClass="entr" presetSubtype="2" fill="hold" grpId="0" nodeType="afterEffect">
                                  <p:stCondLst>
                                    <p:cond delay="0"/>
                                  </p:stCondLst>
                                  <p:childTnLst>
                                    <p:set>
                                      <p:cBhvr>
                                        <p:cTn id="34" dur="1" fill="hold">
                                          <p:stCondLst>
                                            <p:cond delay="0"/>
                                          </p:stCondLst>
                                        </p:cTn>
                                        <p:tgtEl>
                                          <p:spTgt spid="7">
                                            <p:graphicEl>
                                              <a:dgm id="{0D93DD93-DD0D-478D-A5EF-03D4D39780DC}"/>
                                            </p:graphicEl>
                                          </p:spTgt>
                                        </p:tgtEl>
                                        <p:attrNameLst>
                                          <p:attrName>style.visibility</p:attrName>
                                        </p:attrNameLst>
                                      </p:cBhvr>
                                      <p:to>
                                        <p:strVal val="visible"/>
                                      </p:to>
                                    </p:set>
                                    <p:animEffect transition="in" filter="wipe(right)">
                                      <p:cBhvr>
                                        <p:cTn id="35" dur="250"/>
                                        <p:tgtEl>
                                          <p:spTgt spid="7">
                                            <p:graphicEl>
                                              <a:dgm id="{0D93DD93-DD0D-478D-A5EF-03D4D39780DC}"/>
                                            </p:graphicEl>
                                          </p:spTgt>
                                        </p:tgtEl>
                                      </p:cBhvr>
                                    </p:animEffect>
                                  </p:childTnLst>
                                </p:cTn>
                              </p:par>
                            </p:childTnLst>
                          </p:cTn>
                        </p:par>
                        <p:par>
                          <p:cTn id="36" fill="hold">
                            <p:stCondLst>
                              <p:cond delay="1750"/>
                            </p:stCondLst>
                            <p:childTnLst>
                              <p:par>
                                <p:cTn id="37" presetID="22" presetClass="entr" presetSubtype="2" fill="hold" grpId="0" nodeType="afterEffect">
                                  <p:stCondLst>
                                    <p:cond delay="0"/>
                                  </p:stCondLst>
                                  <p:childTnLst>
                                    <p:set>
                                      <p:cBhvr>
                                        <p:cTn id="38" dur="1" fill="hold">
                                          <p:stCondLst>
                                            <p:cond delay="0"/>
                                          </p:stCondLst>
                                        </p:cTn>
                                        <p:tgtEl>
                                          <p:spTgt spid="7">
                                            <p:graphicEl>
                                              <a:dgm id="{37900F7A-BA6B-45F1-AC4D-5C79E61058E6}"/>
                                            </p:graphicEl>
                                          </p:spTgt>
                                        </p:tgtEl>
                                        <p:attrNameLst>
                                          <p:attrName>style.visibility</p:attrName>
                                        </p:attrNameLst>
                                      </p:cBhvr>
                                      <p:to>
                                        <p:strVal val="visible"/>
                                      </p:to>
                                    </p:set>
                                    <p:animEffect transition="in" filter="wipe(right)">
                                      <p:cBhvr>
                                        <p:cTn id="39" dur="250"/>
                                        <p:tgtEl>
                                          <p:spTgt spid="7">
                                            <p:graphicEl>
                                              <a:dgm id="{37900F7A-BA6B-45F1-AC4D-5C79E61058E6}"/>
                                            </p:graphicEl>
                                          </p:spTgt>
                                        </p:tgtEl>
                                      </p:cBhvr>
                                    </p:animEffect>
                                  </p:childTnLst>
                                </p:cTn>
                              </p:par>
                            </p:childTnLst>
                          </p:cTn>
                        </p:par>
                        <p:par>
                          <p:cTn id="40" fill="hold">
                            <p:stCondLst>
                              <p:cond delay="2000"/>
                            </p:stCondLst>
                            <p:childTnLst>
                              <p:par>
                                <p:cTn id="41" presetID="22" presetClass="entr" presetSubtype="2" fill="hold" grpId="0" nodeType="afterEffect">
                                  <p:stCondLst>
                                    <p:cond delay="0"/>
                                  </p:stCondLst>
                                  <p:childTnLst>
                                    <p:set>
                                      <p:cBhvr>
                                        <p:cTn id="42" dur="1" fill="hold">
                                          <p:stCondLst>
                                            <p:cond delay="0"/>
                                          </p:stCondLst>
                                        </p:cTn>
                                        <p:tgtEl>
                                          <p:spTgt spid="7">
                                            <p:graphicEl>
                                              <a:dgm id="{F942E1B5-7A46-4370-B61D-75B7DB373EAF}"/>
                                            </p:graphicEl>
                                          </p:spTgt>
                                        </p:tgtEl>
                                        <p:attrNameLst>
                                          <p:attrName>style.visibility</p:attrName>
                                        </p:attrNameLst>
                                      </p:cBhvr>
                                      <p:to>
                                        <p:strVal val="visible"/>
                                      </p:to>
                                    </p:set>
                                    <p:animEffect transition="in" filter="wipe(right)">
                                      <p:cBhvr>
                                        <p:cTn id="43" dur="250"/>
                                        <p:tgtEl>
                                          <p:spTgt spid="7">
                                            <p:graphicEl>
                                              <a:dgm id="{F942E1B5-7A46-4370-B61D-75B7DB373EAF}"/>
                                            </p:graphicEl>
                                          </p:spTgt>
                                        </p:tgtEl>
                                      </p:cBhvr>
                                    </p:animEffect>
                                  </p:childTnLst>
                                </p:cTn>
                              </p:par>
                            </p:childTnLst>
                          </p:cTn>
                        </p:par>
                        <p:par>
                          <p:cTn id="44" fill="hold">
                            <p:stCondLst>
                              <p:cond delay="2250"/>
                            </p:stCondLst>
                            <p:childTnLst>
                              <p:par>
                                <p:cTn id="45" presetID="22" presetClass="entr" presetSubtype="2" fill="hold" grpId="0" nodeType="afterEffect">
                                  <p:stCondLst>
                                    <p:cond delay="0"/>
                                  </p:stCondLst>
                                  <p:childTnLst>
                                    <p:set>
                                      <p:cBhvr>
                                        <p:cTn id="46" dur="1" fill="hold">
                                          <p:stCondLst>
                                            <p:cond delay="0"/>
                                          </p:stCondLst>
                                        </p:cTn>
                                        <p:tgtEl>
                                          <p:spTgt spid="7">
                                            <p:graphicEl>
                                              <a:dgm id="{27C32174-0740-4362-8EE3-5F21619528FA}"/>
                                            </p:graphicEl>
                                          </p:spTgt>
                                        </p:tgtEl>
                                        <p:attrNameLst>
                                          <p:attrName>style.visibility</p:attrName>
                                        </p:attrNameLst>
                                      </p:cBhvr>
                                      <p:to>
                                        <p:strVal val="visible"/>
                                      </p:to>
                                    </p:set>
                                    <p:animEffect transition="in" filter="wipe(right)">
                                      <p:cBhvr>
                                        <p:cTn id="47" dur="250"/>
                                        <p:tgtEl>
                                          <p:spTgt spid="7">
                                            <p:graphicEl>
                                              <a:dgm id="{27C32174-0740-4362-8EE3-5F21619528FA}"/>
                                            </p:graphicEl>
                                          </p:spTgt>
                                        </p:tgtEl>
                                      </p:cBhvr>
                                    </p:animEffect>
                                  </p:childTnLst>
                                </p:cTn>
                              </p:par>
                            </p:childTnLst>
                          </p:cTn>
                        </p:par>
                        <p:par>
                          <p:cTn id="48" fill="hold">
                            <p:stCondLst>
                              <p:cond delay="2500"/>
                            </p:stCondLst>
                            <p:childTnLst>
                              <p:par>
                                <p:cTn id="49" presetID="22" presetClass="entr" presetSubtype="2" fill="hold" grpId="0" nodeType="afterEffect">
                                  <p:stCondLst>
                                    <p:cond delay="0"/>
                                  </p:stCondLst>
                                  <p:childTnLst>
                                    <p:set>
                                      <p:cBhvr>
                                        <p:cTn id="50" dur="1" fill="hold">
                                          <p:stCondLst>
                                            <p:cond delay="0"/>
                                          </p:stCondLst>
                                        </p:cTn>
                                        <p:tgtEl>
                                          <p:spTgt spid="7">
                                            <p:graphicEl>
                                              <a:dgm id="{C37DC2FA-CB51-4BE8-B28E-BE7CBBCC56FA}"/>
                                            </p:graphicEl>
                                          </p:spTgt>
                                        </p:tgtEl>
                                        <p:attrNameLst>
                                          <p:attrName>style.visibility</p:attrName>
                                        </p:attrNameLst>
                                      </p:cBhvr>
                                      <p:to>
                                        <p:strVal val="visible"/>
                                      </p:to>
                                    </p:set>
                                    <p:animEffect transition="in" filter="wipe(right)">
                                      <p:cBhvr>
                                        <p:cTn id="51" dur="250"/>
                                        <p:tgtEl>
                                          <p:spTgt spid="7">
                                            <p:graphicEl>
                                              <a:dgm id="{C37DC2FA-CB51-4BE8-B28E-BE7CBBCC56FA}"/>
                                            </p:graphicEl>
                                          </p:spTgt>
                                        </p:tgtEl>
                                      </p:cBhvr>
                                    </p:animEffect>
                                  </p:childTnLst>
                                </p:cTn>
                              </p:par>
                            </p:childTnLst>
                          </p:cTn>
                        </p:par>
                        <p:par>
                          <p:cTn id="52" fill="hold">
                            <p:stCondLst>
                              <p:cond delay="2750"/>
                            </p:stCondLst>
                            <p:childTnLst>
                              <p:par>
                                <p:cTn id="53" presetID="26" presetClass="emph" presetSubtype="0" repeatCount="indefinite" fill="hold" grpId="1" nodeType="afterEffect">
                                  <p:stCondLst>
                                    <p:cond delay="0"/>
                                  </p:stCondLst>
                                  <p:endCondLst>
                                    <p:cond evt="onNext" delay="0">
                                      <p:tgtEl>
                                        <p:sldTgt/>
                                      </p:tgtEl>
                                    </p:cond>
                                  </p:endCondLst>
                                  <p:childTnLst>
                                    <p:animEffect transition="out" filter="fade">
                                      <p:cBhvr>
                                        <p:cTn id="54" dur="1000" tmFilter="0, 0; .2, .5; .8, .5; 1, 0"/>
                                        <p:tgtEl>
                                          <p:spTgt spid="7">
                                            <p:graphicEl>
                                              <a:dgm id="{0D93DD93-DD0D-478D-A5EF-03D4D39780DC}"/>
                                            </p:graphicEl>
                                          </p:spTgt>
                                        </p:tgtEl>
                                      </p:cBhvr>
                                    </p:animEffect>
                                    <p:animScale>
                                      <p:cBhvr>
                                        <p:cTn id="55" dur="500" autoRev="1" fill="hold"/>
                                        <p:tgtEl>
                                          <p:spTgt spid="7">
                                            <p:graphicEl>
                                              <a:dgm id="{0D93DD93-DD0D-478D-A5EF-03D4D39780DC}"/>
                                            </p:graphicEl>
                                          </p:spTgt>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7">
                                            <p:graphicEl>
                                              <a:dgm id="{37900F7A-BA6B-45F1-AC4D-5C79E61058E6}"/>
                                            </p:graphicEl>
                                          </p:spTgt>
                                        </p:tgtEl>
                                      </p:cBhvr>
                                    </p:animEffect>
                                    <p:animScale>
                                      <p:cBhvr>
                                        <p:cTn id="58" dur="500" autoRev="1" fill="hold"/>
                                        <p:tgtEl>
                                          <p:spTgt spid="7">
                                            <p:graphicEl>
                                              <a:dgm id="{37900F7A-BA6B-45F1-AC4D-5C79E61058E6}"/>
                                            </p:graphic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video>
              <p:cMediaNode vol="80000">
                <p:cTn id="59" repeatCount="indefinite" fill="hold" display="0">
                  <p:stCondLst>
                    <p:cond delay="indefinite"/>
                  </p:stCondLst>
                </p:cTn>
                <p:tgtEl>
                  <p:spTgt spid="71"/>
                </p:tgtEl>
              </p:cMediaNode>
            </p:video>
          </p:childTnLst>
        </p:cTn>
      </p:par>
    </p:tnLst>
    <p:bldLst>
      <p:bldGraphic spid="7" grpId="0" uiExpand="1">
        <p:bldSub>
          <a:bldDgm bld="one"/>
        </p:bldSub>
      </p:bldGraphic>
      <p:bldGraphic spid="7" grpId="1" uiExpand="1">
        <p:bldSub>
          <a:bldDgm bld="one"/>
        </p:bldSub>
      </p:bldGraphic>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150884" y="2195794"/>
            <a:ext cx="9837682" cy="1323439"/>
          </a:xfrm>
          <a:prstGeom prst="rect">
            <a:avLst/>
          </a:prstGeom>
        </p:spPr>
        <p:txBody>
          <a:bodyPr wrap="square">
            <a:spAutoFit/>
          </a:bodyPr>
          <a:lstStyle/>
          <a:p>
            <a:pPr marL="742950" indent="-742950" algn="r" rtl="1">
              <a:buClr>
                <a:srgbClr val="1D508F"/>
              </a:buClr>
              <a:buFont typeface="+mj-lt"/>
              <a:buAutoNum type="arabicParenR" startAt="4"/>
            </a:pPr>
            <a:r>
              <a:rPr lang="ur-PK" sz="4000" dirty="0" smtClean="0">
                <a:solidFill>
                  <a:srgbClr val="1A3F6D"/>
                </a:solidFill>
                <a:latin typeface="Jameel Noori Nastaleeq" panose="02000503000000020004" pitchFamily="2" charset="-78"/>
                <a:cs typeface="Jameel Noori Nastaleeq" panose="02000503000000020004" pitchFamily="2" charset="-78"/>
              </a:rPr>
              <a:t>ایک حدیثِ مبارکہ کے </a:t>
            </a:r>
            <a:r>
              <a:rPr lang="ur-PK" sz="4000" dirty="0">
                <a:solidFill>
                  <a:srgbClr val="1A3F6D"/>
                </a:solidFill>
                <a:latin typeface="Jameel Noori Nastaleeq" panose="02000503000000020004" pitchFamily="2" charset="-78"/>
                <a:cs typeface="Jameel Noori Nastaleeq" panose="02000503000000020004" pitchFamily="2" charset="-78"/>
              </a:rPr>
              <a:t>مطابق درجِ ذیل میں </a:t>
            </a:r>
            <a:r>
              <a:rPr lang="ur-PK" sz="4000" dirty="0" smtClean="0">
                <a:solidFill>
                  <a:srgbClr val="1A3F6D"/>
                </a:solidFill>
                <a:latin typeface="Jameel Noori Nastaleeq" panose="02000503000000020004" pitchFamily="2" charset="-78"/>
                <a:cs typeface="Jameel Noori Nastaleeq" panose="02000503000000020004" pitchFamily="2" charset="-78"/>
              </a:rPr>
              <a:t> سے کون سی نشانی منافق کی نشانیوں میں شامل نہیں ہے؟</a:t>
            </a:r>
            <a:endParaRPr lang="en-US" sz="40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990535" y="3567438"/>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485916" y="3555391"/>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990535" y="4793489"/>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6096000" y="3716396"/>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شرک</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2" name="Rectangle 11"/>
          <p:cNvSpPr/>
          <p:nvPr/>
        </p:nvSpPr>
        <p:spPr>
          <a:xfrm>
            <a:off x="1485916" y="3748211"/>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وعدہ خلافی</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3" name="Rectangle 12"/>
          <p:cNvSpPr/>
          <p:nvPr/>
        </p:nvSpPr>
        <p:spPr>
          <a:xfrm>
            <a:off x="5990535" y="4929403"/>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امانت میں خیانت</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4" name="Rounded Rectangle 13"/>
          <p:cNvSpPr/>
          <p:nvPr/>
        </p:nvSpPr>
        <p:spPr>
          <a:xfrm>
            <a:off x="1502591" y="4815186"/>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5" name="Rectangle 14"/>
          <p:cNvSpPr/>
          <p:nvPr/>
        </p:nvSpPr>
        <p:spPr>
          <a:xfrm>
            <a:off x="1502591" y="4951100"/>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latin typeface="Jameel Noori Nastaleeq" panose="02000503000000020004" pitchFamily="2" charset="-78"/>
                <a:ea typeface="Calibri" panose="020F0502020204030204" pitchFamily="34" charset="0"/>
                <a:cs typeface="Jameel Noori Nastaleeq" panose="02000503000000020004" pitchFamily="2" charset="-78"/>
              </a:rPr>
              <a:t>جھوٹ</a:t>
            </a:r>
            <a:endParaRPr lang="en-US" sz="4000" dirty="0">
              <a:solidFill>
                <a:schemeClr val="bg1"/>
              </a:solidFill>
              <a:latin typeface="Jameel Noori Nastaleeq" panose="02000503000000020004" pitchFamily="2" charset="-78"/>
              <a:cs typeface="Jameel Noori Nastaleeq" panose="02000503000000020004" pitchFamily="2" charset="-78"/>
            </a:endParaRPr>
          </a:p>
        </p:txBody>
      </p:sp>
      <p:sp>
        <p:nvSpPr>
          <p:cNvPr id="16" name="Rectangle 15"/>
          <p:cNvSpPr/>
          <p:nvPr/>
        </p:nvSpPr>
        <p:spPr>
          <a:xfrm>
            <a:off x="0" y="812488"/>
            <a:ext cx="12192000" cy="1015663"/>
          </a:xfrm>
          <a:prstGeom prst="rect">
            <a:avLst/>
          </a:prstGeom>
        </p:spPr>
        <p:txBody>
          <a:bodyPr wrap="square">
            <a:spAutoFit/>
          </a:bodyPr>
          <a:lstStyle/>
          <a:p>
            <a:pPr algn="ctr" rtl="1"/>
            <a:r>
              <a:rPr lang="ur-PK" sz="60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بنی اسرائیل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3-4</a:t>
            </a:r>
            <a:endParaRPr lang="en-US" sz="57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36815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5"/>
                                        </p:tgtEl>
                                        <p:attrNameLst>
                                          <p:attrName>style.visibility</p:attrName>
                                        </p:attrNameLst>
                                      </p:cBhvr>
                                      <p:to>
                                        <p:strVal val="visible"/>
                                      </p:to>
                                    </p:set>
                                    <p:animEffect transition="in" filter="wipe(right)">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 name="Rectangle 6"/>
          <p:cNvSpPr/>
          <p:nvPr/>
        </p:nvSpPr>
        <p:spPr>
          <a:xfrm>
            <a:off x="1034717" y="2195794"/>
            <a:ext cx="9914020" cy="738664"/>
          </a:xfrm>
          <a:prstGeom prst="rect">
            <a:avLst/>
          </a:prstGeom>
        </p:spPr>
        <p:txBody>
          <a:bodyPr wrap="square">
            <a:spAutoFit/>
          </a:bodyPr>
          <a:lstStyle/>
          <a:p>
            <a:pPr marL="742950" lvl="0" indent="-742950" algn="r" rtl="1">
              <a:buClr>
                <a:srgbClr val="1D508F"/>
              </a:buClr>
              <a:buFont typeface="+mj-lt"/>
              <a:buAutoNum type="arabicParenR" startAt="5"/>
            </a:pPr>
            <a:r>
              <a:rPr lang="ur-PK" sz="4200" dirty="0" smtClean="0">
                <a:solidFill>
                  <a:srgbClr val="1A3F6D"/>
                </a:solidFill>
                <a:latin typeface="Jameel Noori Nastaleeq" panose="02000503000000020004" pitchFamily="2" charset="-78"/>
                <a:cs typeface="Jameel Noori Nastaleeq" panose="02000503000000020004" pitchFamily="2" charset="-78"/>
              </a:rPr>
              <a:t>قرآن کی رُو سے علم کی کتنی اقسام ہیں؟</a:t>
            </a:r>
            <a:endParaRPr lang="en-US" sz="4200" dirty="0">
              <a:solidFill>
                <a:srgbClr val="1A3F6D"/>
              </a:solidFill>
              <a:latin typeface="Jameel Noori Nastaleeq" panose="02000503000000020004" pitchFamily="2" charset="-78"/>
              <a:cs typeface="Jameel Noori Nastaleeq" panose="02000503000000020004" pitchFamily="2" charset="-78"/>
            </a:endParaRPr>
          </a:p>
        </p:txBody>
      </p:sp>
      <p:sp>
        <p:nvSpPr>
          <p:cNvPr id="8" name="Rounded Rectangle 7"/>
          <p:cNvSpPr/>
          <p:nvPr/>
        </p:nvSpPr>
        <p:spPr>
          <a:xfrm>
            <a:off x="5734064" y="3178692"/>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9" name="Rounded Rectangle 8"/>
          <p:cNvSpPr/>
          <p:nvPr/>
        </p:nvSpPr>
        <p:spPr>
          <a:xfrm>
            <a:off x="1229445" y="3166645"/>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0" name="Rounded Rectangle 9"/>
          <p:cNvSpPr/>
          <p:nvPr/>
        </p:nvSpPr>
        <p:spPr>
          <a:xfrm>
            <a:off x="5734064" y="4404743"/>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1" name="Rectangle 10"/>
          <p:cNvSpPr/>
          <p:nvPr/>
        </p:nvSpPr>
        <p:spPr>
          <a:xfrm>
            <a:off x="5839529" y="3327650"/>
            <a:ext cx="4147221" cy="707886"/>
          </a:xfrm>
          <a:prstGeom prst="rect">
            <a:avLst/>
          </a:prstGeom>
        </p:spPr>
        <p:txBody>
          <a:bodyPr wrap="square">
            <a:spAutoFit/>
          </a:bodyPr>
          <a:lstStyle/>
          <a:p>
            <a:pPr marL="568325" indent="-568325" algn="ctr" rtl="1">
              <a:buSzPct val="90000"/>
              <a:buFont typeface="+mj-lt"/>
              <a:buAutoNum type="alphaUcPeriod"/>
            </a:pPr>
            <a:r>
              <a:rPr lang="ur-PK" sz="4000" spc="-10" dirty="0" smtClean="0">
                <a:solidFill>
                  <a:schemeClr val="bg1"/>
                </a:solidFill>
                <a:cs typeface="Jameel Noori Nastaleeq" panose="02000503000000020004" pitchFamily="2" charset="-78"/>
              </a:rPr>
              <a:t>دو</a:t>
            </a:r>
            <a:endParaRPr lang="en-US" sz="4000" dirty="0">
              <a:solidFill>
                <a:schemeClr val="bg1"/>
              </a:solidFill>
            </a:endParaRPr>
          </a:p>
        </p:txBody>
      </p:sp>
      <p:sp>
        <p:nvSpPr>
          <p:cNvPr id="12" name="Rectangle 11"/>
          <p:cNvSpPr/>
          <p:nvPr/>
        </p:nvSpPr>
        <p:spPr>
          <a:xfrm>
            <a:off x="1229445" y="3359465"/>
            <a:ext cx="4252686" cy="707886"/>
          </a:xfrm>
          <a:prstGeom prst="rect">
            <a:avLst/>
          </a:prstGeom>
        </p:spPr>
        <p:txBody>
          <a:bodyPr wrap="square">
            <a:spAutoFit/>
          </a:bodyPr>
          <a:lstStyle/>
          <a:p>
            <a:pPr marL="576263" indent="-576263" algn="ctr" rtl="1">
              <a:buSzPct val="90000"/>
              <a:buFont typeface="+mj-lt"/>
              <a:buAutoNum type="alphaUcPeriod" startAt="2"/>
            </a:pPr>
            <a:r>
              <a:rPr lang="ur-PK" sz="4000" spc="-10" dirty="0" smtClean="0">
                <a:solidFill>
                  <a:schemeClr val="bg1"/>
                </a:solidFill>
                <a:ea typeface="Calibri" panose="020F0502020204030204" pitchFamily="34" charset="0"/>
                <a:cs typeface="Jameel Noori Nastaleeq" panose="02000503000000020004" pitchFamily="2" charset="-78"/>
              </a:rPr>
              <a:t>تین</a:t>
            </a:r>
            <a:endParaRPr lang="en-US" sz="4000" dirty="0">
              <a:solidFill>
                <a:schemeClr val="bg1"/>
              </a:solidFill>
            </a:endParaRPr>
          </a:p>
        </p:txBody>
      </p:sp>
      <p:sp>
        <p:nvSpPr>
          <p:cNvPr id="13" name="Rectangle 12"/>
          <p:cNvSpPr/>
          <p:nvPr/>
        </p:nvSpPr>
        <p:spPr>
          <a:xfrm>
            <a:off x="5734064" y="4540657"/>
            <a:ext cx="4227600" cy="707886"/>
          </a:xfrm>
          <a:prstGeom prst="rect">
            <a:avLst/>
          </a:prstGeom>
        </p:spPr>
        <p:txBody>
          <a:bodyPr wrap="square">
            <a:spAutoFit/>
          </a:bodyPr>
          <a:lstStyle/>
          <a:p>
            <a:pPr marL="576263" indent="-576263" algn="ctr" rtl="1">
              <a:buSzPct val="90000"/>
              <a:buFont typeface="+mj-lt"/>
              <a:buAutoNum type="alphaUcPeriod" startAt="3"/>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چار</a:t>
            </a:r>
            <a:endParaRPr lang="en-US" sz="4000" dirty="0">
              <a:solidFill>
                <a:schemeClr val="bg1"/>
              </a:solidFill>
              <a:effectLst>
                <a:outerShdw blurRad="38100" dist="38100" dir="2700000" algn="tl">
                  <a:srgbClr val="000000">
                    <a:alpha val="43137"/>
                  </a:srgbClr>
                </a:outerShdw>
              </a:effectLst>
            </a:endParaRPr>
          </a:p>
        </p:txBody>
      </p:sp>
      <p:sp>
        <p:nvSpPr>
          <p:cNvPr id="14" name="Rounded Rectangle 13"/>
          <p:cNvSpPr/>
          <p:nvPr/>
        </p:nvSpPr>
        <p:spPr>
          <a:xfrm>
            <a:off x="1246120" y="4426440"/>
            <a:ext cx="4252686" cy="979714"/>
          </a:xfrm>
          <a:prstGeom prst="roundRect">
            <a:avLst/>
          </a:prstGeom>
          <a:gradFill flip="none" rotWithShape="1">
            <a:gsLst>
              <a:gs pos="0">
                <a:srgbClr val="1D508F">
                  <a:shade val="30000"/>
                  <a:satMod val="115000"/>
                </a:srgbClr>
              </a:gs>
              <a:gs pos="50000">
                <a:srgbClr val="1D508F">
                  <a:shade val="67500"/>
                  <a:satMod val="115000"/>
                </a:srgbClr>
              </a:gs>
              <a:gs pos="100000">
                <a:srgbClr val="1D508F">
                  <a:shade val="100000"/>
                  <a:satMod val="115000"/>
                </a:srgbClr>
              </a:gs>
            </a:gsLst>
            <a:lin ang="16200000" scaled="1"/>
            <a:tileRect/>
          </a:gradFill>
          <a:ln>
            <a:solidFill>
              <a:schemeClr val="bg1"/>
            </a:solidFill>
          </a:ln>
        </p:spPr>
        <p:style>
          <a:lnRef idx="0">
            <a:schemeClr val="accent1"/>
          </a:lnRef>
          <a:fillRef idx="3">
            <a:schemeClr val="accent1"/>
          </a:fillRef>
          <a:effectRef idx="3">
            <a:schemeClr val="accent1"/>
          </a:effectRef>
          <a:fontRef idx="minor">
            <a:schemeClr val="lt1"/>
          </a:fontRef>
        </p:style>
        <p:txBody>
          <a:bodyPr rtlCol="0" anchor="ctr"/>
          <a:lstStyle/>
          <a:p>
            <a:pPr algn="ctr"/>
            <a:endParaRPr lang="en-US" dirty="0"/>
          </a:p>
        </p:txBody>
      </p:sp>
      <p:sp>
        <p:nvSpPr>
          <p:cNvPr id="17" name="Rectangle 16"/>
          <p:cNvSpPr/>
          <p:nvPr/>
        </p:nvSpPr>
        <p:spPr>
          <a:xfrm>
            <a:off x="1221034" y="4567003"/>
            <a:ext cx="4227600" cy="707886"/>
          </a:xfrm>
          <a:prstGeom prst="rect">
            <a:avLst/>
          </a:prstGeom>
        </p:spPr>
        <p:txBody>
          <a:bodyPr wrap="square">
            <a:spAutoFit/>
          </a:bodyPr>
          <a:lstStyle/>
          <a:p>
            <a:pPr marL="576263" indent="-576263" algn="ctr" rtl="1">
              <a:buSzPct val="90000"/>
              <a:buFont typeface="+mj-lt"/>
              <a:buAutoNum type="alphaUcPeriod" startAt="4"/>
            </a:pPr>
            <a:r>
              <a:rPr lang="ur-PK" sz="4000" spc="-10" dirty="0" smtClean="0">
                <a:solidFill>
                  <a:schemeClr val="bg1"/>
                </a:solidFill>
                <a:effectLst>
                  <a:outerShdw blurRad="38100" dist="38100" dir="2700000" algn="tl">
                    <a:srgbClr val="000000">
                      <a:alpha val="43137"/>
                    </a:srgbClr>
                  </a:outerShdw>
                </a:effectLst>
                <a:ea typeface="Calibri" panose="020F0502020204030204" pitchFamily="34" charset="0"/>
                <a:cs typeface="Jameel Noori Nastaleeq" panose="02000503000000020004" pitchFamily="2" charset="-78"/>
              </a:rPr>
              <a:t>پانچ</a:t>
            </a:r>
            <a:endParaRPr lang="en-US" sz="4000" dirty="0">
              <a:solidFill>
                <a:schemeClr val="bg1"/>
              </a:solidFill>
              <a:effectLst>
                <a:outerShdw blurRad="38100" dist="38100" dir="2700000" algn="tl">
                  <a:srgbClr val="000000">
                    <a:alpha val="43137"/>
                  </a:srgbClr>
                </a:outerShdw>
              </a:effectLst>
            </a:endParaRPr>
          </a:p>
        </p:txBody>
      </p:sp>
      <p:sp>
        <p:nvSpPr>
          <p:cNvPr id="15" name="Rectangle 14"/>
          <p:cNvSpPr/>
          <p:nvPr/>
        </p:nvSpPr>
        <p:spPr>
          <a:xfrm>
            <a:off x="0" y="812488"/>
            <a:ext cx="12192000" cy="1015663"/>
          </a:xfrm>
          <a:prstGeom prst="rect">
            <a:avLst/>
          </a:prstGeom>
        </p:spPr>
        <p:txBody>
          <a:bodyPr wrap="square">
            <a:spAutoFit/>
          </a:bodyPr>
          <a:lstStyle/>
          <a:p>
            <a:pPr algn="ctr" rtl="1"/>
            <a:r>
              <a:rPr lang="ur-PK" sz="60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سورۃ بنی اسرائیل </a:t>
            </a:r>
            <a:r>
              <a:rPr lang="ur-PK" sz="4800" b="1" kern="0" spc="50" dirty="0" smtClean="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رکوع 3-4</a:t>
            </a:r>
            <a:endParaRPr lang="en-US" sz="5700" b="1" kern="0" spc="50" dirty="0">
              <a:ln w="0"/>
              <a:solidFill>
                <a:srgbClr val="E7E6E6"/>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187282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right)">
                                      <p:cBhvr>
                                        <p:cTn id="11" dur="250"/>
                                        <p:tgtEl>
                                          <p:spTgt spid="7"/>
                                        </p:tgtEl>
                                      </p:cBhvr>
                                    </p:animEffect>
                                  </p:childTnLst>
                                </p:cTn>
                              </p:par>
                            </p:childTnLst>
                          </p:cTn>
                        </p:par>
                        <p:par>
                          <p:cTn id="12" fill="hold">
                            <p:stCondLst>
                              <p:cond delay="250"/>
                            </p:stCondLst>
                            <p:childTnLst>
                              <p:par>
                                <p:cTn id="13" presetID="16" presetClass="entr" presetSubtype="21"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250"/>
                                        <p:tgtEl>
                                          <p:spTgt spid="8"/>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11"/>
                                        </p:tgtEl>
                                        <p:attrNameLst>
                                          <p:attrName>style.visibility</p:attrName>
                                        </p:attrNameLst>
                                      </p:cBhvr>
                                      <p:to>
                                        <p:strVal val="visible"/>
                                      </p:to>
                                    </p:set>
                                    <p:animEffect transition="in" filter="wipe(right)">
                                      <p:cBhvr>
                                        <p:cTn id="18" dur="500"/>
                                        <p:tgtEl>
                                          <p:spTgt spid="11"/>
                                        </p:tgtEl>
                                      </p:cBhvr>
                                    </p:animEffect>
                                  </p:childTnLst>
                                </p:cTn>
                              </p:par>
                            </p:childTnLst>
                          </p:cTn>
                        </p:par>
                        <p:par>
                          <p:cTn id="19" fill="hold">
                            <p:stCondLst>
                              <p:cond delay="1250"/>
                            </p:stCondLst>
                            <p:childTnLst>
                              <p:par>
                                <p:cTn id="20" presetID="16" presetClass="entr" presetSubtype="21"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250"/>
                                        <p:tgtEl>
                                          <p:spTgt spid="9"/>
                                        </p:tgtEl>
                                      </p:cBhvr>
                                    </p:animEffect>
                                  </p:childTnLst>
                                </p:cTn>
                              </p:par>
                              <p:par>
                                <p:cTn id="23" presetID="22" presetClass="entr" presetSubtype="2" fill="hold" grpId="0" nodeType="withEffect">
                                  <p:stCondLst>
                                    <p:cond delay="600"/>
                                  </p:stCondLst>
                                  <p:childTnLst>
                                    <p:set>
                                      <p:cBhvr>
                                        <p:cTn id="24" dur="1" fill="hold">
                                          <p:stCondLst>
                                            <p:cond delay="0"/>
                                          </p:stCondLst>
                                        </p:cTn>
                                        <p:tgtEl>
                                          <p:spTgt spid="12"/>
                                        </p:tgtEl>
                                        <p:attrNameLst>
                                          <p:attrName>style.visibility</p:attrName>
                                        </p:attrNameLst>
                                      </p:cBhvr>
                                      <p:to>
                                        <p:strVal val="visible"/>
                                      </p:to>
                                    </p:set>
                                    <p:animEffect transition="in" filter="wipe(right)">
                                      <p:cBhvr>
                                        <p:cTn id="25" dur="500"/>
                                        <p:tgtEl>
                                          <p:spTgt spid="12"/>
                                        </p:tgtEl>
                                      </p:cBhvr>
                                    </p:animEffect>
                                  </p:childTnLst>
                                </p:cTn>
                              </p:par>
                            </p:childTnLst>
                          </p:cTn>
                        </p:par>
                        <p:par>
                          <p:cTn id="26" fill="hold">
                            <p:stCondLst>
                              <p:cond delay="2350"/>
                            </p:stCondLst>
                            <p:childTnLst>
                              <p:par>
                                <p:cTn id="27" presetID="16" presetClass="entr" presetSubtype="21"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250"/>
                                        <p:tgtEl>
                                          <p:spTgt spid="10"/>
                                        </p:tgtEl>
                                      </p:cBhvr>
                                    </p:animEffect>
                                  </p:childTnLst>
                                </p:cTn>
                              </p:par>
                              <p:par>
                                <p:cTn id="30" presetID="22" presetClass="entr" presetSubtype="2" fill="hold" grpId="0" nodeType="withEffect">
                                  <p:stCondLst>
                                    <p:cond delay="600"/>
                                  </p:stCondLst>
                                  <p:childTnLst>
                                    <p:set>
                                      <p:cBhvr>
                                        <p:cTn id="31" dur="1" fill="hold">
                                          <p:stCondLst>
                                            <p:cond delay="0"/>
                                          </p:stCondLst>
                                        </p:cTn>
                                        <p:tgtEl>
                                          <p:spTgt spid="13"/>
                                        </p:tgtEl>
                                        <p:attrNameLst>
                                          <p:attrName>style.visibility</p:attrName>
                                        </p:attrNameLst>
                                      </p:cBhvr>
                                      <p:to>
                                        <p:strVal val="visible"/>
                                      </p:to>
                                    </p:set>
                                    <p:animEffect transition="in" filter="wipe(right)">
                                      <p:cBhvr>
                                        <p:cTn id="32" dur="500"/>
                                        <p:tgtEl>
                                          <p:spTgt spid="13"/>
                                        </p:tgtEl>
                                      </p:cBhvr>
                                    </p:animEffect>
                                  </p:childTnLst>
                                </p:cTn>
                              </p:par>
                            </p:childTnLst>
                          </p:cTn>
                        </p:par>
                        <p:par>
                          <p:cTn id="33" fill="hold">
                            <p:stCondLst>
                              <p:cond delay="3450"/>
                            </p:stCondLst>
                            <p:childTnLst>
                              <p:par>
                                <p:cTn id="34" presetID="16" presetClass="entr" presetSubtype="2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250"/>
                                        <p:tgtEl>
                                          <p:spTgt spid="14"/>
                                        </p:tgtEl>
                                      </p:cBhvr>
                                    </p:animEffect>
                                  </p:childTnLst>
                                </p:cTn>
                              </p:par>
                              <p:par>
                                <p:cTn id="37" presetID="22" presetClass="entr" presetSubtype="2" fill="hold" grpId="0" nodeType="withEffect">
                                  <p:stCondLst>
                                    <p:cond delay="600"/>
                                  </p:stCondLst>
                                  <p:childTnLst>
                                    <p:set>
                                      <p:cBhvr>
                                        <p:cTn id="38" dur="1" fill="hold">
                                          <p:stCondLst>
                                            <p:cond delay="0"/>
                                          </p:stCondLst>
                                        </p:cTn>
                                        <p:tgtEl>
                                          <p:spTgt spid="17"/>
                                        </p:tgtEl>
                                        <p:attrNameLst>
                                          <p:attrName>style.visibility</p:attrName>
                                        </p:attrNameLst>
                                      </p:cBhvr>
                                      <p:to>
                                        <p:strVal val="visible"/>
                                      </p:to>
                                    </p:set>
                                    <p:animEffect transition="in" filter="wipe(right)">
                                      <p:cBhvr>
                                        <p:cTn id="3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40" repeatCount="indefinite" fill="hold" display="0">
                  <p:stCondLst>
                    <p:cond delay="indefinite"/>
                  </p:stCondLst>
                </p:cTn>
                <p:tgtEl>
                  <p:spTgt spid="71"/>
                </p:tgtEl>
              </p:cMediaNode>
            </p:video>
          </p:childTnLst>
        </p:cTn>
      </p:par>
    </p:tnLst>
    <p:bldLst>
      <p:bldP spid="7" grpId="0"/>
      <p:bldP spid="8" grpId="0" animBg="1"/>
      <p:bldP spid="9" grpId="0" animBg="1"/>
      <p:bldP spid="10" grpId="0" animBg="1"/>
      <p:bldP spid="11" grpId="0"/>
      <p:bldP spid="12" grpId="0"/>
      <p:bldP spid="13" grpId="0"/>
      <p:bldP spid="14" grpId="0" animBg="1"/>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17394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3044" y="753043"/>
            <a:ext cx="12192000" cy="1015663"/>
          </a:xfrm>
          <a:prstGeom prst="rect">
            <a:avLst/>
          </a:prstGeom>
        </p:spPr>
        <p:txBody>
          <a:bodyPr wrap="square">
            <a:spAutoFit/>
          </a:bodyPr>
          <a:lstStyle/>
          <a:p>
            <a:pPr algn="ctr" rtl="1"/>
            <a:r>
              <a:rPr lang="ur-PK" sz="5800" b="1" kern="0" dirty="0" smtClean="0">
                <a:ln w="0"/>
                <a:solidFill>
                  <a:schemeClr val="bg1"/>
                </a:solidFill>
                <a:effectLst>
                  <a:innerShdw blurRad="63500" dist="50800" dir="13500000">
                    <a:srgbClr val="000000">
                      <a:alpha val="50000"/>
                    </a:srgbClr>
                  </a:innerShdw>
                </a:effectLst>
                <a:latin typeface="Bombay Black Unicode" panose="02000000000000000000" pitchFamily="2" charset="-78"/>
                <a:ea typeface="Times New Roman" panose="02020603050405020304" pitchFamily="18" charset="0"/>
                <a:cs typeface="Bombay Black Unicode" panose="02000000000000000000" pitchFamily="2" charset="-78"/>
              </a:rPr>
              <a:t>سورۃ  بنی اسرائیل</a:t>
            </a:r>
            <a:endParaRPr lang="en-US" sz="5800" b="1" kern="0" dirty="0">
              <a:ln w="0"/>
              <a:solidFill>
                <a:schemeClr val="bg1"/>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graphicFrame>
        <p:nvGraphicFramePr>
          <p:cNvPr id="24" name="Table 23"/>
          <p:cNvGraphicFramePr>
            <a:graphicFrameLocks noGrp="1"/>
          </p:cNvGraphicFramePr>
          <p:nvPr>
            <p:extLst>
              <p:ext uri="{D42A27DB-BD31-4B8C-83A1-F6EECF244321}">
                <p14:modId xmlns:p14="http://schemas.microsoft.com/office/powerpoint/2010/main" val="1911139634"/>
              </p:ext>
            </p:extLst>
          </p:nvPr>
        </p:nvGraphicFramePr>
        <p:xfrm>
          <a:off x="1066801" y="2442947"/>
          <a:ext cx="9383486" cy="2284641"/>
        </p:xfrm>
        <a:graphic>
          <a:graphicData uri="http://schemas.openxmlformats.org/drawingml/2006/table">
            <a:tbl>
              <a:tblPr rtl="1" firstRow="1" firstCol="1" bandRow="1"/>
              <a:tblGrid>
                <a:gridCol w="4928629"/>
                <a:gridCol w="4454857"/>
              </a:tblGrid>
              <a:tr h="2284641">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اَعُوْذُ بِاللّٰهِ مِنَ الشَّيْطٰنِ الرَّجِيْمِ۰۰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c>
                  <a:txBody>
                    <a:bodyPr/>
                    <a:lstStyle/>
                    <a:p>
                      <a:pPr marL="228600" marR="228600" algn="just" rtl="1">
                        <a:lnSpc>
                          <a:spcPts val="2400"/>
                        </a:lnSpc>
                        <a:spcBef>
                          <a:spcPts val="0"/>
                        </a:spcBef>
                        <a:spcAft>
                          <a:spcPts val="0"/>
                        </a:spcAft>
                      </a:pPr>
                      <a:r>
                        <a:rPr lang="ur-PK" sz="36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rPr>
                        <a:t>بِسْمِ اللّٰهِ الرَّحْمٰنِ الرَّحِيْمِ۰۰</a:t>
                      </a:r>
                      <a:endParaRPr lang="en-US" sz="3200" b="0" u="none" cap="none" spc="0" dirty="0">
                        <a:ln w="0"/>
                        <a:solidFill>
                          <a:srgbClr val="1A3F6D"/>
                        </a:solidFill>
                        <a:effectLst>
                          <a:outerShdw blurRad="38100" dist="25400" dir="5400000" algn="ctr" rotWithShape="0">
                            <a:srgbClr val="6E747A">
                              <a:alpha val="43000"/>
                            </a:srgbClr>
                          </a:outerShdw>
                        </a:effectLst>
                        <a:latin typeface="Al Qalam Quran Publisher" panose="02040503050201020203" pitchFamily="18" charset="-78"/>
                        <a:ea typeface="Calibri" panose="020F0502020204030204" pitchFamily="34" charset="0"/>
                        <a:cs typeface="Al Qalam Quran Publisher" panose="02040503050201020203" pitchFamily="18" charset="-78"/>
                      </a:endParaRPr>
                    </a:p>
                  </a:txBody>
                  <a:tcPr marL="68580" marR="68580" marT="0" marB="0">
                    <a:lnL>
                      <a:noFill/>
                    </a:lnL>
                    <a:lnR>
                      <a:noFill/>
                    </a:lnR>
                    <a:lnT>
                      <a:noFill/>
                    </a:lnT>
                    <a:lnB>
                      <a:noFill/>
                    </a:lnB>
                  </a:tcPr>
                </a:tc>
              </a:tr>
            </a:tbl>
          </a:graphicData>
        </a:graphic>
      </p:graphicFrame>
      <p:sp>
        <p:nvSpPr>
          <p:cNvPr id="25" name="Rectangle 2"/>
          <p:cNvSpPr>
            <a:spLocks noChangeArrowheads="1"/>
          </p:cNvSpPr>
          <p:nvPr/>
        </p:nvSpPr>
        <p:spPr bwMode="auto">
          <a:xfrm>
            <a:off x="1181100" y="2800351"/>
            <a:ext cx="9829800" cy="334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rtl="1">
              <a:lnSpc>
                <a:spcPct val="120000"/>
              </a:lnSpc>
            </a:pPr>
            <a:r>
              <a:rPr lang="ar-SA" sz="4400" dirty="0">
                <a:solidFill>
                  <a:srgbClr val="1A3F6D"/>
                </a:solidFill>
                <a:ea typeface="Calibri" panose="020F0502020204030204" pitchFamily="34" charset="0"/>
                <a:cs typeface="noorehira" panose="02000000000000000000" pitchFamily="2" charset="-78"/>
              </a:rPr>
              <a:t>وَ لَا تَقْرَبُوا الزِّنٰۤی اِنَّہٗ کَانَ فَاحِشَۃً ؕ وَسَآءَ سَبِیۡلًا ﴿۳۲﴾  </a:t>
            </a:r>
            <a:endParaRPr lang="ur-PK" sz="4400" dirty="0" smtClean="0">
              <a:solidFill>
                <a:srgbClr val="1A3F6D"/>
              </a:solidFill>
              <a:ea typeface="Calibri" panose="020F0502020204030204" pitchFamily="34" charset="0"/>
              <a:cs typeface="noorehira" panose="02000000000000000000" pitchFamily="2" charset="-78"/>
            </a:endParaRPr>
          </a:p>
          <a:p>
            <a:pPr algn="ctr" rtl="1">
              <a:lnSpc>
                <a:spcPct val="120000"/>
              </a:lnSpc>
            </a:pPr>
            <a:r>
              <a:rPr lang="ar-SA" sz="4400" dirty="0" smtClean="0">
                <a:solidFill>
                  <a:srgbClr val="1A3F6D"/>
                </a:solidFill>
                <a:ea typeface="Calibri" panose="020F0502020204030204" pitchFamily="34" charset="0"/>
                <a:cs typeface="noorehira" panose="02000000000000000000" pitchFamily="2" charset="-78"/>
              </a:rPr>
              <a:t>وَلَا </a:t>
            </a:r>
            <a:r>
              <a:rPr lang="ar-SA" sz="4400" dirty="0">
                <a:solidFill>
                  <a:srgbClr val="1A3F6D"/>
                </a:solidFill>
                <a:ea typeface="Calibri" panose="020F0502020204030204" pitchFamily="34" charset="0"/>
                <a:cs typeface="noorehira" panose="02000000000000000000" pitchFamily="2" charset="-78"/>
              </a:rPr>
              <a:t>تَقْتُلُوا النَّفْسَ الَّتِیۡ حَرَّمَ اللہُ  اِلَّا بِالۡحَقِّ ؕ وَ مَنۡ قُتِلَ مَظْلُوۡمًا فَقَدْ جَعَلْنَا لِوَلِیِّہٖ سُلْطٰنًا فَلَا یُسْرِفۡ فِّی الْقَتْلِ ؕ </a:t>
            </a:r>
            <a:endParaRPr lang="ur-PK" sz="4400" dirty="0" smtClean="0">
              <a:solidFill>
                <a:srgbClr val="1A3F6D"/>
              </a:solidFill>
              <a:ea typeface="Calibri" panose="020F0502020204030204" pitchFamily="34" charset="0"/>
              <a:cs typeface="noorehira" panose="02000000000000000000" pitchFamily="2" charset="-78"/>
            </a:endParaRPr>
          </a:p>
          <a:p>
            <a:pPr algn="ctr" rtl="1">
              <a:lnSpc>
                <a:spcPct val="120000"/>
              </a:lnSpc>
            </a:pPr>
            <a:r>
              <a:rPr lang="ar-SA" sz="4400" dirty="0" smtClean="0">
                <a:solidFill>
                  <a:srgbClr val="1A3F6D"/>
                </a:solidFill>
                <a:ea typeface="Calibri" panose="020F0502020204030204" pitchFamily="34" charset="0"/>
                <a:cs typeface="noorehira" panose="02000000000000000000" pitchFamily="2" charset="-78"/>
              </a:rPr>
              <a:t>اِنَّہٗ </a:t>
            </a:r>
            <a:r>
              <a:rPr lang="ar-SA" sz="4400" dirty="0">
                <a:solidFill>
                  <a:srgbClr val="1A3F6D"/>
                </a:solidFill>
                <a:ea typeface="Calibri" panose="020F0502020204030204" pitchFamily="34" charset="0"/>
                <a:cs typeface="noorehira" panose="02000000000000000000" pitchFamily="2" charset="-78"/>
              </a:rPr>
              <a:t>کَانَ مَنْصُوۡرًا ﴿۳۳﴾ </a:t>
            </a:r>
            <a:endParaRPr lang="ar-SA" sz="4400" dirty="0">
              <a:solidFill>
                <a:srgbClr val="1A3F6D"/>
              </a:solidFill>
              <a:latin typeface="Al Qalam Quran Publisher" panose="02040503050201020203" pitchFamily="18" charset="-78"/>
              <a:ea typeface="Calibri" panose="020F0502020204030204" pitchFamily="34" charset="0"/>
              <a:cs typeface="Al Qalam Quran Publisher" panose="02040503050201020203" pitchFamily="18" charset="-78"/>
            </a:endParaRPr>
          </a:p>
        </p:txBody>
      </p:sp>
    </p:spTree>
    <p:extLst>
      <p:ext uri="{BB962C8B-B14F-4D97-AF65-F5344CB8AC3E}">
        <p14:creationId xmlns:p14="http://schemas.microsoft.com/office/powerpoint/2010/main" val="2795399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044" y="13951"/>
            <a:ext cx="12192000" cy="6858000"/>
          </a:xfrm>
          <a:prstGeom prst="rect">
            <a:avLst/>
          </a:prstGeom>
        </p:spPr>
      </p:pic>
      <p:pic>
        <p:nvPicPr>
          <p:cNvPr id="70" name="Picture 6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4840" y="-2588987"/>
            <a:ext cx="14433653" cy="8118929"/>
          </a:xfrm>
          <a:prstGeom prst="rect">
            <a:avLst/>
          </a:prstGeom>
        </p:spPr>
      </p:pic>
      <p:sp>
        <p:nvSpPr>
          <p:cNvPr id="3" name="Rectangle 2"/>
          <p:cNvSpPr/>
          <p:nvPr/>
        </p:nvSpPr>
        <p:spPr>
          <a:xfrm>
            <a:off x="1073672" y="3180192"/>
            <a:ext cx="10036627" cy="1446550"/>
          </a:xfrm>
          <a:prstGeom prst="rect">
            <a:avLst/>
          </a:prstGeom>
        </p:spPr>
        <p:txBody>
          <a:bodyPr wrap="square">
            <a:spAutoFit/>
          </a:bodyPr>
          <a:lstStyle/>
          <a:p>
            <a:pPr algn="ctr" rtl="1"/>
            <a:r>
              <a:rPr lang="ur-PK" sz="8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آیات پر غور و فکر</a:t>
            </a:r>
            <a:endParaRPr lang="ur-PK" sz="13800" kern="0" dirty="0" smtClean="0">
              <a:ln w="0"/>
              <a:solidFill>
                <a:srgbClr val="1A3F6D"/>
              </a:solidFill>
              <a:effectLst>
                <a:outerShdw blurRad="38100" dist="25400" dir="5400000" algn="ctr" rotWithShape="0">
                  <a:srgbClr val="6E747A">
                    <a:alpha val="43000"/>
                  </a:srgbClr>
                </a:outerShdw>
              </a:effectLst>
              <a:latin typeface="Jameel Noori Nastaleeq" panose="02000503000000020004" pitchFamily="2" charset="-78"/>
              <a:ea typeface="Times New Roman" panose="02020603050405020304" pitchFamily="18" charset="0"/>
              <a:cs typeface="Jameel Noori Nastaleeq" panose="02000503000000020004" pitchFamily="2" charset="-78"/>
            </a:endParaRPr>
          </a:p>
        </p:txBody>
      </p:sp>
    </p:spTree>
    <p:extLst>
      <p:ext uri="{BB962C8B-B14F-4D97-AF65-F5344CB8AC3E}">
        <p14:creationId xmlns:p14="http://schemas.microsoft.com/office/powerpoint/2010/main" val="1449092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1"/>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آیت32</a:t>
            </a:r>
          </a:p>
        </p:txBody>
      </p:sp>
      <p:sp>
        <p:nvSpPr>
          <p:cNvPr id="2" name="Rectangle 1"/>
          <p:cNvSpPr/>
          <p:nvPr/>
        </p:nvSpPr>
        <p:spPr>
          <a:xfrm>
            <a:off x="1064302" y="1904909"/>
            <a:ext cx="9998439" cy="1029513"/>
          </a:xfrm>
          <a:prstGeom prst="rect">
            <a:avLst/>
          </a:prstGeom>
        </p:spPr>
        <p:txBody>
          <a:bodyPr wrap="square">
            <a:spAutoFit/>
          </a:bodyPr>
          <a:lstStyle/>
          <a:p>
            <a:pPr algn="ctr" rtl="1">
              <a:lnSpc>
                <a:spcPct val="110000"/>
              </a:lnSpc>
            </a:pPr>
            <a:r>
              <a:rPr lang="ur-PK" sz="2800" u="sng" spc="-20" dirty="0">
                <a:solidFill>
                  <a:srgbClr val="1A3F6D"/>
                </a:solidFill>
                <a:ea typeface="Calibri" panose="020F0502020204030204" pitchFamily="34" charset="0"/>
                <a:cs typeface="noorehira" panose="02000000000000000000" pitchFamily="2" charset="-78"/>
              </a:rPr>
              <a:t>وَ لَا تَقْرَبُوا الزِّنٰۤی </a:t>
            </a:r>
            <a:r>
              <a:rPr lang="en-US" sz="2800" u="sng" spc="-20" dirty="0">
                <a:solidFill>
                  <a:srgbClr val="1A3F6D"/>
                </a:solidFill>
                <a:latin typeface="Times New Roman" panose="02020603050405020304" pitchFamily="18" charset="0"/>
                <a:ea typeface="Calibri" panose="020F0502020204030204" pitchFamily="34" charset="0"/>
              </a:rPr>
              <a:t>…</a:t>
            </a:r>
            <a:r>
              <a:rPr lang="ar-SA" sz="2800" u="sng" dirty="0">
                <a:solidFill>
                  <a:srgbClr val="1A3F6D"/>
                </a:solidFill>
                <a:ea typeface="Calibri" panose="020F0502020204030204" pitchFamily="34" charset="0"/>
                <a:cs typeface="Jameel Noori Nastaleeq" panose="02000503000000020004" pitchFamily="2" charset="-78"/>
              </a:rPr>
              <a:t> اور زنا کے پاس بھی نہ جاؤ  </a:t>
            </a:r>
            <a:r>
              <a:rPr lang="en-US" sz="2800" u="sng" spc="-20" dirty="0">
                <a:solidFill>
                  <a:srgbClr val="1A3F6D"/>
                </a:solidFill>
                <a:latin typeface="Times New Roman" panose="02020603050405020304" pitchFamily="18" charset="0"/>
                <a:ea typeface="Calibri" panose="020F0502020204030204" pitchFamily="34" charset="0"/>
              </a:rPr>
              <a:t>…</a:t>
            </a:r>
            <a:r>
              <a:rPr lang="ur-PK" sz="2800" u="sng" spc="-20" dirty="0">
                <a:solidFill>
                  <a:srgbClr val="1A3F6D"/>
                </a:solidFill>
                <a:ea typeface="Calibri" panose="020F0502020204030204" pitchFamily="34" charset="0"/>
                <a:cs typeface="noorehira" panose="02000000000000000000" pitchFamily="2" charset="-78"/>
              </a:rPr>
              <a:t>اِنَّہٗ کَانَ فَاحِشَۃً ؕ </a:t>
            </a:r>
            <a:r>
              <a:rPr lang="en-US" sz="2800" u="sng" spc="-20" dirty="0">
                <a:solidFill>
                  <a:srgbClr val="1A3F6D"/>
                </a:solidFill>
                <a:latin typeface="Times New Roman" panose="02020603050405020304" pitchFamily="18" charset="0"/>
                <a:ea typeface="Calibri" panose="020F0502020204030204" pitchFamily="34" charset="0"/>
              </a:rPr>
              <a:t>…</a:t>
            </a:r>
            <a:r>
              <a:rPr lang="ar-SA" sz="2800" u="sng" dirty="0">
                <a:solidFill>
                  <a:srgbClr val="1A3F6D"/>
                </a:solidFill>
                <a:ea typeface="Calibri" panose="020F0502020204030204" pitchFamily="34" charset="0"/>
                <a:cs typeface="Jameel Noori Nastaleeq" panose="02000503000000020004" pitchFamily="2" charset="-78"/>
              </a:rPr>
              <a:t> بے شک وہ بے حیائی  ہے  </a:t>
            </a:r>
            <a:r>
              <a:rPr lang="en-US" sz="2800" u="sng" spc="-20" dirty="0" smtClean="0">
                <a:solidFill>
                  <a:srgbClr val="1A3F6D"/>
                </a:solidFill>
                <a:latin typeface="Times New Roman" panose="02020603050405020304" pitchFamily="18" charset="0"/>
                <a:ea typeface="Calibri" panose="020F0502020204030204" pitchFamily="34" charset="0"/>
              </a:rPr>
              <a:t>…</a:t>
            </a:r>
            <a:endParaRPr lang="ur-PK" sz="2800" u="sng" spc="-20" dirty="0" smtClean="0">
              <a:solidFill>
                <a:srgbClr val="1A3F6D"/>
              </a:solidFill>
              <a:latin typeface="Times New Roman" panose="02020603050405020304" pitchFamily="18" charset="0"/>
              <a:ea typeface="Calibri" panose="020F0502020204030204" pitchFamily="34" charset="0"/>
            </a:endParaRPr>
          </a:p>
          <a:p>
            <a:pPr algn="ctr" rtl="1">
              <a:lnSpc>
                <a:spcPct val="110000"/>
              </a:lnSpc>
            </a:pPr>
            <a:r>
              <a:rPr lang="ur-PK" sz="2800" u="sng" spc="-20" dirty="0" smtClean="0">
                <a:solidFill>
                  <a:srgbClr val="1A3F6D"/>
                </a:solidFill>
                <a:ea typeface="Calibri" panose="020F0502020204030204" pitchFamily="34" charset="0"/>
                <a:cs typeface="noorehira" panose="02000000000000000000" pitchFamily="2" charset="-78"/>
              </a:rPr>
              <a:t>وَسَآءَ </a:t>
            </a:r>
            <a:r>
              <a:rPr lang="ur-PK" sz="2800" u="sng" spc="-20" dirty="0">
                <a:solidFill>
                  <a:srgbClr val="1A3F6D"/>
                </a:solidFill>
                <a:ea typeface="Calibri" panose="020F0502020204030204" pitchFamily="34" charset="0"/>
                <a:cs typeface="noorehira" panose="02000000000000000000" pitchFamily="2" charset="-78"/>
              </a:rPr>
              <a:t>سَبِیۡلًا ﴿۳۲﴾ </a:t>
            </a:r>
            <a:r>
              <a:rPr lang="ar-SA" sz="2800" u="sng" dirty="0">
                <a:solidFill>
                  <a:srgbClr val="1A3F6D"/>
                </a:solidFill>
                <a:ea typeface="Calibri" panose="020F0502020204030204" pitchFamily="34" charset="0"/>
                <a:cs typeface="Jameel Noori Nastaleeq" panose="02000503000000020004" pitchFamily="2" charset="-78"/>
              </a:rPr>
              <a:t>اور بُرا راستہ ہے۔</a:t>
            </a:r>
            <a:r>
              <a:rPr lang="ar-SA" sz="2800" u="sng" spc="-20" dirty="0">
                <a:solidFill>
                  <a:srgbClr val="1A3F6D"/>
                </a:solidFill>
                <a:ea typeface="Calibri" panose="020F0502020204030204" pitchFamily="34" charset="0"/>
                <a:cs typeface="noorehira" panose="02000000000000000000" pitchFamily="2" charset="-78"/>
              </a:rPr>
              <a:t> </a:t>
            </a:r>
            <a:endParaRPr lang="ar-SA" sz="2400" kern="0" dirty="0" smtClean="0">
              <a:solidFill>
                <a:srgbClr val="1A3F6D"/>
              </a:solidFill>
              <a:latin typeface="Jameel Noori Nastaleeq" panose="02000503000000020004" pitchFamily="2" charset="-78"/>
              <a:ea typeface="Times New Roman" panose="02020603050405020304" pitchFamily="18" charset="0"/>
              <a:cs typeface="Times New Roman" panose="02020603050405020304" pitchFamily="18" charset="0"/>
            </a:endParaRPr>
          </a:p>
        </p:txBody>
      </p:sp>
      <p:graphicFrame>
        <p:nvGraphicFramePr>
          <p:cNvPr id="8" name="Content Placeholder 5"/>
          <p:cNvGraphicFramePr>
            <a:graphicFrameLocks/>
          </p:cNvGraphicFramePr>
          <p:nvPr>
            <p:extLst>
              <p:ext uri="{D42A27DB-BD31-4B8C-83A1-F6EECF244321}">
                <p14:modId xmlns:p14="http://schemas.microsoft.com/office/powerpoint/2010/main" val="2892480821"/>
              </p:ext>
            </p:extLst>
          </p:nvPr>
        </p:nvGraphicFramePr>
        <p:xfrm>
          <a:off x="1323473" y="2934422"/>
          <a:ext cx="9553073" cy="31965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931476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1" dur="500"/>
                                        <p:tgtEl>
                                          <p:spTgt spid="8">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EDD0589B-EE90-4399-A34B-626A6A085A21}"/>
                                            </p:graphicEl>
                                          </p:spTgt>
                                        </p:tgtEl>
                                        <p:attrNameLst>
                                          <p:attrName>style.visibility</p:attrName>
                                        </p:attrNameLst>
                                      </p:cBhvr>
                                      <p:to>
                                        <p:strVal val="visible"/>
                                      </p:to>
                                    </p:set>
                                    <p:animEffect transition="in" filter="barn(inVertical)">
                                      <p:cBhvr>
                                        <p:cTn id="16" dur="500"/>
                                        <p:tgtEl>
                                          <p:spTgt spid="8">
                                            <p:graphicEl>
                                              <a:dgm id="{EDD0589B-EE90-4399-A34B-626A6A085A21}"/>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8">
                                            <p:graphicEl>
                                              <a:dgm id="{A0BF1184-360C-40E9-A4FA-ADDFE42FFCE8}"/>
                                            </p:graphicEl>
                                          </p:spTgt>
                                        </p:tgtEl>
                                        <p:attrNameLst>
                                          <p:attrName>style.visibility</p:attrName>
                                        </p:attrNameLst>
                                      </p:cBhvr>
                                      <p:to>
                                        <p:strVal val="visible"/>
                                      </p:to>
                                    </p:set>
                                    <p:animEffect transition="in" filter="barn(inVertical)">
                                      <p:cBhvr>
                                        <p:cTn id="21" dur="500"/>
                                        <p:tgtEl>
                                          <p:spTgt spid="8">
                                            <p:graphicEl>
                                              <a:dgm id="{A0BF1184-360C-40E9-A4FA-ADDFE42FFCE8}"/>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8">
                                            <p:graphicEl>
                                              <a:dgm id="{407B06AF-E50E-4513-B1F8-77FA2FA2AAC2}"/>
                                            </p:graphicEl>
                                          </p:spTgt>
                                        </p:tgtEl>
                                        <p:attrNameLst>
                                          <p:attrName>style.visibility</p:attrName>
                                        </p:attrNameLst>
                                      </p:cBhvr>
                                      <p:to>
                                        <p:strVal val="visible"/>
                                      </p:to>
                                    </p:set>
                                    <p:animEffect transition="in" filter="barn(inVertical)">
                                      <p:cBhvr>
                                        <p:cTn id="26" dur="500"/>
                                        <p:tgtEl>
                                          <p:spTgt spid="8">
                                            <p:graphicEl>
                                              <a:dgm id="{407B06AF-E50E-4513-B1F8-77FA2FA2AAC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repeatCount="indefinite" fill="hold" display="0">
                  <p:stCondLst>
                    <p:cond delay="indefinite"/>
                  </p:stCondLst>
                </p:cTn>
                <p:tgtEl>
                  <p:spTgt spid="71"/>
                </p:tgtEl>
              </p:cMediaNode>
            </p:video>
          </p:childTnLst>
        </p:cTn>
      </p:par>
    </p:tnLst>
    <p:bldLst>
      <p:bldGraphic spid="8"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آیت32</a:t>
            </a:r>
          </a:p>
        </p:txBody>
      </p:sp>
      <p:graphicFrame>
        <p:nvGraphicFramePr>
          <p:cNvPr id="8" name="Content Placeholder 5"/>
          <p:cNvGraphicFramePr>
            <a:graphicFrameLocks/>
          </p:cNvGraphicFramePr>
          <p:nvPr>
            <p:extLst>
              <p:ext uri="{D42A27DB-BD31-4B8C-83A1-F6EECF244321}">
                <p14:modId xmlns:p14="http://schemas.microsoft.com/office/powerpoint/2010/main" val="1349247211"/>
              </p:ext>
            </p:extLst>
          </p:nvPr>
        </p:nvGraphicFramePr>
        <p:xfrm>
          <a:off x="2419411" y="2934422"/>
          <a:ext cx="7361198" cy="236678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7" name="Content Placeholder 5"/>
          <p:cNvGraphicFramePr>
            <a:graphicFrameLocks/>
          </p:cNvGraphicFramePr>
          <p:nvPr>
            <p:extLst>
              <p:ext uri="{D42A27DB-BD31-4B8C-83A1-F6EECF244321}">
                <p14:modId xmlns:p14="http://schemas.microsoft.com/office/powerpoint/2010/main" val="2488212063"/>
              </p:ext>
            </p:extLst>
          </p:nvPr>
        </p:nvGraphicFramePr>
        <p:xfrm>
          <a:off x="3681051" y="1999152"/>
          <a:ext cx="4837916" cy="8372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3369157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graphicEl>
                                              <a:dgm id="{D2B49F6D-4100-42FB-82A8-1CFAA91AE96A}"/>
                                            </p:graphicEl>
                                          </p:spTgt>
                                        </p:tgtEl>
                                        <p:attrNameLst>
                                          <p:attrName>style.visibility</p:attrName>
                                        </p:attrNameLst>
                                      </p:cBhvr>
                                      <p:to>
                                        <p:strVal val="visible"/>
                                      </p:to>
                                    </p:set>
                                    <p:animEffect transition="in" filter="barn(inVertical)">
                                      <p:cBhvr>
                                        <p:cTn id="11" dur="500"/>
                                        <p:tgtEl>
                                          <p:spTgt spid="7">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6" dur="500"/>
                                        <p:tgtEl>
                                          <p:spTgt spid="8">
                                            <p:graphicEl>
                                              <a:dgm id="{D2B49F6D-4100-42FB-82A8-1CFAA91AE96A}"/>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8">
                                            <p:graphicEl>
                                              <a:dgm id="{B7F6BA02-E464-4573-BD78-E2FD6C868940}"/>
                                            </p:graphicEl>
                                          </p:spTgt>
                                        </p:tgtEl>
                                        <p:attrNameLst>
                                          <p:attrName>style.visibility</p:attrName>
                                        </p:attrNameLst>
                                      </p:cBhvr>
                                      <p:to>
                                        <p:strVal val="visible"/>
                                      </p:to>
                                    </p:set>
                                    <p:animEffect transition="in" filter="wipe(right)">
                                      <p:cBhvr>
                                        <p:cTn id="20" dur="500"/>
                                        <p:tgtEl>
                                          <p:spTgt spid="8">
                                            <p:graphicEl>
                                              <a:dgm id="{B7F6BA02-E464-4573-BD78-E2FD6C8689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1"/>
                </p:tgtEl>
              </p:cMediaNode>
            </p:video>
          </p:childTnLst>
        </p:cTn>
      </p:par>
    </p:tnLst>
    <p:bldLst>
      <p:bldGraphic spid="8" grpId="0" uiExpand="1">
        <p:bldSub>
          <a:bldDgm bld="one"/>
        </p:bldSub>
      </p:bldGraphic>
      <p:bldGraphic spid="7"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آیت32</a:t>
            </a:r>
          </a:p>
        </p:txBody>
      </p:sp>
      <p:graphicFrame>
        <p:nvGraphicFramePr>
          <p:cNvPr id="8" name="Content Placeholder 5"/>
          <p:cNvGraphicFramePr>
            <a:graphicFrameLocks/>
          </p:cNvGraphicFramePr>
          <p:nvPr>
            <p:extLst>
              <p:ext uri="{D42A27DB-BD31-4B8C-83A1-F6EECF244321}">
                <p14:modId xmlns:p14="http://schemas.microsoft.com/office/powerpoint/2010/main" val="156670886"/>
              </p:ext>
            </p:extLst>
          </p:nvPr>
        </p:nvGraphicFramePr>
        <p:xfrm>
          <a:off x="2419411" y="2934422"/>
          <a:ext cx="7361198" cy="3269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4069165746"/>
              </p:ext>
            </p:extLst>
          </p:nvPr>
        </p:nvGraphicFramePr>
        <p:xfrm>
          <a:off x="3681051" y="1999152"/>
          <a:ext cx="4837916" cy="8372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1619200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6" dur="500"/>
                                        <p:tgtEl>
                                          <p:spTgt spid="8">
                                            <p:graphicEl>
                                              <a:dgm id="{D2B49F6D-4100-42FB-82A8-1CFAA91AE96A}"/>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8">
                                            <p:graphicEl>
                                              <a:dgm id="{B7F6BA02-E464-4573-BD78-E2FD6C868940}"/>
                                            </p:graphicEl>
                                          </p:spTgt>
                                        </p:tgtEl>
                                        <p:attrNameLst>
                                          <p:attrName>style.visibility</p:attrName>
                                        </p:attrNameLst>
                                      </p:cBhvr>
                                      <p:to>
                                        <p:strVal val="visible"/>
                                      </p:to>
                                    </p:set>
                                    <p:animEffect transition="in" filter="wipe(right)">
                                      <p:cBhvr>
                                        <p:cTn id="20" dur="500"/>
                                        <p:tgtEl>
                                          <p:spTgt spid="8">
                                            <p:graphicEl>
                                              <a:dgm id="{B7F6BA02-E464-4573-BD78-E2FD6C8689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1"/>
                </p:tgtEl>
              </p:cMediaNode>
            </p:video>
          </p:childTnLst>
        </p:cTn>
      </p:par>
    </p:tnLst>
    <p:bldLst>
      <p:bldGraphic spid="8" grpId="0" uiExpand="1">
        <p:bldSub>
          <a:bldDgm bld="one"/>
        </p:bldSub>
      </p:bldGraphic>
      <p:bldGraphic spid="9"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 name="Slideshow">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4" y="13951"/>
            <a:ext cx="12192000" cy="6858000"/>
          </a:xfrm>
          <a:prstGeom prst="rect">
            <a:avLst/>
          </a:prstGeom>
        </p:spPr>
      </p:pic>
      <p:pic>
        <p:nvPicPr>
          <p:cNvPr id="70" name="Picture 6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3200" y="-368300"/>
            <a:ext cx="5633156" cy="3168650"/>
          </a:xfrm>
          <a:prstGeom prst="rect">
            <a:avLst/>
          </a:prstGeom>
        </p:spPr>
      </p:pic>
      <p:sp>
        <p:nvSpPr>
          <p:cNvPr id="72" name="Rectangle 71"/>
          <p:cNvSpPr/>
          <p:nvPr/>
        </p:nvSpPr>
        <p:spPr>
          <a:xfrm>
            <a:off x="0" y="935630"/>
            <a:ext cx="12192000" cy="867930"/>
          </a:xfrm>
          <a:prstGeom prst="rect">
            <a:avLst/>
          </a:prstGeom>
        </p:spPr>
        <p:txBody>
          <a:bodyPr wrap="square">
            <a:spAutoFit/>
          </a:bodyPr>
          <a:lstStyle/>
          <a:p>
            <a:pPr algn="ctr" rtl="1">
              <a:lnSpc>
                <a:spcPct val="70000"/>
              </a:lnSpc>
            </a:pPr>
            <a:r>
              <a:rPr lang="ur-PK" sz="7200" b="1" kern="0" spc="50" dirty="0" smtClean="0">
                <a:ln w="0"/>
                <a:solidFill>
                  <a:schemeClr val="bg2"/>
                </a:solidFill>
                <a:effectLst>
                  <a:innerShdw blurRad="63500" dist="50800" dir="13500000">
                    <a:srgbClr val="000000">
                      <a:alpha val="50000"/>
                    </a:srgbClr>
                  </a:innerShdw>
                </a:effectLst>
                <a:latin typeface="Jameel Noori Nastaleeq" panose="02000503000000020004" pitchFamily="2" charset="-78"/>
                <a:ea typeface="Times New Roman" panose="02020603050405020304" pitchFamily="18" charset="0"/>
                <a:cs typeface="Jameel Noori Nastaleeq" panose="02000503000000020004" pitchFamily="2" charset="-78"/>
              </a:rPr>
              <a:t>آیت32</a:t>
            </a:r>
          </a:p>
        </p:txBody>
      </p:sp>
      <p:graphicFrame>
        <p:nvGraphicFramePr>
          <p:cNvPr id="8" name="Content Placeholder 5"/>
          <p:cNvGraphicFramePr>
            <a:graphicFrameLocks/>
          </p:cNvGraphicFramePr>
          <p:nvPr>
            <p:extLst>
              <p:ext uri="{D42A27DB-BD31-4B8C-83A1-F6EECF244321}">
                <p14:modId xmlns:p14="http://schemas.microsoft.com/office/powerpoint/2010/main" val="1805279825"/>
              </p:ext>
            </p:extLst>
          </p:nvPr>
        </p:nvGraphicFramePr>
        <p:xfrm>
          <a:off x="1898552" y="2853400"/>
          <a:ext cx="8402916" cy="326960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9" name="Content Placeholder 5"/>
          <p:cNvGraphicFramePr>
            <a:graphicFrameLocks/>
          </p:cNvGraphicFramePr>
          <p:nvPr>
            <p:extLst>
              <p:ext uri="{D42A27DB-BD31-4B8C-83A1-F6EECF244321}">
                <p14:modId xmlns:p14="http://schemas.microsoft.com/office/powerpoint/2010/main" val="178478738"/>
              </p:ext>
            </p:extLst>
          </p:nvPr>
        </p:nvGraphicFramePr>
        <p:xfrm>
          <a:off x="3681051" y="1976003"/>
          <a:ext cx="4837916" cy="83727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Tree>
    <p:extLst>
      <p:ext uri="{BB962C8B-B14F-4D97-AF65-F5344CB8AC3E}">
        <p14:creationId xmlns:p14="http://schemas.microsoft.com/office/powerpoint/2010/main" val="422738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000" fill="hold"/>
                                        <p:tgtEl>
                                          <p:spTgt spid="71"/>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9">
                                            <p:graphicEl>
                                              <a:dgm id="{D2B49F6D-4100-42FB-82A8-1CFAA91AE96A}"/>
                                            </p:graphicEl>
                                          </p:spTgt>
                                        </p:tgtEl>
                                        <p:attrNameLst>
                                          <p:attrName>style.visibility</p:attrName>
                                        </p:attrNameLst>
                                      </p:cBhvr>
                                      <p:to>
                                        <p:strVal val="visible"/>
                                      </p:to>
                                    </p:set>
                                    <p:animEffect transition="in" filter="barn(inVertical)">
                                      <p:cBhvr>
                                        <p:cTn id="11" dur="500"/>
                                        <p:tgtEl>
                                          <p:spTgt spid="9">
                                            <p:graphicEl>
                                              <a:dgm id="{D2B49F6D-4100-42FB-82A8-1CFAA91AE96A}"/>
                                            </p:graphicEl>
                                          </p:spTgt>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8">
                                            <p:graphicEl>
                                              <a:dgm id="{D2B49F6D-4100-42FB-82A8-1CFAA91AE96A}"/>
                                            </p:graphicEl>
                                          </p:spTgt>
                                        </p:tgtEl>
                                        <p:attrNameLst>
                                          <p:attrName>style.visibility</p:attrName>
                                        </p:attrNameLst>
                                      </p:cBhvr>
                                      <p:to>
                                        <p:strVal val="visible"/>
                                      </p:to>
                                    </p:set>
                                    <p:animEffect transition="in" filter="barn(inVertical)">
                                      <p:cBhvr>
                                        <p:cTn id="16" dur="500"/>
                                        <p:tgtEl>
                                          <p:spTgt spid="8">
                                            <p:graphicEl>
                                              <a:dgm id="{D2B49F6D-4100-42FB-82A8-1CFAA91AE96A}"/>
                                            </p:graphicEl>
                                          </p:spTgt>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8">
                                            <p:graphicEl>
                                              <a:dgm id="{B7F6BA02-E464-4573-BD78-E2FD6C868940}"/>
                                            </p:graphicEl>
                                          </p:spTgt>
                                        </p:tgtEl>
                                        <p:attrNameLst>
                                          <p:attrName>style.visibility</p:attrName>
                                        </p:attrNameLst>
                                      </p:cBhvr>
                                      <p:to>
                                        <p:strVal val="visible"/>
                                      </p:to>
                                    </p:set>
                                    <p:animEffect transition="in" filter="wipe(right)">
                                      <p:cBhvr>
                                        <p:cTn id="20" dur="500"/>
                                        <p:tgtEl>
                                          <p:spTgt spid="8">
                                            <p:graphicEl>
                                              <a:dgm id="{B7F6BA02-E464-4573-BD78-E2FD6C868940}"/>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71"/>
                </p:tgtEl>
              </p:cMediaNode>
            </p:video>
          </p:childTnLst>
        </p:cTn>
      </p:par>
    </p:tnLst>
    <p:bldLst>
      <p:bldGraphic spid="8" grpId="0" uiExpand="1">
        <p:bldSub>
          <a:bldDgm bld="one"/>
        </p:bldSub>
      </p:bldGraphic>
      <p:bldGraphic spid="9" grpId="0">
        <p:bldSub>
          <a:bldDgm bld="one"/>
        </p:bldSub>
      </p:bldGraphic>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15233</TotalTime>
  <Words>2833</Words>
  <Application>Microsoft Office PowerPoint</Application>
  <PresentationFormat>Custom</PresentationFormat>
  <Paragraphs>219</Paragraphs>
  <Slides>32</Slides>
  <Notes>20</Notes>
  <HiddenSlides>0</HiddenSlides>
  <MMClips>32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32</vt:i4>
      </vt:variant>
    </vt:vector>
  </HeadingPairs>
  <TitlesOfParts>
    <vt:vector size="42" baseType="lpstr">
      <vt:lpstr>Arial</vt:lpstr>
      <vt:lpstr>Times New Roman</vt:lpstr>
      <vt:lpstr>noorehidayat</vt:lpstr>
      <vt:lpstr>Al Qalam Quran Publisher</vt:lpstr>
      <vt:lpstr>Jameel Noori Nastaleeq</vt:lpstr>
      <vt:lpstr>Bombay Black Unicode</vt:lpstr>
      <vt:lpstr>Calibri</vt:lpstr>
      <vt:lpstr>noorehira</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Super Laptop</dc:creator>
  <cp:lastModifiedBy>SAMOBASR</cp:lastModifiedBy>
  <cp:revision>633</cp:revision>
  <dcterms:created xsi:type="dcterms:W3CDTF">2015-07-28T15:13:29Z</dcterms:created>
  <dcterms:modified xsi:type="dcterms:W3CDTF">2018-10-16T11:04:45Z</dcterms:modified>
</cp:coreProperties>
</file>