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57" r:id="rId2"/>
    <p:sldId id="335" r:id="rId3"/>
    <p:sldId id="336" r:id="rId4"/>
    <p:sldId id="261" r:id="rId5"/>
    <p:sldId id="391" r:id="rId6"/>
    <p:sldId id="412" r:id="rId7"/>
    <p:sldId id="413" r:id="rId8"/>
    <p:sldId id="414" r:id="rId9"/>
    <p:sldId id="416" r:id="rId10"/>
    <p:sldId id="415" r:id="rId11"/>
    <p:sldId id="417" r:id="rId12"/>
    <p:sldId id="418" r:id="rId13"/>
    <p:sldId id="419" r:id="rId14"/>
    <p:sldId id="420" r:id="rId15"/>
    <p:sldId id="421" r:id="rId16"/>
    <p:sldId id="422" r:id="rId17"/>
    <p:sldId id="423" r:id="rId18"/>
    <p:sldId id="424" r:id="rId19"/>
    <p:sldId id="425" r:id="rId20"/>
    <p:sldId id="426" r:id="rId21"/>
    <p:sldId id="427" r:id="rId22"/>
    <p:sldId id="428" r:id="rId23"/>
    <p:sldId id="429" r:id="rId24"/>
    <p:sldId id="431" r:id="rId25"/>
    <p:sldId id="432" r:id="rId26"/>
    <p:sldId id="433" r:id="rId27"/>
    <p:sldId id="434" r:id="rId28"/>
    <p:sldId id="435" r:id="rId29"/>
    <p:sldId id="411" r:id="rId30"/>
    <p:sldId id="328" r:id="rId31"/>
    <p:sldId id="329" r:id="rId32"/>
    <p:sldId id="330" r:id="rId33"/>
    <p:sldId id="331" r:id="rId34"/>
    <p:sldId id="332" r:id="rId35"/>
    <p:sldId id="291" r:id="rId36"/>
  </p:sldIdLst>
  <p:sldSz cx="12192000" cy="6858000"/>
  <p:notesSz cx="6858000" cy="9144000"/>
  <p:embeddedFontLst>
    <p:embeddedFont>
      <p:font typeface="Jameel Noori Nastaleeq" pitchFamily="2" charset="-78"/>
      <p:regular r:id="rId38"/>
      <p:italic r:id="rId39"/>
    </p:embeddedFont>
    <p:embeddedFont>
      <p:font typeface="noorehira" pitchFamily="2" charset="-78"/>
      <p:regular r:id="rId40"/>
    </p:embeddedFont>
    <p:embeddedFont>
      <p:font typeface="Calibri" pitchFamily="34" charset="0"/>
      <p:regular r:id="rId41"/>
      <p:bold r:id="rId42"/>
      <p:italic r:id="rId43"/>
      <p:boldItalic r:id="rId44"/>
    </p:embeddedFont>
    <p:embeddedFont>
      <p:font typeface="Al Qalam Quran Publisher" pitchFamily="18" charset="-78"/>
      <p:regular r:id="rId45"/>
    </p:embeddedFont>
    <p:embeddedFont>
      <p:font typeface="noorehidayat" pitchFamily="18" charset="-78"/>
      <p:regular r:id="rId46"/>
    </p:embeddedFont>
    <p:embeddedFont>
      <p:font typeface="Bombay Black Unicode" pitchFamily="2" charset="-78"/>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F6D"/>
    <a:srgbClr val="D2DEEF"/>
    <a:srgbClr val="1D508F"/>
    <a:srgbClr val="1355A5"/>
    <a:srgbClr val="A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93910" autoAdjust="0"/>
  </p:normalViewPr>
  <p:slideViewPr>
    <p:cSldViewPr snapToGrid="0">
      <p:cViewPr>
        <p:scale>
          <a:sx n="83" d="100"/>
          <a:sy n="83" d="100"/>
        </p:scale>
        <p:origin x="-84" y="-504"/>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(۶) حقیقتِ ایمان</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2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2400">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(۷) قرآنِ حکیم کے فلسفہ و حکمت کی اساسِ کامل</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2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2400">
            <a:latin typeface="Jameel Noori Nastaleeq" pitchFamily="2" charset="-78"/>
            <a:cs typeface="Jameel Noori Nastaleeq" pitchFamily="2" charset="-78"/>
          </a:endParaRPr>
        </a:p>
      </dgm:t>
    </dgm:pt>
    <dgm:pt modelId="{D8EACAFA-908F-4B41-B929-48F074817F1B}">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آل عمران آخری رکوع</a:t>
          </a:r>
        </a:p>
      </dgm:t>
    </dgm:pt>
    <dgm:pt modelId="{B552770D-74AC-4DC1-B69A-78D0A9F7E052}" type="parTrans" cxnId="{53A77E71-A01B-4A46-A6E7-52D6C0E114B9}">
      <dgm:prSet/>
      <dgm:spPr/>
      <dgm:t>
        <a:bodyPr/>
        <a:lstStyle/>
        <a:p>
          <a:endParaRPr lang="en-US" sz="2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2400">
            <a:latin typeface="Jameel Noori Nastaleeq" pitchFamily="2" charset="-78"/>
            <a:cs typeface="Jameel Noori Nastaleeq" pitchFamily="2" charset="-78"/>
          </a:endParaRPr>
        </a:p>
      </dgm:t>
    </dgm:pt>
    <dgm:pt modelId="{C0A4B61F-FEDA-4368-8243-B32E98A9C202}">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التغابن</a:t>
          </a:r>
        </a:p>
      </dgm:t>
    </dgm:pt>
    <dgm:pt modelId="{7AF7AF30-BC15-4C3B-B02F-776656E3D4F2}" type="parTrans" cxnId="{450074BD-A10B-4688-AE0C-808E7E40087D}">
      <dgm:prSet/>
      <dgm:spPr/>
      <dgm:t>
        <a:bodyPr/>
        <a:lstStyle/>
        <a:p>
          <a:endParaRPr lang="en-US" sz="2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2400">
            <a:latin typeface="Jameel Noori Nastaleeq" pitchFamily="2" charset="-78"/>
            <a:cs typeface="Jameel Noori Nastaleeq" pitchFamily="2" charset="-78"/>
          </a:endParaRPr>
        </a:p>
      </dgm:t>
    </dgm:pt>
    <dgm:pt modelId="{EFB59917-76AA-4DB0-93F5-CF8AE34BDE3D}">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الفاتحہ</a:t>
          </a:r>
          <a:endParaRPr lang="en-US" sz="24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2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2400">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(۸) عقل، فطرت اور ایمان</a:t>
          </a:r>
        </a:p>
      </dgm:t>
    </dgm:pt>
    <dgm:pt modelId="{83D8E016-52B4-4303-90A8-6B5F301161E1}" type="parTrans" cxnId="{E22BDC0F-847A-4A90-A4A0-FE3485EF9D95}">
      <dgm:prSet/>
      <dgm:spPr/>
      <dgm:t>
        <a:bodyPr/>
        <a:lstStyle/>
        <a:p>
          <a:endParaRPr lang="en-US" sz="2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2400">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(۱۰) ایمان اور اس کے ثمرات و مضمرات</a:t>
          </a:r>
        </a:p>
      </dgm:t>
    </dgm:pt>
    <dgm:pt modelId="{4C565DD1-F062-4B43-BDFD-928D922EF19F}" type="parTrans" cxnId="{9DA05B52-BCC2-4380-A633-25B847B74326}">
      <dgm:prSet/>
      <dgm:spPr/>
      <dgm:t>
        <a:bodyPr/>
        <a:lstStyle/>
        <a:p>
          <a:endParaRPr lang="en-US" sz="2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2400">
            <a:latin typeface="Jameel Noori Nastaleeq" pitchFamily="2" charset="-78"/>
            <a:cs typeface="Jameel Noori Nastaleeq" pitchFamily="2" charset="-78"/>
          </a:endParaRPr>
        </a:p>
      </dgm:t>
    </dgm:pt>
    <dgm:pt modelId="{0E7CFA20-CC6A-4C52-B85A-71AA3F65C92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(۹) نورِ ایمان کے اجزائے ترکیبی: نورِ فطرت اور نورِ وحی</a:t>
          </a:r>
        </a:p>
      </dgm:t>
    </dgm:pt>
    <dgm:pt modelId="{0326A0D1-562C-4426-ABEA-89C20D0BD16E}" type="parTrans" cxnId="{B1B0B0B4-10A5-487E-A752-1DF14BC43FC0}">
      <dgm:prSet/>
      <dgm:spPr/>
      <dgm:t>
        <a:bodyPr/>
        <a:lstStyle/>
        <a:p>
          <a:endParaRPr lang="en-US" sz="2400">
            <a:latin typeface="Jameel Noori Nastaleeq" pitchFamily="2" charset="-78"/>
            <a:cs typeface="Jameel Noori Nastaleeq" pitchFamily="2" charset="-78"/>
          </a:endParaRPr>
        </a:p>
      </dgm:t>
    </dgm:pt>
    <dgm:pt modelId="{BE977354-D227-4A9B-9E40-67A7EE5E250D}" type="sibTrans" cxnId="{B1B0B0B4-10A5-487E-A752-1DF14BC43FC0}">
      <dgm:prSet/>
      <dgm:spPr/>
      <dgm:t>
        <a:bodyPr/>
        <a:lstStyle/>
        <a:p>
          <a:endParaRPr lang="en-US" sz="2400">
            <a:latin typeface="Jameel Noori Nastaleeq" pitchFamily="2" charset="-78"/>
            <a:cs typeface="Jameel Noori Nastaleeq" pitchFamily="2" charset="-78"/>
          </a:endParaRPr>
        </a:p>
      </dgm:t>
    </dgm:pt>
    <dgm:pt modelId="{D2D8C708-B4FF-4CB5-A66C-EF5A15668C0D}">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النور رکوع 5</a:t>
          </a:r>
        </a:p>
      </dgm:t>
    </dgm:pt>
    <dgm:pt modelId="{5176E12B-DB8E-44C5-A0BD-2DE4E412A985}" type="parTrans" cxnId="{4F447099-B3C1-44E0-8AD1-45249F840787}">
      <dgm:prSet/>
      <dgm:spPr/>
      <dgm:t>
        <a:bodyPr/>
        <a:lstStyle/>
        <a:p>
          <a:endParaRPr lang="en-US" sz="2400"/>
        </a:p>
      </dgm:t>
    </dgm:pt>
    <dgm:pt modelId="{0C74B579-B7EA-415C-9DA2-2B48EE286D48}" type="sibTrans" cxnId="{4F447099-B3C1-44E0-8AD1-45249F840787}">
      <dgm:prSet/>
      <dgm:spPr/>
      <dgm:t>
        <a:bodyPr/>
        <a:lstStyle/>
        <a:p>
          <a:endParaRPr lang="en-US" sz="2400"/>
        </a:p>
      </dgm:t>
    </dgm:pt>
    <dgm:pt modelId="{C7DF121C-3580-4D23-947C-53B6F8A661F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(۱۱) اثباتِ آخرت کے لیے قرآن کا استدلال</a:t>
          </a:r>
        </a:p>
      </dgm:t>
    </dgm:pt>
    <dgm:pt modelId="{420358D2-C2BB-4193-9A21-76C6DB13E5BC}" type="parTrans" cxnId="{4D751F7E-3D09-405B-AE27-2BAACC9A802B}">
      <dgm:prSet/>
      <dgm:spPr/>
      <dgm:t>
        <a:bodyPr/>
        <a:lstStyle/>
        <a:p>
          <a:endParaRPr lang="en-US" sz="2400"/>
        </a:p>
      </dgm:t>
    </dgm:pt>
    <dgm:pt modelId="{AAC31DF8-1098-4691-B416-2B351E0C33D3}" type="sibTrans" cxnId="{4D751F7E-3D09-405B-AE27-2BAACC9A802B}">
      <dgm:prSet/>
      <dgm:spPr/>
      <dgm:t>
        <a:bodyPr/>
        <a:lstStyle/>
        <a:p>
          <a:endParaRPr lang="en-US" sz="2400"/>
        </a:p>
      </dgm:t>
    </dgm:pt>
    <dgm:pt modelId="{6729D9CC-03A1-4D6B-B8F1-203BEE3313BE}">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القیامہ</a:t>
          </a:r>
        </a:p>
      </dgm:t>
    </dgm:pt>
    <dgm:pt modelId="{C515ED0D-8293-4D71-8A90-14A0A2C0DFF0}" type="parTrans" cxnId="{5519B133-1A41-44B0-AA0E-496931FB45D3}">
      <dgm:prSet/>
      <dgm:spPr/>
      <dgm:t>
        <a:bodyPr/>
        <a:lstStyle/>
        <a:p>
          <a:endParaRPr lang="en-US" sz="2400"/>
        </a:p>
      </dgm:t>
    </dgm:pt>
    <dgm:pt modelId="{0A9BC5D9-1EAD-4105-8891-68F5A387420A}" type="sibTrans" cxnId="{5519B133-1A41-44B0-AA0E-496931FB45D3}">
      <dgm:prSet/>
      <dgm:spPr/>
      <dgm:t>
        <a:bodyPr/>
        <a:lstStyle/>
        <a:p>
          <a:endParaRPr lang="en-US" sz="2400"/>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451081"/>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97941"/>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0" presStyleCnt="5" custScaleX="205684">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9794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1" presStyleCnt="5" custScaleX="205684">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CC06CFEF-419F-4916-A36A-E3B2FE12E36F}" type="pres">
      <dgm:prSet presAssocID="{0E7CFA20-CC6A-4C52-B85A-71AA3F65C925}" presName="horFlow" presStyleCnt="0"/>
      <dgm:spPr/>
      <dgm:t>
        <a:bodyPr/>
        <a:lstStyle/>
        <a:p>
          <a:endParaRPr lang="en-US"/>
        </a:p>
      </dgm:t>
    </dgm:pt>
    <dgm:pt modelId="{0AECD693-E47F-47D3-890A-71B101F2C770}" type="pres">
      <dgm:prSet presAssocID="{0E7CFA20-CC6A-4C52-B85A-71AA3F65C925}" presName="bigChev" presStyleLbl="node1" presStyleIdx="3" presStyleCnt="6" custScaleX="297941"/>
      <dgm:spPr/>
      <dgm:t>
        <a:bodyPr/>
        <a:lstStyle/>
        <a:p>
          <a:endParaRPr lang="en-US"/>
        </a:p>
      </dgm:t>
    </dgm:pt>
    <dgm:pt modelId="{CAB5EFF2-D3B5-479C-A3E4-CF3D9F605004}" type="pres">
      <dgm:prSet presAssocID="{5176E12B-DB8E-44C5-A0BD-2DE4E412A985}" presName="parTrans" presStyleCnt="0"/>
      <dgm:spPr/>
    </dgm:pt>
    <dgm:pt modelId="{84F55392-DAC7-4820-8E0A-9450D092CA82}" type="pres">
      <dgm:prSet presAssocID="{D2D8C708-B4FF-4CB5-A66C-EF5A15668C0D}" presName="node" presStyleLbl="alignAccFollowNode1" presStyleIdx="2" presStyleCnt="5" custScaleX="205684">
        <dgm:presLayoutVars>
          <dgm:bulletEnabled val="1"/>
        </dgm:presLayoutVars>
      </dgm:prSet>
      <dgm:spPr/>
      <dgm:t>
        <a:bodyPr/>
        <a:lstStyle/>
        <a:p>
          <a:endParaRPr lang="en-US"/>
        </a:p>
      </dgm:t>
    </dgm:pt>
    <dgm:pt modelId="{2E05719F-FDA6-4D60-B9C1-097CC986E66C}" type="pres">
      <dgm:prSet presAssocID="{0E7CFA20-CC6A-4C52-B85A-71AA3F65C925}"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4" presStyleCnt="6" custScaleX="29794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05684">
        <dgm:presLayoutVars>
          <dgm:bulletEnabled val="1"/>
        </dgm:presLayoutVars>
      </dgm:prSet>
      <dgm:spPr/>
      <dgm:t>
        <a:bodyPr/>
        <a:lstStyle/>
        <a:p>
          <a:endParaRPr lang="en-US"/>
        </a:p>
      </dgm:t>
    </dgm:pt>
    <dgm:pt modelId="{89E80F6F-DEE0-4F49-98AD-0B436719265C}" type="pres">
      <dgm:prSet presAssocID="{D974C1AA-9DCA-465F-B5D6-F8DCC3177D8E}" presName="vSp" presStyleCnt="0"/>
      <dgm:spPr/>
    </dgm:pt>
    <dgm:pt modelId="{F1A1894B-3D79-4C30-BE2B-999F004C4F8A}" type="pres">
      <dgm:prSet presAssocID="{C7DF121C-3580-4D23-947C-53B6F8A661FF}" presName="horFlow" presStyleCnt="0"/>
      <dgm:spPr/>
    </dgm:pt>
    <dgm:pt modelId="{E44A20ED-C457-4029-80DC-6BB30FC42A76}" type="pres">
      <dgm:prSet presAssocID="{C7DF121C-3580-4D23-947C-53B6F8A661FF}" presName="bigChev" presStyleLbl="node1" presStyleIdx="5" presStyleCnt="6" custScaleX="297941"/>
      <dgm:spPr/>
      <dgm:t>
        <a:bodyPr/>
        <a:lstStyle/>
        <a:p>
          <a:endParaRPr lang="en-US"/>
        </a:p>
      </dgm:t>
    </dgm:pt>
    <dgm:pt modelId="{DE06735C-63DE-440B-81D6-174F70707B39}" type="pres">
      <dgm:prSet presAssocID="{C515ED0D-8293-4D71-8A90-14A0A2C0DFF0}" presName="parTrans" presStyleCnt="0"/>
      <dgm:spPr/>
    </dgm:pt>
    <dgm:pt modelId="{D3B5E165-9210-43FE-8962-17EDF9D66E2C}" type="pres">
      <dgm:prSet presAssocID="{6729D9CC-03A1-4D6B-B8F1-203BEE3313BE}" presName="node" presStyleLbl="alignAccFollowNode1" presStyleIdx="4" presStyleCnt="5" custScaleX="205684">
        <dgm:presLayoutVars>
          <dgm:bulletEnabled val="1"/>
        </dgm:presLayoutVars>
      </dgm:prSet>
      <dgm:spPr/>
      <dgm:t>
        <a:bodyPr/>
        <a:lstStyle/>
        <a:p>
          <a:endParaRPr lang="en-US"/>
        </a:p>
      </dgm:t>
    </dgm:pt>
  </dgm:ptLst>
  <dgm:cxnLst>
    <dgm:cxn modelId="{ABD2EDD4-B685-4980-9EFC-8821EB6EC6B1}" type="presOf" srcId="{417CD2D6-C29E-49AC-9A27-829C82AE2773}" destId="{F0FCB771-FCA3-4403-B3FF-D66ABD8C7757}" srcOrd="0" destOrd="0" presId="urn:microsoft.com/office/officeart/2005/8/layout/lProcess3"/>
    <dgm:cxn modelId="{15576317-798E-4955-93AD-0DDE71640CBB}" type="presOf" srcId="{D974C1AA-9DCA-465F-B5D6-F8DCC3177D8E}" destId="{0D93DD93-DD0D-478D-A5EF-03D4D39780DC}" srcOrd="0" destOrd="0" presId="urn:microsoft.com/office/officeart/2005/8/layout/lProcess3"/>
    <dgm:cxn modelId="{B1B0B0B4-10A5-487E-A752-1DF14BC43FC0}" srcId="{417CD2D6-C29E-49AC-9A27-829C82AE2773}" destId="{0E7CFA20-CC6A-4C52-B85A-71AA3F65C925}" srcOrd="3" destOrd="0" parTransId="{0326A0D1-562C-4426-ABEA-89C20D0BD16E}" sibTransId="{BE977354-D227-4A9B-9E40-67A7EE5E250D}"/>
    <dgm:cxn modelId="{67156280-32F0-4226-9984-BBD8BFF4173B}" srcId="{417CD2D6-C29E-49AC-9A27-829C82AE2773}" destId="{D5272905-D666-48D7-8CF4-7B30A90B22B5}" srcOrd="0" destOrd="0" parTransId="{E9AB0B45-7CE2-4410-BE55-158E39EA228C}" sibTransId="{B7B6C7AC-39E2-4BDE-B334-8DC5EE6F5E0D}"/>
    <dgm:cxn modelId="{2AD5DD4F-0246-4517-B3E6-A211DACB461E}" type="presOf" srcId="{312C3F98-3618-45C6-87C2-C84B8191908E}" destId="{4126A610-2CCE-4B06-A29F-0223994C73EF}" srcOrd="0" destOrd="0" presId="urn:microsoft.com/office/officeart/2005/8/layout/lProcess3"/>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4" destOrd="0" parTransId="{4C565DD1-F062-4B43-BDFD-928D922EF19F}" sibTransId="{E7720E69-B774-4F87-A571-6F8AAE6D2C7C}"/>
    <dgm:cxn modelId="{AE1A71C0-B089-49A5-9F23-BCE1750ED0C3}" type="presOf" srcId="{D5272905-D666-48D7-8CF4-7B30A90B22B5}" destId="{427F0D4D-B7B9-4BBB-8BB4-FEBF2E2276D9}" srcOrd="0" destOrd="0" presId="urn:microsoft.com/office/officeart/2005/8/layout/lProcess3"/>
    <dgm:cxn modelId="{4D751F7E-3D09-405B-AE27-2BAACC9A802B}" srcId="{417CD2D6-C29E-49AC-9A27-829C82AE2773}" destId="{C7DF121C-3580-4D23-947C-53B6F8A661FF}" srcOrd="5" destOrd="0" parTransId="{420358D2-C2BB-4193-9A21-76C6DB13E5BC}" sibTransId="{AAC31DF8-1098-4691-B416-2B351E0C33D3}"/>
    <dgm:cxn modelId="{4F447099-B3C1-44E0-8AD1-45249F840787}" srcId="{0E7CFA20-CC6A-4C52-B85A-71AA3F65C925}" destId="{D2D8C708-B4FF-4CB5-A66C-EF5A15668C0D}" srcOrd="0" destOrd="0" parTransId="{5176E12B-DB8E-44C5-A0BD-2DE4E412A985}" sibTransId="{0C74B579-B7EA-415C-9DA2-2B48EE286D48}"/>
    <dgm:cxn modelId="{490678CA-23CA-40D6-8EB7-BB0D6CE41213}" type="presOf" srcId="{D2D8C708-B4FF-4CB5-A66C-EF5A15668C0D}" destId="{84F55392-DAC7-4820-8E0A-9450D092CA82}" srcOrd="0" destOrd="0" presId="urn:microsoft.com/office/officeart/2005/8/layout/lProcess3"/>
    <dgm:cxn modelId="{5519B133-1A41-44B0-AA0E-496931FB45D3}" srcId="{C7DF121C-3580-4D23-947C-53B6F8A661FF}" destId="{6729D9CC-03A1-4D6B-B8F1-203BEE3313BE}" srcOrd="0" destOrd="0" parTransId="{C515ED0D-8293-4D71-8A90-14A0A2C0DFF0}" sibTransId="{0A9BC5D9-1EAD-4105-8891-68F5A387420A}"/>
    <dgm:cxn modelId="{572FD0AB-40D0-4549-B697-C1EE4150B339}" srcId="{88D0FC1A-7669-4237-9E0A-9BA9CBBE627D}" destId="{EFB59917-76AA-4DB0-93F5-CF8AE34BDE3D}" srcOrd="0" destOrd="0" parTransId="{3CC0B3F3-299F-4F8F-B885-EC285D4EB44E}" sibTransId="{EFE52F5C-1ACF-4EB4-9C14-1CFE26568ABA}"/>
    <dgm:cxn modelId="{4EE7544F-280F-4752-AF9E-471132A1E9CC}" type="presOf" srcId="{C7DF121C-3580-4D23-947C-53B6F8A661FF}" destId="{E44A20ED-C457-4029-80DC-6BB30FC42A76}" srcOrd="0" destOrd="0" presId="urn:microsoft.com/office/officeart/2005/8/layout/lProcess3"/>
    <dgm:cxn modelId="{9B411BC7-8E80-4B1A-A6DA-CD0E24E73E3C}" type="presOf" srcId="{EFB59917-76AA-4DB0-93F5-CF8AE34BDE3D}" destId="{71F9798A-EF2A-454A-B9CD-A44B256DC1EA}" srcOrd="0" destOrd="0" presId="urn:microsoft.com/office/officeart/2005/8/layout/lProcess3"/>
    <dgm:cxn modelId="{31A53BCA-76EE-4051-B15B-F4050CCFFC7C}" type="presOf" srcId="{0E7CFA20-CC6A-4C52-B85A-71AA3F65C925}" destId="{0AECD693-E47F-47D3-890A-71B101F2C770}" srcOrd="0" destOrd="0" presId="urn:microsoft.com/office/officeart/2005/8/layout/lProcess3"/>
    <dgm:cxn modelId="{25608110-F9EF-41A9-BB2F-F22B2B5C3976}" type="presOf" srcId="{C0A4B61F-FEDA-4368-8243-B32E98A9C202}" destId="{37900F7A-BA6B-45F1-AC4D-5C79E61058E6}" srcOrd="0" destOrd="0" presId="urn:microsoft.com/office/officeart/2005/8/layout/lProcess3"/>
    <dgm:cxn modelId="{94972A00-DFBC-4C28-B2B7-B834FA556EEF}" type="presOf" srcId="{88D0FC1A-7669-4237-9E0A-9BA9CBBE627D}" destId="{92AA1496-1A9D-4127-9074-5B287A06C5F1}"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72DB50D8-4A3D-4577-92B7-10F73415A247}" type="presOf" srcId="{6729D9CC-03A1-4D6B-B8F1-203BEE3313BE}" destId="{D3B5E165-9210-43FE-8962-17EDF9D66E2C}"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FBEE0A7D-196B-41BC-9AD3-4C99BF39E868}" type="presOf" srcId="{D8EACAFA-908F-4B41-B929-48F074817F1B}" destId="{ACE2A377-0506-4ED5-B0D6-68213B77C015}" srcOrd="0" destOrd="0" presId="urn:microsoft.com/office/officeart/2005/8/layout/lProcess3"/>
    <dgm:cxn modelId="{5696973C-DF81-4590-8D01-D9F9ECAE2658}" type="presParOf" srcId="{F0FCB771-FCA3-4403-B3FF-D66ABD8C7757}" destId="{EE15CEB6-F32B-4539-9164-DBDEE97433FB}" srcOrd="0" destOrd="0" presId="urn:microsoft.com/office/officeart/2005/8/layout/lProcess3"/>
    <dgm:cxn modelId="{B98AA529-11C1-425D-A8FE-4E061726F9A9}" type="presParOf" srcId="{EE15CEB6-F32B-4539-9164-DBDEE97433FB}" destId="{427F0D4D-B7B9-4BBB-8BB4-FEBF2E2276D9}" srcOrd="0" destOrd="0" presId="urn:microsoft.com/office/officeart/2005/8/layout/lProcess3"/>
    <dgm:cxn modelId="{B52534F5-819F-416D-8E07-B5A847564A13}" type="presParOf" srcId="{F0FCB771-FCA3-4403-B3FF-D66ABD8C7757}" destId="{CFBC8134-F293-4ACE-831F-0F8D04ADD1DE}" srcOrd="1" destOrd="0" presId="urn:microsoft.com/office/officeart/2005/8/layout/lProcess3"/>
    <dgm:cxn modelId="{DABEAB1B-A086-45FE-80CF-5F38E26672E6}" type="presParOf" srcId="{F0FCB771-FCA3-4403-B3FF-D66ABD8C7757}" destId="{44A7A681-7ECB-4C35-BDAF-B16F693871E1}" srcOrd="2" destOrd="0" presId="urn:microsoft.com/office/officeart/2005/8/layout/lProcess3"/>
    <dgm:cxn modelId="{5A03C6DB-78C9-4706-9A24-1080240A3939}" type="presParOf" srcId="{44A7A681-7ECB-4C35-BDAF-B16F693871E1}" destId="{92AA1496-1A9D-4127-9074-5B287A06C5F1}" srcOrd="0" destOrd="0" presId="urn:microsoft.com/office/officeart/2005/8/layout/lProcess3"/>
    <dgm:cxn modelId="{85BB18AB-EB88-4B68-9D1B-2AA2B505A9C0}" type="presParOf" srcId="{44A7A681-7ECB-4C35-BDAF-B16F693871E1}" destId="{C34077B3-5151-4A39-9707-14C0CC92477B}" srcOrd="1" destOrd="0" presId="urn:microsoft.com/office/officeart/2005/8/layout/lProcess3"/>
    <dgm:cxn modelId="{28D5A594-DF60-4FCA-AED8-E98DAF0BA8AC}" type="presParOf" srcId="{44A7A681-7ECB-4C35-BDAF-B16F693871E1}" destId="{71F9798A-EF2A-454A-B9CD-A44B256DC1EA}" srcOrd="2" destOrd="0" presId="urn:microsoft.com/office/officeart/2005/8/layout/lProcess3"/>
    <dgm:cxn modelId="{216B1620-5E4F-45B5-867D-6AF29FF606D5}" type="presParOf" srcId="{F0FCB771-FCA3-4403-B3FF-D66ABD8C7757}" destId="{6B5805C7-A036-4608-8186-A8E5BC1580EE}" srcOrd="3" destOrd="0" presId="urn:microsoft.com/office/officeart/2005/8/layout/lProcess3"/>
    <dgm:cxn modelId="{0BD84627-12E9-47C0-A4B4-18D59662AD4A}" type="presParOf" srcId="{F0FCB771-FCA3-4403-B3FF-D66ABD8C7757}" destId="{1EB49BC3-BA2D-49CB-8D7A-3D2561464D80}" srcOrd="4" destOrd="0" presId="urn:microsoft.com/office/officeart/2005/8/layout/lProcess3"/>
    <dgm:cxn modelId="{2AE13C32-2990-43A1-99A5-D1ECA846494C}" type="presParOf" srcId="{1EB49BC3-BA2D-49CB-8D7A-3D2561464D80}" destId="{4126A610-2CCE-4B06-A29F-0223994C73EF}" srcOrd="0" destOrd="0" presId="urn:microsoft.com/office/officeart/2005/8/layout/lProcess3"/>
    <dgm:cxn modelId="{F51C9F37-9C00-443A-8B8B-AF437E001902}" type="presParOf" srcId="{1EB49BC3-BA2D-49CB-8D7A-3D2561464D80}" destId="{DB656B91-BB6C-4BBB-AD97-9EA220C48A5E}" srcOrd="1" destOrd="0" presId="urn:microsoft.com/office/officeart/2005/8/layout/lProcess3"/>
    <dgm:cxn modelId="{DEB4ED9D-B309-4D7B-B49F-311CAB6F67F0}" type="presParOf" srcId="{1EB49BC3-BA2D-49CB-8D7A-3D2561464D80}" destId="{ACE2A377-0506-4ED5-B0D6-68213B77C015}" srcOrd="2" destOrd="0" presId="urn:microsoft.com/office/officeart/2005/8/layout/lProcess3"/>
    <dgm:cxn modelId="{B56E37C6-E39F-4D12-A4E2-C2678F353534}" type="presParOf" srcId="{F0FCB771-FCA3-4403-B3FF-D66ABD8C7757}" destId="{F453FEA8-7CFD-4F53-81F1-51A06BD72051}" srcOrd="5" destOrd="0" presId="urn:microsoft.com/office/officeart/2005/8/layout/lProcess3"/>
    <dgm:cxn modelId="{6D1E9B42-AACE-4409-8CE1-E9F51B395187}" type="presParOf" srcId="{F0FCB771-FCA3-4403-B3FF-D66ABD8C7757}" destId="{CC06CFEF-419F-4916-A36A-E3B2FE12E36F}" srcOrd="6" destOrd="0" presId="urn:microsoft.com/office/officeart/2005/8/layout/lProcess3"/>
    <dgm:cxn modelId="{A617F72A-52EB-499B-8D39-62BDFF6BAA74}" type="presParOf" srcId="{CC06CFEF-419F-4916-A36A-E3B2FE12E36F}" destId="{0AECD693-E47F-47D3-890A-71B101F2C770}" srcOrd="0" destOrd="0" presId="urn:microsoft.com/office/officeart/2005/8/layout/lProcess3"/>
    <dgm:cxn modelId="{68D9A2D5-ADC8-4A4F-93A0-E6792E054397}" type="presParOf" srcId="{CC06CFEF-419F-4916-A36A-E3B2FE12E36F}" destId="{CAB5EFF2-D3B5-479C-A3E4-CF3D9F605004}" srcOrd="1" destOrd="0" presId="urn:microsoft.com/office/officeart/2005/8/layout/lProcess3"/>
    <dgm:cxn modelId="{F4F1C163-2341-4DE0-8FD3-4E0EFDF98AE4}" type="presParOf" srcId="{CC06CFEF-419F-4916-A36A-E3B2FE12E36F}" destId="{84F55392-DAC7-4820-8E0A-9450D092CA82}" srcOrd="2" destOrd="0" presId="urn:microsoft.com/office/officeart/2005/8/layout/lProcess3"/>
    <dgm:cxn modelId="{D023719C-6F2B-44C6-B92E-E847E77C53CC}" type="presParOf" srcId="{F0FCB771-FCA3-4403-B3FF-D66ABD8C7757}" destId="{2E05719F-FDA6-4D60-B9C1-097CC986E66C}" srcOrd="7" destOrd="0" presId="urn:microsoft.com/office/officeart/2005/8/layout/lProcess3"/>
    <dgm:cxn modelId="{478071AA-939A-4FC8-A471-8876F6ABF340}" type="presParOf" srcId="{F0FCB771-FCA3-4403-B3FF-D66ABD8C7757}" destId="{29382A42-C48B-4D75-A2DB-B9F35EC19A6D}" srcOrd="8" destOrd="0" presId="urn:microsoft.com/office/officeart/2005/8/layout/lProcess3"/>
    <dgm:cxn modelId="{17621FA9-FA42-44D6-87B5-C53F0D0F6F70}" type="presParOf" srcId="{29382A42-C48B-4D75-A2DB-B9F35EC19A6D}" destId="{0D93DD93-DD0D-478D-A5EF-03D4D39780DC}" srcOrd="0" destOrd="0" presId="urn:microsoft.com/office/officeart/2005/8/layout/lProcess3"/>
    <dgm:cxn modelId="{FB182E12-FB43-47A5-A21C-604045C8D323}" type="presParOf" srcId="{29382A42-C48B-4D75-A2DB-B9F35EC19A6D}" destId="{D3479434-4748-415E-929C-F4828F19ECF2}" srcOrd="1" destOrd="0" presId="urn:microsoft.com/office/officeart/2005/8/layout/lProcess3"/>
    <dgm:cxn modelId="{B39DB929-4B25-4BA2-B714-B7318E21E70B}" type="presParOf" srcId="{29382A42-C48B-4D75-A2DB-B9F35EC19A6D}" destId="{37900F7A-BA6B-45F1-AC4D-5C79E61058E6}" srcOrd="2" destOrd="0" presId="urn:microsoft.com/office/officeart/2005/8/layout/lProcess3"/>
    <dgm:cxn modelId="{820C5365-D538-49B4-9D3D-5C38AA42CBAA}" type="presParOf" srcId="{F0FCB771-FCA3-4403-B3FF-D66ABD8C7757}" destId="{89E80F6F-DEE0-4F49-98AD-0B436719265C}" srcOrd="9" destOrd="0" presId="urn:microsoft.com/office/officeart/2005/8/layout/lProcess3"/>
    <dgm:cxn modelId="{9763B70A-5646-44A9-A2F3-43CD2FDC2633}" type="presParOf" srcId="{F0FCB771-FCA3-4403-B3FF-D66ABD8C7757}" destId="{F1A1894B-3D79-4C30-BE2B-999F004C4F8A}" srcOrd="10" destOrd="0" presId="urn:microsoft.com/office/officeart/2005/8/layout/lProcess3"/>
    <dgm:cxn modelId="{D8FCE69C-0DDD-4C22-AC05-C2370A296484}" type="presParOf" srcId="{F1A1894B-3D79-4C30-BE2B-999F004C4F8A}" destId="{E44A20ED-C457-4029-80DC-6BB30FC42A76}" srcOrd="0" destOrd="0" presId="urn:microsoft.com/office/officeart/2005/8/layout/lProcess3"/>
    <dgm:cxn modelId="{D5395589-DDA6-46E1-94D1-B2F59A86788D}" type="presParOf" srcId="{F1A1894B-3D79-4C30-BE2B-999F004C4F8A}" destId="{DE06735C-63DE-440B-81D6-174F70707B39}" srcOrd="1" destOrd="0" presId="urn:microsoft.com/office/officeart/2005/8/layout/lProcess3"/>
    <dgm:cxn modelId="{64E30B51-8160-45F4-9DA0-129230446A07}" type="presParOf" srcId="{F1A1894B-3D79-4C30-BE2B-999F004C4F8A}" destId="{D3B5E165-9210-43FE-8962-17EDF9D66E2C}"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517F394D-07B0-4970-A1B9-7072CD3B63D2}">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2400" dirty="0" smtClean="0">
              <a:latin typeface="Jameel Noori Nastaleeq" panose="02000503000000020004" pitchFamily="2" charset="-78"/>
              <a:cs typeface="Jameel Noori Nastaleeq" panose="02000503000000020004" pitchFamily="2" charset="-78"/>
            </a:rPr>
            <a:t>تمام رشتوں میں سب سے زیادہ محبت بیویوں اور اولاد سے ہوتی ہے</a:t>
          </a:r>
          <a:endParaRPr lang="en-US" sz="2400" dirty="0">
            <a:latin typeface="Jameel Noori Nastaleeq" panose="02000503000000020004" pitchFamily="2" charset="-78"/>
            <a:cs typeface="Jameel Noori Nastaleeq" panose="02000503000000020004" pitchFamily="2" charset="-78"/>
          </a:endParaRPr>
        </a:p>
      </dgm:t>
    </dgm:pt>
    <dgm:pt modelId="{2753303A-3E1D-4555-A771-AA5AEF76A2E2}" type="parTrans" cxnId="{D245616F-94F7-4A73-95A6-AA9537E642DA}">
      <dgm:prSet/>
      <dgm:spPr/>
      <dgm:t>
        <a:bodyPr/>
        <a:lstStyle/>
        <a:p>
          <a:pPr rtl="1"/>
          <a:endParaRPr lang="en-US" sz="2000">
            <a:latin typeface="Jameel Noori Nastaleeq" panose="02000503000000020004" pitchFamily="2" charset="-78"/>
            <a:cs typeface="Jameel Noori Nastaleeq" panose="02000503000000020004" pitchFamily="2" charset="-78"/>
          </a:endParaRPr>
        </a:p>
      </dgm:t>
    </dgm:pt>
    <dgm:pt modelId="{6DACD9A6-E56E-48C5-9315-E45EF1A6DB3E}" type="sibTrans" cxnId="{D245616F-94F7-4A73-95A6-AA9537E642DA}">
      <dgm:prSet/>
      <dgm:spPr/>
      <dgm:t>
        <a:bodyPr/>
        <a:lstStyle/>
        <a:p>
          <a:pPr rtl="1"/>
          <a:endParaRPr lang="en-US" sz="2000">
            <a:latin typeface="Jameel Noori Nastaleeq" panose="02000503000000020004" pitchFamily="2" charset="-78"/>
            <a:cs typeface="Jameel Noori Nastaleeq" panose="02000503000000020004" pitchFamily="2" charset="-78"/>
          </a:endParaRPr>
        </a:p>
      </dgm:t>
    </dgm:pt>
    <dgm:pt modelId="{B7498F0D-348B-41C5-BDC3-4849B78850AA}">
      <dgm:prSet custT="1"/>
      <dgm:spPr/>
      <dgm:t>
        <a:bodyPr/>
        <a:lstStyle/>
        <a:p>
          <a:pPr rtl="1"/>
          <a:r>
            <a:rPr lang="ar-SA" sz="2000" dirty="0" smtClean="0">
              <a:latin typeface="Jameel Noori Nastaleeq" panose="02000503000000020004" pitchFamily="2" charset="-78"/>
              <a:cs typeface="Jameel Noori Nastaleeq" panose="02000503000000020004" pitchFamily="2" charset="-78"/>
            </a:rPr>
            <a:t>بیویوں اور اولاد کی جائز ضروریات و خواہشات پوری کرنا فرض ہے لیکن ضرورت اِ س  بات کی ہے کہ انسان ہر دم چو کنا ر ہے کہ اِس کے لیے  کوئی خلافِ شرع کام نہ کر بیٹھے۔ ایسا نہ ہوکہ دوسروں کی دنیاسنوارنے کے لیے انسان کی اپنی عاقبت خراب ہو جائے </a:t>
          </a:r>
          <a:endParaRPr lang="en-US" sz="2000" dirty="0">
            <a:latin typeface="Jameel Noori Nastaleeq" panose="02000503000000020004" pitchFamily="2" charset="-78"/>
            <a:cs typeface="Jameel Noori Nastaleeq" panose="02000503000000020004" pitchFamily="2" charset="-78"/>
          </a:endParaRPr>
        </a:p>
      </dgm:t>
    </dgm:pt>
    <dgm:pt modelId="{F03CB0A3-D35C-4E9E-9C3E-BB187417FF67}" type="parTrans" cxnId="{B09F4FC4-561C-46D4-8E3A-DAB0C9BD063F}">
      <dgm:prSet/>
      <dgm:spPr/>
      <dgm:t>
        <a:bodyPr/>
        <a:lstStyle/>
        <a:p>
          <a:endParaRPr lang="en-US" sz="2000">
            <a:latin typeface="Jameel Noori Nastaleeq" panose="02000503000000020004" pitchFamily="2" charset="-78"/>
            <a:cs typeface="Jameel Noori Nastaleeq" panose="02000503000000020004" pitchFamily="2" charset="-78"/>
          </a:endParaRPr>
        </a:p>
      </dgm:t>
    </dgm:pt>
    <dgm:pt modelId="{17A57436-774B-490C-BD4E-9C9C8804CB59}" type="sibTrans" cxnId="{B09F4FC4-561C-46D4-8E3A-DAB0C9BD063F}">
      <dgm:prSet/>
      <dgm:spPr/>
      <dgm:t>
        <a:bodyPr/>
        <a:lstStyle/>
        <a:p>
          <a:endParaRPr lang="en-US" sz="2000">
            <a:latin typeface="Jameel Noori Nastaleeq" panose="02000503000000020004" pitchFamily="2" charset="-78"/>
            <a:cs typeface="Jameel Noori Nastaleeq" panose="02000503000000020004" pitchFamily="2" charset="-78"/>
          </a:endParaRPr>
        </a:p>
      </dgm:t>
    </dgm:pt>
    <dgm:pt modelId="{454D96D3-B364-466A-B845-70C1D01FAF38}">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2400" dirty="0" smtClean="0">
              <a:latin typeface="Jameel Noori Nastaleeq" panose="02000503000000020004" pitchFamily="2" charset="-78"/>
              <a:cs typeface="Jameel Noori Nastaleeq" panose="02000503000000020004" pitchFamily="2" charset="-78"/>
            </a:rPr>
            <a:t>یہ تمام رشتے صرف دنیا کی حدتک ہیں</a:t>
          </a:r>
          <a:r>
            <a:rPr lang="ur-PK" sz="2400" dirty="0" smtClean="0">
              <a:latin typeface="Jameel Noori Nastaleeq" panose="02000503000000020004" pitchFamily="2" charset="-78"/>
              <a:cs typeface="Jameel Noori Nastaleeq" panose="02000503000000020004" pitchFamily="2" charset="-78"/>
            </a:rPr>
            <a:t>، </a:t>
          </a:r>
          <a:r>
            <a:rPr lang="ar-SA" sz="2400" dirty="0" smtClean="0">
              <a:latin typeface="Jameel Noori Nastaleeq" panose="02000503000000020004" pitchFamily="2" charset="-78"/>
              <a:cs typeface="Jameel Noori Nastaleeq" panose="02000503000000020004" pitchFamily="2" charset="-78"/>
            </a:rPr>
            <a:t>روزِقیامت اللہ کی نافرمانی کرنے والے رشتہ دار اور احباب ایک دوسرے کے دشمن ہوں گے</a:t>
          </a:r>
          <a:endParaRPr lang="en-US" sz="2400" dirty="0">
            <a:latin typeface="Jameel Noori Nastaleeq" panose="02000503000000020004" pitchFamily="2" charset="-78"/>
            <a:cs typeface="Jameel Noori Nastaleeq" panose="02000503000000020004" pitchFamily="2" charset="-78"/>
          </a:endParaRPr>
        </a:p>
      </dgm:t>
    </dgm:pt>
    <dgm:pt modelId="{B48605E1-5C4F-42D3-8AFC-47216A3B7E62}" type="parTrans" cxnId="{EFBCEE6B-D44E-48BE-806D-CAF1F19352D0}">
      <dgm:prSet/>
      <dgm:spPr/>
      <dgm:t>
        <a:bodyPr/>
        <a:lstStyle/>
        <a:p>
          <a:endParaRPr lang="en-US" sz="2000">
            <a:latin typeface="Jameel Noori Nastaleeq" panose="02000503000000020004" pitchFamily="2" charset="-78"/>
            <a:cs typeface="Jameel Noori Nastaleeq" panose="02000503000000020004" pitchFamily="2" charset="-78"/>
          </a:endParaRPr>
        </a:p>
      </dgm:t>
    </dgm:pt>
    <dgm:pt modelId="{20A41E8C-A92B-42C4-9F6D-633D129C9A2E}" type="sibTrans" cxnId="{EFBCEE6B-D44E-48BE-806D-CAF1F19352D0}">
      <dgm:prSet/>
      <dgm:spPr/>
      <dgm:t>
        <a:bodyPr/>
        <a:lstStyle/>
        <a:p>
          <a:endParaRPr lang="en-US" sz="2000">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09E9A341-D6CE-4B53-9D2C-D5A628E5634D}" type="pres">
      <dgm:prSet presAssocID="{517F394D-07B0-4970-A1B9-7072CD3B63D2}" presName="parentText" presStyleLbl="node1" presStyleIdx="0" presStyleCnt="2">
        <dgm:presLayoutVars>
          <dgm:chMax val="0"/>
          <dgm:bulletEnabled val="1"/>
        </dgm:presLayoutVars>
      </dgm:prSet>
      <dgm:spPr/>
      <dgm:t>
        <a:bodyPr/>
        <a:lstStyle/>
        <a:p>
          <a:endParaRPr lang="en-US"/>
        </a:p>
      </dgm:t>
    </dgm:pt>
    <dgm:pt modelId="{C9564749-11B5-4915-88E4-EDB46CFDA881}" type="pres">
      <dgm:prSet presAssocID="{517F394D-07B0-4970-A1B9-7072CD3B63D2}" presName="childText" presStyleLbl="revTx" presStyleIdx="0" presStyleCnt="1">
        <dgm:presLayoutVars>
          <dgm:bulletEnabled val="1"/>
        </dgm:presLayoutVars>
      </dgm:prSet>
      <dgm:spPr/>
      <dgm:t>
        <a:bodyPr/>
        <a:lstStyle/>
        <a:p>
          <a:endParaRPr lang="en-US"/>
        </a:p>
      </dgm:t>
    </dgm:pt>
    <dgm:pt modelId="{E2396614-2308-4DDA-80C1-198364198664}" type="pres">
      <dgm:prSet presAssocID="{454D96D3-B364-466A-B845-70C1D01FAF38}" presName="parentText" presStyleLbl="node1" presStyleIdx="1" presStyleCnt="2">
        <dgm:presLayoutVars>
          <dgm:chMax val="0"/>
          <dgm:bulletEnabled val="1"/>
        </dgm:presLayoutVars>
      </dgm:prSet>
      <dgm:spPr/>
      <dgm:t>
        <a:bodyPr/>
        <a:lstStyle/>
        <a:p>
          <a:endParaRPr lang="en-US"/>
        </a:p>
      </dgm:t>
    </dgm:pt>
  </dgm:ptLst>
  <dgm:cxnLst>
    <dgm:cxn modelId="{D245616F-94F7-4A73-95A6-AA9537E642DA}" srcId="{A22174DA-82A8-41B1-921C-243A48BD35E8}" destId="{517F394D-07B0-4970-A1B9-7072CD3B63D2}" srcOrd="0" destOrd="0" parTransId="{2753303A-3E1D-4555-A771-AA5AEF76A2E2}" sibTransId="{6DACD9A6-E56E-48C5-9315-E45EF1A6DB3E}"/>
    <dgm:cxn modelId="{EFBCEE6B-D44E-48BE-806D-CAF1F19352D0}" srcId="{A22174DA-82A8-41B1-921C-243A48BD35E8}" destId="{454D96D3-B364-466A-B845-70C1D01FAF38}" srcOrd="1" destOrd="0" parTransId="{B48605E1-5C4F-42D3-8AFC-47216A3B7E62}" sibTransId="{20A41E8C-A92B-42C4-9F6D-633D129C9A2E}"/>
    <dgm:cxn modelId="{019E6215-84D0-4996-A83F-C413689585E9}" type="presOf" srcId="{517F394D-07B0-4970-A1B9-7072CD3B63D2}" destId="{09E9A341-D6CE-4B53-9D2C-D5A628E5634D}" srcOrd="0" destOrd="0" presId="urn:microsoft.com/office/officeart/2005/8/layout/vList2"/>
    <dgm:cxn modelId="{CEB36C63-F4A4-43BE-ADB5-C6013B74CCA6}" type="presOf" srcId="{A22174DA-82A8-41B1-921C-243A48BD35E8}" destId="{848F32F7-7535-433E-B81B-20B752B1B3F4}" srcOrd="0" destOrd="0" presId="urn:microsoft.com/office/officeart/2005/8/layout/vList2"/>
    <dgm:cxn modelId="{B09F4FC4-561C-46D4-8E3A-DAB0C9BD063F}" srcId="{517F394D-07B0-4970-A1B9-7072CD3B63D2}" destId="{B7498F0D-348B-41C5-BDC3-4849B78850AA}" srcOrd="0" destOrd="0" parTransId="{F03CB0A3-D35C-4E9E-9C3E-BB187417FF67}" sibTransId="{17A57436-774B-490C-BD4E-9C9C8804CB59}"/>
    <dgm:cxn modelId="{06B3C6A5-BE48-4FB8-9099-718B77E0FDFC}" type="presOf" srcId="{B7498F0D-348B-41C5-BDC3-4849B78850AA}" destId="{C9564749-11B5-4915-88E4-EDB46CFDA881}" srcOrd="0" destOrd="0" presId="urn:microsoft.com/office/officeart/2005/8/layout/vList2"/>
    <dgm:cxn modelId="{753F1D8F-67D0-4484-B585-C1618336C7CD}" type="presOf" srcId="{454D96D3-B364-466A-B845-70C1D01FAF38}" destId="{E2396614-2308-4DDA-80C1-198364198664}" srcOrd="0" destOrd="0" presId="urn:microsoft.com/office/officeart/2005/8/layout/vList2"/>
    <dgm:cxn modelId="{0D4887FB-2F97-4701-8368-08C05420C2EE}" type="presParOf" srcId="{848F32F7-7535-433E-B81B-20B752B1B3F4}" destId="{09E9A341-D6CE-4B53-9D2C-D5A628E5634D}" srcOrd="0" destOrd="0" presId="urn:microsoft.com/office/officeart/2005/8/layout/vList2"/>
    <dgm:cxn modelId="{1774AF0A-E383-4BD3-B637-5A166327F672}" type="presParOf" srcId="{848F32F7-7535-433E-B81B-20B752B1B3F4}" destId="{C9564749-11B5-4915-88E4-EDB46CFDA881}" srcOrd="1" destOrd="0" presId="urn:microsoft.com/office/officeart/2005/8/layout/vList2"/>
    <dgm:cxn modelId="{42C88F5B-1427-4CA3-A9CB-23E5977AD7CB}" type="presParOf" srcId="{848F32F7-7535-433E-B81B-20B752B1B3F4}" destId="{E2396614-2308-4DDA-80C1-198364198664}"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F40244B-1CFF-44FB-842B-C23D84B7E299}">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لفظ  '</a:t>
          </a:r>
          <a:r>
            <a:rPr lang="ur-PK" dirty="0" smtClean="0">
              <a:latin typeface="Al Qalam Quran Publisher" panose="02040503050201020203" pitchFamily="18" charset="-78"/>
              <a:cs typeface="Al Qalam Quran Publisher" panose="02040503050201020203" pitchFamily="18" charset="-78"/>
            </a:rPr>
            <a:t>مِنْ</a:t>
          </a:r>
          <a:r>
            <a:rPr lang="ar-SA" dirty="0" smtClean="0">
              <a:latin typeface="Jameel Noori Nastaleeq" panose="02000503000000020004" pitchFamily="2" charset="-78"/>
              <a:cs typeface="Jameel Noori Nastaleeq" panose="02000503000000020004" pitchFamily="2" charset="-78"/>
            </a:rPr>
            <a:t>' ظاہر کرتا ہے کہ تمام بیویاں اور اولاد دشمن نہیں </a:t>
          </a:r>
          <a:endParaRPr lang="en-US" dirty="0">
            <a:latin typeface="Jameel Noori Nastaleeq" panose="02000503000000020004" pitchFamily="2" charset="-78"/>
            <a:cs typeface="Jameel Noori Nastaleeq" panose="02000503000000020004" pitchFamily="2" charset="-78"/>
          </a:endParaRPr>
        </a:p>
      </dgm:t>
    </dgm:pt>
    <dgm:pt modelId="{015108F8-CB79-485C-BA74-AD083A2C4FCA}" type="par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F34D8506-796B-46FA-A505-69BB162F737F}" type="sib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BB57FC6A-0910-49C7-BAFD-83AB612984FF}">
      <dgm:prSet custT="1"/>
      <dgm:spPr/>
      <dgm:t>
        <a:bodyPr/>
        <a:lstStyle/>
        <a:p>
          <a:pPr rtl="1"/>
          <a:r>
            <a:rPr lang="ar-SA" sz="1900" dirty="0" smtClean="0">
              <a:latin typeface="Jameel Noori Nastaleeq" panose="02000503000000020004" pitchFamily="2" charset="-78"/>
              <a:cs typeface="Jameel Noori Nastaleeq" panose="02000503000000020004" pitchFamily="2" charset="-78"/>
            </a:rPr>
            <a:t>صالح بیوی کو حدیث میں"</a:t>
          </a:r>
          <a:r>
            <a:rPr lang="ur-PK" sz="1900" dirty="0" smtClean="0">
              <a:latin typeface="Jameel Noori Nastaleeq" panose="02000503000000020004" pitchFamily="2" charset="-78"/>
              <a:cs typeface="Jameel Noori Nastaleeq" panose="02000503000000020004" pitchFamily="2" charset="-78"/>
            </a:rPr>
            <a:t>خ</a:t>
          </a:r>
          <a:r>
            <a:rPr lang="ar-SA" sz="1900" dirty="0" smtClean="0">
              <a:latin typeface="Jameel Noori Nastaleeq" panose="02000503000000020004" pitchFamily="2" charset="-78"/>
              <a:cs typeface="Jameel Noori Nastaleeq" panose="02000503000000020004" pitchFamily="2" charset="-78"/>
            </a:rPr>
            <a:t>َیْرُ الْمَتَاع"قراردیاگیا ہےاور صالح اولاد </a:t>
          </a:r>
          <a:r>
            <a:rPr lang="ur-PK" sz="1900" dirty="0" smtClean="0">
              <a:latin typeface="Jameel Noori Nastaleeq" panose="02000503000000020004" pitchFamily="2" charset="-78"/>
              <a:cs typeface="Jameel Noori Nastaleeq" panose="02000503000000020004" pitchFamily="2" charset="-78"/>
            </a:rPr>
            <a:t>کو </a:t>
          </a:r>
          <a:r>
            <a:rPr lang="ar-SA" sz="1900" dirty="0" smtClean="0">
              <a:latin typeface="Jameel Noori Nastaleeq" panose="02000503000000020004" pitchFamily="2" charset="-78"/>
              <a:cs typeface="Jameel Noori Nastaleeq" panose="02000503000000020004" pitchFamily="2" charset="-78"/>
            </a:rPr>
            <a:t>"صدقۂ جاریہ"</a:t>
          </a:r>
          <a:endParaRPr lang="en-US" sz="1900" dirty="0">
            <a:latin typeface="Jameel Noori Nastaleeq" panose="02000503000000020004" pitchFamily="2" charset="-78"/>
            <a:cs typeface="Jameel Noori Nastaleeq" panose="02000503000000020004" pitchFamily="2" charset="-78"/>
          </a:endParaRPr>
        </a:p>
      </dgm:t>
    </dgm:pt>
    <dgm:pt modelId="{B6F5EB82-A6E5-4111-B942-CBCB6C3D253E}" type="parTrans" cxnId="{7CFDEC81-B082-44F8-9D17-19E3B63D4612}">
      <dgm:prSet/>
      <dgm:spPr/>
      <dgm:t>
        <a:bodyPr/>
        <a:lstStyle/>
        <a:p>
          <a:endParaRPr lang="en-US">
            <a:latin typeface="Jameel Noori Nastaleeq" panose="02000503000000020004" pitchFamily="2" charset="-78"/>
            <a:cs typeface="Jameel Noori Nastaleeq" panose="02000503000000020004" pitchFamily="2" charset="-78"/>
          </a:endParaRPr>
        </a:p>
      </dgm:t>
    </dgm:pt>
    <dgm:pt modelId="{B876B4A9-9637-45F8-A9C2-9822B352A4BC}" type="sibTrans" cxnId="{7CFDEC81-B082-44F8-9D17-19E3B63D4612}">
      <dgm:prSet/>
      <dgm:spPr/>
      <dgm:t>
        <a:bodyPr/>
        <a:lstStyle/>
        <a:p>
          <a:endParaRPr lang="en-US">
            <a:latin typeface="Jameel Noori Nastaleeq" panose="02000503000000020004" pitchFamily="2" charset="-78"/>
            <a:cs typeface="Jameel Noori Nastaleeq" panose="02000503000000020004" pitchFamily="2" charset="-78"/>
          </a:endParaRPr>
        </a:p>
      </dgm:t>
    </dgm:pt>
    <dgm:pt modelId="{50C27A45-53F0-43FF-95CC-40C69EAD3EB7}">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توازن کے لیے تین مترادف الفاظ</a:t>
          </a:r>
          <a:r>
            <a:rPr lang="ur-PK" dirty="0" smtClean="0">
              <a:latin typeface="Jameel Noori Nastaleeq" panose="02000503000000020004" pitchFamily="2" charset="-78"/>
              <a:cs typeface="Jameel Noori Nastaleeq" panose="02000503000000020004" pitchFamily="2" charset="-78"/>
            </a:rPr>
            <a:t> </a:t>
          </a:r>
          <a:r>
            <a:rPr lang="ar-SA" dirty="0" smtClean="0">
              <a:latin typeface="Jameel Noori Nastaleeq" panose="02000503000000020004" pitchFamily="2" charset="-78"/>
              <a:cs typeface="Jameel Noori Nastaleeq" panose="02000503000000020004" pitchFamily="2" charset="-78"/>
            </a:rPr>
            <a:t>(</a:t>
          </a:r>
          <a:r>
            <a:rPr lang="ur-PK" dirty="0" smtClean="0">
              <a:latin typeface="Al Qalam Quran Publisher" panose="02040503050201020203" pitchFamily="18" charset="-78"/>
              <a:cs typeface="Al Qalam Quran Publisher" panose="02040503050201020203" pitchFamily="18" charset="-78"/>
            </a:rPr>
            <a:t>تَعْفُوْا  وَ تَصْفَحُوْا  وَ تَغْفِرُوْا</a:t>
          </a:r>
          <a:r>
            <a:rPr lang="ar-SA" dirty="0" smtClean="0">
              <a:latin typeface="Jameel Noori Nastaleeq" panose="02000503000000020004" pitchFamily="2" charset="-78"/>
              <a:cs typeface="Jameel Noori Nastaleeq" panose="02000503000000020004" pitchFamily="2" charset="-78"/>
            </a:rPr>
            <a:t>) </a:t>
          </a:r>
          <a:r>
            <a:rPr lang="ur-PK" dirty="0" smtClean="0">
              <a:latin typeface="Jameel Noori Nastaleeq" panose="02000503000000020004" pitchFamily="2" charset="-78"/>
              <a:cs typeface="Jameel Noori Nastaleeq" panose="02000503000000020004" pitchFamily="2" charset="-78"/>
            </a:rPr>
            <a:t>کا </a:t>
          </a:r>
          <a:r>
            <a:rPr lang="ar-SA" dirty="0" smtClean="0">
              <a:latin typeface="Jameel Noori Nastaleeq" panose="02000503000000020004" pitchFamily="2" charset="-78"/>
              <a:cs typeface="Jameel Noori Nastaleeq" panose="02000503000000020004" pitchFamily="2" charset="-78"/>
            </a:rPr>
            <a:t>استعمال</a:t>
          </a:r>
          <a:endParaRPr lang="en-US" dirty="0">
            <a:latin typeface="Jameel Noori Nastaleeq" panose="02000503000000020004" pitchFamily="2" charset="-78"/>
            <a:cs typeface="Jameel Noori Nastaleeq" panose="02000503000000020004" pitchFamily="2" charset="-78"/>
          </a:endParaRPr>
        </a:p>
      </dgm:t>
    </dgm:pt>
    <dgm:pt modelId="{220D6682-7CC7-4A45-AEA8-CFD4FB831A8B}" type="parTrans" cxnId="{F50B48E9-CFD6-4897-AE4C-27D969951E9F}">
      <dgm:prSet/>
      <dgm:spPr/>
      <dgm:t>
        <a:bodyPr/>
        <a:lstStyle/>
        <a:p>
          <a:endParaRPr lang="en-US"/>
        </a:p>
      </dgm:t>
    </dgm:pt>
    <dgm:pt modelId="{4F822102-71D1-47EC-B0CD-FFA72F150C74}" type="sibTrans" cxnId="{F50B48E9-CFD6-4897-AE4C-27D969951E9F}">
      <dgm:prSet/>
      <dgm:spPr/>
      <dgm:t>
        <a:bodyPr/>
        <a:lstStyle/>
        <a:p>
          <a:endParaRPr lang="en-US"/>
        </a:p>
      </dgm:t>
    </dgm:pt>
    <dgm:pt modelId="{EF87ED7D-7ABB-4A3A-8937-7455FC5C73D0}">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mtClean="0">
              <a:latin typeface="Jameel Noori Nastaleeq" panose="02000503000000020004" pitchFamily="2" charset="-78"/>
              <a:cs typeface="Jameel Noori Nastaleeq" panose="02000503000000020004" pitchFamily="2" charset="-78"/>
            </a:rPr>
            <a:t>ا ہلِ خانہ کی تربیت ایک تھانہ دارکی نہیں بلکہ ہمدرد کی حیثیت سے اورنرمی و سختی کے متوازن امتزاج کے ساتھ کرنی ہوگی</a:t>
          </a:r>
          <a:endParaRPr lang="en-US" dirty="0">
            <a:latin typeface="Jameel Noori Nastaleeq" panose="02000503000000020004" pitchFamily="2" charset="-78"/>
            <a:cs typeface="Jameel Noori Nastaleeq" panose="02000503000000020004" pitchFamily="2" charset="-78"/>
          </a:endParaRPr>
        </a:p>
      </dgm:t>
    </dgm:pt>
    <dgm:pt modelId="{8369830A-882C-4AF2-9F3A-1D2DD9CDFF47}" type="parTrans" cxnId="{CE1947E7-D859-4EB8-BEED-DCC6915E1051}">
      <dgm:prSet/>
      <dgm:spPr/>
      <dgm:t>
        <a:bodyPr/>
        <a:lstStyle/>
        <a:p>
          <a:endParaRPr lang="en-US"/>
        </a:p>
      </dgm:t>
    </dgm:pt>
    <dgm:pt modelId="{786739B1-CE02-4501-A9A6-29846AE5E2C3}" type="sibTrans" cxnId="{CE1947E7-D859-4EB8-BEED-DCC6915E1051}">
      <dgm:prSet/>
      <dgm:spPr/>
      <dgm:t>
        <a:bodyPr/>
        <a:lstStyle/>
        <a:p>
          <a:endParaRPr lang="en-US"/>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B6425B3B-8AA8-4C84-BE90-45A569A56D2B}" type="pres">
      <dgm:prSet presAssocID="{0F40244B-1CFF-44FB-842B-C23D84B7E299}" presName="parentText" presStyleLbl="node1" presStyleIdx="0" presStyleCnt="3">
        <dgm:presLayoutVars>
          <dgm:chMax val="0"/>
          <dgm:bulletEnabled val="1"/>
        </dgm:presLayoutVars>
      </dgm:prSet>
      <dgm:spPr/>
      <dgm:t>
        <a:bodyPr/>
        <a:lstStyle/>
        <a:p>
          <a:endParaRPr lang="en-US"/>
        </a:p>
      </dgm:t>
    </dgm:pt>
    <dgm:pt modelId="{3D47537F-358D-4884-A909-781147A364FA}" type="pres">
      <dgm:prSet presAssocID="{0F40244B-1CFF-44FB-842B-C23D84B7E299}" presName="childText" presStyleLbl="revTx" presStyleIdx="0" presStyleCnt="1">
        <dgm:presLayoutVars>
          <dgm:bulletEnabled val="1"/>
        </dgm:presLayoutVars>
      </dgm:prSet>
      <dgm:spPr/>
      <dgm:t>
        <a:bodyPr/>
        <a:lstStyle/>
        <a:p>
          <a:endParaRPr lang="en-US"/>
        </a:p>
      </dgm:t>
    </dgm:pt>
    <dgm:pt modelId="{891DCEEE-30EE-49F8-ADBE-028700A8EA0D}" type="pres">
      <dgm:prSet presAssocID="{50C27A45-53F0-43FF-95CC-40C69EAD3EB7}" presName="parentText" presStyleLbl="node1" presStyleIdx="1" presStyleCnt="3">
        <dgm:presLayoutVars>
          <dgm:chMax val="0"/>
          <dgm:bulletEnabled val="1"/>
        </dgm:presLayoutVars>
      </dgm:prSet>
      <dgm:spPr/>
      <dgm:t>
        <a:bodyPr/>
        <a:lstStyle/>
        <a:p>
          <a:endParaRPr lang="en-US"/>
        </a:p>
      </dgm:t>
    </dgm:pt>
    <dgm:pt modelId="{A62B89B8-EDDB-4825-ABA4-5C361C316ABA}" type="pres">
      <dgm:prSet presAssocID="{4F822102-71D1-47EC-B0CD-FFA72F150C74}" presName="spacer" presStyleCnt="0"/>
      <dgm:spPr/>
    </dgm:pt>
    <dgm:pt modelId="{26950C89-DBB5-4939-B619-A45B4675CA41}" type="pres">
      <dgm:prSet presAssocID="{EF87ED7D-7ABB-4A3A-8937-7455FC5C73D0}" presName="parentText" presStyleLbl="node1" presStyleIdx="2" presStyleCnt="3">
        <dgm:presLayoutVars>
          <dgm:chMax val="0"/>
          <dgm:bulletEnabled val="1"/>
        </dgm:presLayoutVars>
      </dgm:prSet>
      <dgm:spPr/>
      <dgm:t>
        <a:bodyPr/>
        <a:lstStyle/>
        <a:p>
          <a:endParaRPr lang="en-US"/>
        </a:p>
      </dgm:t>
    </dgm:pt>
  </dgm:ptLst>
  <dgm:cxnLst>
    <dgm:cxn modelId="{8ACE1290-2F16-45AB-AA7E-B303192EC81E}" srcId="{A22174DA-82A8-41B1-921C-243A48BD35E8}" destId="{0F40244B-1CFF-44FB-842B-C23D84B7E299}" srcOrd="0" destOrd="0" parTransId="{015108F8-CB79-485C-BA74-AD083A2C4FCA}" sibTransId="{F34D8506-796B-46FA-A505-69BB162F737F}"/>
    <dgm:cxn modelId="{38A1BB5E-B126-4621-8567-0AE009F18BC9}" type="presOf" srcId="{BB57FC6A-0910-49C7-BAFD-83AB612984FF}" destId="{3D47537F-358D-4884-A909-781147A364FA}" srcOrd="0" destOrd="0" presId="urn:microsoft.com/office/officeart/2005/8/layout/vList2"/>
    <dgm:cxn modelId="{CE1947E7-D859-4EB8-BEED-DCC6915E1051}" srcId="{A22174DA-82A8-41B1-921C-243A48BD35E8}" destId="{EF87ED7D-7ABB-4A3A-8937-7455FC5C73D0}" srcOrd="2" destOrd="0" parTransId="{8369830A-882C-4AF2-9F3A-1D2DD9CDFF47}" sibTransId="{786739B1-CE02-4501-A9A6-29846AE5E2C3}"/>
    <dgm:cxn modelId="{21A5827E-B044-4691-9FFF-68A20E832C6F}" type="presOf" srcId="{EF87ED7D-7ABB-4A3A-8937-7455FC5C73D0}" destId="{26950C89-DBB5-4939-B619-A45B4675CA41}" srcOrd="0" destOrd="0" presId="urn:microsoft.com/office/officeart/2005/8/layout/vList2"/>
    <dgm:cxn modelId="{B384CA9C-2318-4A32-A259-A8BC8D8AA80F}" type="presOf" srcId="{A22174DA-82A8-41B1-921C-243A48BD35E8}" destId="{848F32F7-7535-433E-B81B-20B752B1B3F4}" srcOrd="0" destOrd="0" presId="urn:microsoft.com/office/officeart/2005/8/layout/vList2"/>
    <dgm:cxn modelId="{1F4F5573-FDEE-4D57-A9AD-FE49609BD092}" type="presOf" srcId="{0F40244B-1CFF-44FB-842B-C23D84B7E299}" destId="{B6425B3B-8AA8-4C84-BE90-45A569A56D2B}" srcOrd="0" destOrd="0" presId="urn:microsoft.com/office/officeart/2005/8/layout/vList2"/>
    <dgm:cxn modelId="{39295B3D-CBD4-4578-B186-F5C39BB2EFD3}" type="presOf" srcId="{50C27A45-53F0-43FF-95CC-40C69EAD3EB7}" destId="{891DCEEE-30EE-49F8-ADBE-028700A8EA0D}" srcOrd="0" destOrd="0" presId="urn:microsoft.com/office/officeart/2005/8/layout/vList2"/>
    <dgm:cxn modelId="{7CFDEC81-B082-44F8-9D17-19E3B63D4612}" srcId="{0F40244B-1CFF-44FB-842B-C23D84B7E299}" destId="{BB57FC6A-0910-49C7-BAFD-83AB612984FF}" srcOrd="0" destOrd="0" parTransId="{B6F5EB82-A6E5-4111-B942-CBCB6C3D253E}" sibTransId="{B876B4A9-9637-45F8-A9C2-9822B352A4BC}"/>
    <dgm:cxn modelId="{F50B48E9-CFD6-4897-AE4C-27D969951E9F}" srcId="{A22174DA-82A8-41B1-921C-243A48BD35E8}" destId="{50C27A45-53F0-43FF-95CC-40C69EAD3EB7}" srcOrd="1" destOrd="0" parTransId="{220D6682-7CC7-4A45-AEA8-CFD4FB831A8B}" sibTransId="{4F822102-71D1-47EC-B0CD-FFA72F150C74}"/>
    <dgm:cxn modelId="{AD3EB3DE-AF1C-4C09-B0F8-C474529B7B54}" type="presParOf" srcId="{848F32F7-7535-433E-B81B-20B752B1B3F4}" destId="{B6425B3B-8AA8-4C84-BE90-45A569A56D2B}" srcOrd="0" destOrd="0" presId="urn:microsoft.com/office/officeart/2005/8/layout/vList2"/>
    <dgm:cxn modelId="{CA30E88F-195B-4400-B87F-63A75BC43703}" type="presParOf" srcId="{848F32F7-7535-433E-B81B-20B752B1B3F4}" destId="{3D47537F-358D-4884-A909-781147A364FA}" srcOrd="1" destOrd="0" presId="urn:microsoft.com/office/officeart/2005/8/layout/vList2"/>
    <dgm:cxn modelId="{03857BAD-6C94-40A0-AE69-F9A1BA5CD80B}" type="presParOf" srcId="{848F32F7-7535-433E-B81B-20B752B1B3F4}" destId="{891DCEEE-30EE-49F8-ADBE-028700A8EA0D}" srcOrd="2" destOrd="0" presId="urn:microsoft.com/office/officeart/2005/8/layout/vList2"/>
    <dgm:cxn modelId="{B3FF6CD4-3180-4653-9E00-1C8D003366E5}" type="presParOf" srcId="{848F32F7-7535-433E-B81B-20B752B1B3F4}" destId="{A62B89B8-EDDB-4825-ABA4-5C361C316ABA}" srcOrd="3" destOrd="0" presId="urn:microsoft.com/office/officeart/2005/8/layout/vList2"/>
    <dgm:cxn modelId="{3F6B3656-498E-4D4C-9AE1-9B48AEDE20D6}" type="presParOf" srcId="{848F32F7-7535-433E-B81B-20B752B1B3F4}" destId="{26950C89-DBB5-4939-B619-A45B4675CA41}"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F40244B-1CFF-44FB-842B-C23D84B7E299}">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مال اور اولاد </a:t>
          </a:r>
          <a:r>
            <a:rPr lang="en-US" i="1" dirty="0" smtClean="0">
              <a:latin typeface="Jameel Noori Nastaleeq" panose="02000503000000020004" pitchFamily="2" charset="-78"/>
              <a:cs typeface="Jameel Noori Nastaleeq" panose="02000503000000020004" pitchFamily="2" charset="-78"/>
            </a:rPr>
            <a:t>Asset</a:t>
          </a:r>
          <a:r>
            <a:rPr lang="en-US" dirty="0" smtClean="0">
              <a:latin typeface="Jameel Noori Nastaleeq" panose="02000503000000020004" pitchFamily="2" charset="-78"/>
              <a:cs typeface="Jameel Noori Nastaleeq" panose="02000503000000020004" pitchFamily="2" charset="-78"/>
            </a:rPr>
            <a:t> </a:t>
          </a:r>
          <a:r>
            <a:rPr lang="ar-SA" dirty="0" smtClean="0">
              <a:latin typeface="Jameel Noori Nastaleeq" panose="02000503000000020004" pitchFamily="2" charset="-78"/>
              <a:cs typeface="Jameel Noori Nastaleeq" panose="02000503000000020004" pitchFamily="2" charset="-78"/>
            </a:rPr>
            <a:t>یعنی سرمایہ نہیں </a:t>
          </a:r>
          <a:r>
            <a:rPr lang="ur-PK" dirty="0" smtClean="0">
              <a:latin typeface="Jameel Noori Nastaleeq" panose="02000503000000020004" pitchFamily="2" charset="-78"/>
              <a:cs typeface="Jameel Noori Nastaleeq" panose="02000503000000020004" pitchFamily="2" charset="-78"/>
            </a:rPr>
            <a:t>بلکہ </a:t>
          </a:r>
          <a:r>
            <a:rPr lang="en-US" i="1" dirty="0" smtClean="0">
              <a:latin typeface="Jameel Noori Nastaleeq" panose="02000503000000020004" pitchFamily="2" charset="-78"/>
              <a:cs typeface="Jameel Noori Nastaleeq" panose="02000503000000020004" pitchFamily="2" charset="-78"/>
            </a:rPr>
            <a:t>Liabilities</a:t>
          </a:r>
          <a:r>
            <a:rPr lang="en-US" dirty="0" smtClean="0">
              <a:latin typeface="Jameel Noori Nastaleeq" panose="02000503000000020004" pitchFamily="2" charset="-78"/>
              <a:cs typeface="Jameel Noori Nastaleeq" panose="02000503000000020004" pitchFamily="2" charset="-78"/>
            </a:rPr>
            <a:t> </a:t>
          </a:r>
          <a:r>
            <a:rPr lang="ar-SA" dirty="0" smtClean="0">
              <a:latin typeface="Jameel Noori Nastaleeq" panose="02000503000000020004" pitchFamily="2" charset="-78"/>
              <a:cs typeface="Jameel Noori Nastaleeq" panose="02000503000000020004" pitchFamily="2" charset="-78"/>
            </a:rPr>
            <a:t>یعنی ایسی امانتیں </a:t>
          </a:r>
          <a:r>
            <a:rPr lang="ur-PK" dirty="0" smtClean="0">
              <a:latin typeface="Jameel Noori Nastaleeq" panose="02000503000000020004" pitchFamily="2" charset="-78"/>
              <a:cs typeface="Jameel Noori Nastaleeq" panose="02000503000000020004" pitchFamily="2" charset="-78"/>
            </a:rPr>
            <a:t>ہیں </a:t>
          </a:r>
          <a:r>
            <a:rPr lang="ar-SA" dirty="0" smtClean="0">
              <a:latin typeface="Jameel Noori Nastaleeq" panose="02000503000000020004" pitchFamily="2" charset="-78"/>
              <a:cs typeface="Jameel Noori Nastaleeq" panose="02000503000000020004" pitchFamily="2" charset="-78"/>
            </a:rPr>
            <a:t>جن کے بارے میں بازپرس ہوگی</a:t>
          </a:r>
          <a:endParaRPr lang="en-US" dirty="0">
            <a:latin typeface="Jameel Noori Nastaleeq" panose="02000503000000020004" pitchFamily="2" charset="-78"/>
            <a:cs typeface="Jameel Noori Nastaleeq" panose="02000503000000020004" pitchFamily="2" charset="-78"/>
          </a:endParaRPr>
        </a:p>
      </dgm:t>
    </dgm:pt>
    <dgm:pt modelId="{015108F8-CB79-485C-BA74-AD083A2C4FCA}" type="par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F34D8506-796B-46FA-A505-69BB162F737F}" type="sib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449F7576-145F-473B-BDB7-C0FC337EA6B3}">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مال و دولت کو نہ بڑ ھاپے کا سہارا سمجھنا چاہیے اور نہ اِن سے امید لگانی چاہیے</a:t>
          </a:r>
          <a:endParaRPr lang="en-US" dirty="0">
            <a:latin typeface="Jameel Noori Nastaleeq" panose="02000503000000020004" pitchFamily="2" charset="-78"/>
            <a:cs typeface="Jameel Noori Nastaleeq" panose="02000503000000020004" pitchFamily="2" charset="-78"/>
          </a:endParaRPr>
        </a:p>
      </dgm:t>
    </dgm:pt>
    <dgm:pt modelId="{88D25CC5-6E3B-4968-BB88-47F11A3A70AD}" type="parTrans" cxnId="{80BD553D-DED1-485E-A726-170DFBBD8E6D}">
      <dgm:prSet/>
      <dgm:spPr/>
      <dgm:t>
        <a:bodyPr/>
        <a:lstStyle/>
        <a:p>
          <a:endParaRPr lang="en-US">
            <a:latin typeface="Jameel Noori Nastaleeq" panose="02000503000000020004" pitchFamily="2" charset="-78"/>
            <a:cs typeface="Jameel Noori Nastaleeq" panose="02000503000000020004" pitchFamily="2" charset="-78"/>
          </a:endParaRPr>
        </a:p>
      </dgm:t>
    </dgm:pt>
    <dgm:pt modelId="{67951B39-ED89-457D-8015-EB5C9D857AE8}" type="sibTrans" cxnId="{80BD553D-DED1-485E-A726-170DFBBD8E6D}">
      <dgm:prSet/>
      <dgm:spPr/>
      <dgm:t>
        <a:bodyPr/>
        <a:lstStyle/>
        <a:p>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B6425B3B-8AA8-4C84-BE90-45A569A56D2B}" type="pres">
      <dgm:prSet presAssocID="{0F40244B-1CFF-44FB-842B-C23D84B7E299}" presName="parentText" presStyleLbl="node1" presStyleIdx="0" presStyleCnt="2">
        <dgm:presLayoutVars>
          <dgm:chMax val="0"/>
          <dgm:bulletEnabled val="1"/>
        </dgm:presLayoutVars>
      </dgm:prSet>
      <dgm:spPr/>
      <dgm:t>
        <a:bodyPr/>
        <a:lstStyle/>
        <a:p>
          <a:endParaRPr lang="en-US"/>
        </a:p>
      </dgm:t>
    </dgm:pt>
    <dgm:pt modelId="{9C09E6E5-D4A2-4777-8B2E-610F4F888A8E}" type="pres">
      <dgm:prSet presAssocID="{F34D8506-796B-46FA-A505-69BB162F737F}" presName="spacer" presStyleCnt="0"/>
      <dgm:spPr/>
      <dgm:t>
        <a:bodyPr/>
        <a:lstStyle/>
        <a:p>
          <a:endParaRPr lang="en-US"/>
        </a:p>
      </dgm:t>
    </dgm:pt>
    <dgm:pt modelId="{5DEE002A-E09A-49DB-B70B-B203010BAF10}" type="pres">
      <dgm:prSet presAssocID="{449F7576-145F-473B-BDB7-C0FC337EA6B3}" presName="parentText" presStyleLbl="node1" presStyleIdx="1" presStyleCnt="2">
        <dgm:presLayoutVars>
          <dgm:chMax val="0"/>
          <dgm:bulletEnabled val="1"/>
        </dgm:presLayoutVars>
      </dgm:prSet>
      <dgm:spPr/>
      <dgm:t>
        <a:bodyPr/>
        <a:lstStyle/>
        <a:p>
          <a:endParaRPr lang="en-US"/>
        </a:p>
      </dgm:t>
    </dgm:pt>
  </dgm:ptLst>
  <dgm:cxnLst>
    <dgm:cxn modelId="{2839A3D4-8B18-4259-B756-BB9AD9A1C410}" type="presOf" srcId="{449F7576-145F-473B-BDB7-C0FC337EA6B3}" destId="{5DEE002A-E09A-49DB-B70B-B203010BAF10}" srcOrd="0" destOrd="0" presId="urn:microsoft.com/office/officeart/2005/8/layout/vList2"/>
    <dgm:cxn modelId="{2E370078-FC9E-406F-931D-4DB43C131579}" type="presOf" srcId="{0F40244B-1CFF-44FB-842B-C23D84B7E299}" destId="{B6425B3B-8AA8-4C84-BE90-45A569A56D2B}" srcOrd="0" destOrd="0" presId="urn:microsoft.com/office/officeart/2005/8/layout/vList2"/>
    <dgm:cxn modelId="{8ACE1290-2F16-45AB-AA7E-B303192EC81E}" srcId="{A22174DA-82A8-41B1-921C-243A48BD35E8}" destId="{0F40244B-1CFF-44FB-842B-C23D84B7E299}" srcOrd="0" destOrd="0" parTransId="{015108F8-CB79-485C-BA74-AD083A2C4FCA}" sibTransId="{F34D8506-796B-46FA-A505-69BB162F737F}"/>
    <dgm:cxn modelId="{80BD553D-DED1-485E-A726-170DFBBD8E6D}" srcId="{A22174DA-82A8-41B1-921C-243A48BD35E8}" destId="{449F7576-145F-473B-BDB7-C0FC337EA6B3}" srcOrd="1" destOrd="0" parTransId="{88D25CC5-6E3B-4968-BB88-47F11A3A70AD}" sibTransId="{67951B39-ED89-457D-8015-EB5C9D857AE8}"/>
    <dgm:cxn modelId="{6AB21A1B-632A-4736-8C6F-4A6C526B9406}" type="presOf" srcId="{A22174DA-82A8-41B1-921C-243A48BD35E8}" destId="{848F32F7-7535-433E-B81B-20B752B1B3F4}" srcOrd="0" destOrd="0" presId="urn:microsoft.com/office/officeart/2005/8/layout/vList2"/>
    <dgm:cxn modelId="{293ABE7E-E13D-4DA2-BD0A-F1B7421977EF}" type="presParOf" srcId="{848F32F7-7535-433E-B81B-20B752B1B3F4}" destId="{B6425B3B-8AA8-4C84-BE90-45A569A56D2B}" srcOrd="0" destOrd="0" presId="urn:microsoft.com/office/officeart/2005/8/layout/vList2"/>
    <dgm:cxn modelId="{71C55609-5D7C-4602-832B-65DE1943B7F4}" type="presParOf" srcId="{848F32F7-7535-433E-B81B-20B752B1B3F4}" destId="{9C09E6E5-D4A2-4777-8B2E-610F4F888A8E}" srcOrd="1" destOrd="0" presId="urn:microsoft.com/office/officeart/2005/8/layout/vList2"/>
    <dgm:cxn modelId="{D9803516-22CE-45AD-BEBC-43B4C8AF6D98}" type="presParOf" srcId="{848F32F7-7535-433E-B81B-20B752B1B3F4}" destId="{5DEE002A-E09A-49DB-B70B-B203010BAF10}"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800" dirty="0" smtClean="0">
              <a:latin typeface="Jameel Noori Nastaleeq" panose="02000503000000020004" pitchFamily="2" charset="-78"/>
              <a:cs typeface="Jameel Noori Nastaleeq" panose="02000503000000020004" pitchFamily="2" charset="-78"/>
            </a:rPr>
            <a:t>لغوی معنی</a:t>
          </a:r>
          <a:endParaRPr lang="en-US" sz="2800" dirty="0">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1A5A3450-FC44-4129-A94E-81B7B690D936}" type="sibTrans" cxnId="{061AA5F1-DF8C-4A13-A975-E260D5DE0792}">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A9368323-C714-446A-9715-8AAF848C6E18}">
      <dgm:prSet phldrT="[Text]" custT="1"/>
      <dgm:spPr>
        <a:ln>
          <a:solidFill>
            <a:srgbClr val="1A3F6D">
              <a:alpha val="90000"/>
            </a:srgbClr>
          </a:solidFill>
        </a:ln>
      </dgm:spPr>
      <dgm:t>
        <a:bodyPr/>
        <a:lstStyle/>
        <a:p>
          <a:pPr rtl="1"/>
          <a:r>
            <a:rPr lang="ur-PK" sz="2400" i="1" dirty="0" smtClean="0">
              <a:latin typeface="Jameel Noori Nastaleeq" panose="02000503000000020004" pitchFamily="2" charset="-78"/>
              <a:cs typeface="Jameel Noori Nastaleeq" panose="02000503000000020004" pitchFamily="2" charset="-78"/>
            </a:rPr>
            <a:t>بچنا</a:t>
          </a:r>
          <a:endParaRPr lang="en-US" sz="2400" i="1" dirty="0">
            <a:latin typeface="Jameel Noori Nastaleeq" panose="02000503000000020004" pitchFamily="2" charset="-78"/>
            <a:cs typeface="Jameel Noori Nastaleeq" panose="02000503000000020004" pitchFamily="2" charset="-78"/>
          </a:endParaRPr>
        </a:p>
      </dgm:t>
    </dgm:pt>
    <dgm:pt modelId="{C2490B5E-D681-4B8D-B8C7-6C9070112054}" type="parTrans" cxnId="{FE51C1DB-7CC7-44D5-A262-5DE0400B4656}">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85FB001D-750B-40A8-9812-054F047EB62A}" type="sibTrans" cxnId="{FE51C1DB-7CC7-44D5-A262-5DE0400B4656}">
      <dgm:prSet/>
      <dgm:spPr/>
      <dgm:t>
        <a:bodyPr/>
        <a:lstStyle/>
        <a:p>
          <a:pPr rtl="1"/>
          <a:endParaRPr lang="en-US" sz="1600">
            <a:latin typeface="Jameel Noori Nastaleeq" panose="02000503000000020004" pitchFamily="2" charset="-78"/>
            <a:cs typeface="Jameel Noori Nastaleeq" panose="02000503000000020004" pitchFamily="2" charset="-78"/>
          </a:endParaRPr>
        </a:p>
      </dgm:t>
    </dgm:pt>
    <dgm:pt modelId="{2F34C37B-F5B2-4BD8-B446-CC277EC91EE0}" type="pres">
      <dgm:prSet presAssocID="{39DAEB90-3C44-415E-839B-55876C892F66}" presName="Name0" presStyleCnt="0">
        <dgm:presLayoutVars>
          <dgm:dir val="rev"/>
          <dgm:animLvl val="lvl"/>
          <dgm:resizeHandles val="exact"/>
        </dgm:presLayoutVars>
      </dgm:prSet>
      <dgm:spPr/>
      <dgm:t>
        <a:bodyPr/>
        <a:lstStyle/>
        <a:p>
          <a:endParaRPr lang="en-US"/>
        </a:p>
      </dgm:t>
    </dgm:pt>
    <dgm:pt modelId="{0656D600-BEDE-42B4-8A09-A3A40A422ABA}" type="pres">
      <dgm:prSet presAssocID="{720C5FC1-1B5C-4E16-A6F5-FD1D33E007DA}" presName="linNode" presStyleCnt="0"/>
      <dgm:spPr/>
      <dgm:t>
        <a:bodyPr/>
        <a:lstStyle/>
        <a:p>
          <a:endParaRPr lang="en-US"/>
        </a:p>
      </dgm:t>
    </dgm:pt>
    <dgm:pt modelId="{31A6148A-60C8-433E-BD38-9029467FC229}" type="pres">
      <dgm:prSet presAssocID="{720C5FC1-1B5C-4E16-A6F5-FD1D33E007DA}" presName="parentText" presStyleLbl="node1" presStyleIdx="0" presStyleCnt="1">
        <dgm:presLayoutVars>
          <dgm:chMax val="1"/>
          <dgm:bulletEnabled val="1"/>
        </dgm:presLayoutVars>
      </dgm:prSet>
      <dgm:spPr/>
      <dgm:t>
        <a:bodyPr/>
        <a:lstStyle/>
        <a:p>
          <a:endParaRPr lang="en-US"/>
        </a:p>
      </dgm:t>
    </dgm:pt>
    <dgm:pt modelId="{A9E269E0-B364-4207-9B07-0FEB700F5D7F}" type="pres">
      <dgm:prSet presAssocID="{720C5FC1-1B5C-4E16-A6F5-FD1D33E007DA}" presName="descendantText" presStyleLbl="alignAccFollowNode1" presStyleIdx="0" presStyleCnt="1">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637C1A0C-209C-45C9-9A04-7BBA21E1BC67}" type="presOf" srcId="{39DAEB90-3C44-415E-839B-55876C892F66}" destId="{2F34C37B-F5B2-4BD8-B446-CC277EC91EE0}" srcOrd="0" destOrd="0" presId="urn:microsoft.com/office/officeart/2005/8/layout/vList5"/>
    <dgm:cxn modelId="{1A016D86-C621-411E-9DBA-F2E584C17565}" type="presOf" srcId="{720C5FC1-1B5C-4E16-A6F5-FD1D33E007DA}" destId="{31A6148A-60C8-433E-BD38-9029467FC229}" srcOrd="0" destOrd="0" presId="urn:microsoft.com/office/officeart/2005/8/layout/vList5"/>
    <dgm:cxn modelId="{6B1E7A00-1B12-47A7-B71A-F1D7C6FF1263}" type="presOf" srcId="{A9368323-C714-446A-9715-8AAF848C6E18}" destId="{A9E269E0-B364-4207-9B07-0FEB700F5D7F}" srcOrd="0" destOrd="0" presId="urn:microsoft.com/office/officeart/2005/8/layout/vList5"/>
    <dgm:cxn modelId="{1644C1AC-75F4-4E76-BAA8-E2534275BBD5}" type="presParOf" srcId="{2F34C37B-F5B2-4BD8-B446-CC277EC91EE0}" destId="{0656D600-BEDE-42B4-8A09-A3A40A422ABA}" srcOrd="0" destOrd="0" presId="urn:microsoft.com/office/officeart/2005/8/layout/vList5"/>
    <dgm:cxn modelId="{E8296BA0-557F-4119-A34B-8B72027FD3C6}" type="presParOf" srcId="{0656D600-BEDE-42B4-8A09-A3A40A422ABA}" destId="{31A6148A-60C8-433E-BD38-9029467FC229}" srcOrd="0" destOrd="0" presId="urn:microsoft.com/office/officeart/2005/8/layout/vList5"/>
    <dgm:cxn modelId="{A188D075-2EBC-4B28-B057-97B3BEB6D76E}" type="presParOf" srcId="{0656D600-BEDE-42B4-8A09-A3A40A422ABA}" destId="{A9E269E0-B364-4207-9B07-0FEB700F5D7F}"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F40244B-1CFF-44FB-842B-C23D84B7E299}">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ایک باطنی کیفیت کا نام ہے جس کی وجہ سے انسان  پر ہر وقت خدا خوفی اور اُخروی جواب دہی </a:t>
          </a:r>
          <a:r>
            <a:rPr lang="ur-PK" dirty="0" smtClean="0">
              <a:latin typeface="Jameel Noori Nastaleeq" panose="02000503000000020004" pitchFamily="2" charset="-78"/>
              <a:cs typeface="Jameel Noori Nastaleeq" panose="02000503000000020004" pitchFamily="2" charset="-78"/>
            </a:rPr>
            <a:t>کے </a:t>
          </a:r>
          <a:r>
            <a:rPr lang="ar-SA" smtClean="0">
              <a:latin typeface="Jameel Noori Nastaleeq" panose="02000503000000020004" pitchFamily="2" charset="-78"/>
              <a:cs typeface="Jameel Noori Nastaleeq" panose="02000503000000020004" pitchFamily="2" charset="-78"/>
            </a:rPr>
            <a:t>احساس طاری رہتا ہے</a:t>
          </a:r>
          <a:endParaRPr lang="en-US" dirty="0">
            <a:latin typeface="Jameel Noori Nastaleeq" panose="02000503000000020004" pitchFamily="2" charset="-78"/>
            <a:cs typeface="Jameel Noori Nastaleeq" panose="02000503000000020004" pitchFamily="2" charset="-78"/>
          </a:endParaRPr>
        </a:p>
      </dgm:t>
    </dgm:pt>
    <dgm:pt modelId="{015108F8-CB79-485C-BA74-AD083A2C4FCA}" type="par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F34D8506-796B-46FA-A505-69BB162F737F}" type="sib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449F7576-145F-473B-BDB7-C0FC337EA6B3}">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قرآنِ حکیم میں جہاں بھی احکاماتِ شریعت بیان کیے گئے ہیں وہاں  تقوٰی  پر خصوصی زور دیا گیاہے </a:t>
          </a:r>
          <a:endParaRPr lang="en-US" dirty="0">
            <a:latin typeface="Jameel Noori Nastaleeq" panose="02000503000000020004" pitchFamily="2" charset="-78"/>
            <a:cs typeface="Jameel Noori Nastaleeq" panose="02000503000000020004" pitchFamily="2" charset="-78"/>
          </a:endParaRPr>
        </a:p>
      </dgm:t>
    </dgm:pt>
    <dgm:pt modelId="{88D25CC5-6E3B-4968-BB88-47F11A3A70AD}" type="parTrans" cxnId="{80BD553D-DED1-485E-A726-170DFBBD8E6D}">
      <dgm:prSet/>
      <dgm:spPr/>
      <dgm:t>
        <a:bodyPr/>
        <a:lstStyle/>
        <a:p>
          <a:endParaRPr lang="en-US">
            <a:latin typeface="Jameel Noori Nastaleeq" panose="02000503000000020004" pitchFamily="2" charset="-78"/>
            <a:cs typeface="Jameel Noori Nastaleeq" panose="02000503000000020004" pitchFamily="2" charset="-78"/>
          </a:endParaRPr>
        </a:p>
      </dgm:t>
    </dgm:pt>
    <dgm:pt modelId="{67951B39-ED89-457D-8015-EB5C9D857AE8}" type="sibTrans" cxnId="{80BD553D-DED1-485E-A726-170DFBBD8E6D}">
      <dgm:prSet/>
      <dgm:spPr/>
      <dgm:t>
        <a:bodyPr/>
        <a:lstStyle/>
        <a:p>
          <a:endParaRPr lang="en-US">
            <a:latin typeface="Jameel Noori Nastaleeq" panose="02000503000000020004" pitchFamily="2" charset="-78"/>
            <a:cs typeface="Jameel Noori Nastaleeq" panose="02000503000000020004" pitchFamily="2" charset="-78"/>
          </a:endParaRPr>
        </a:p>
      </dgm:t>
    </dgm:pt>
    <dgm:pt modelId="{68D4414C-7402-42D6-99F6-09E0E18E76E3}">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خاندانی زندگی میں تقوٰی کی اہمیت </a:t>
          </a:r>
          <a:r>
            <a:rPr lang="ur-PK" dirty="0" smtClean="0">
              <a:latin typeface="Jameel Noori Nastaleeq" panose="02000503000000020004" pitchFamily="2" charset="-78"/>
              <a:cs typeface="Jameel Noori Nastaleeq" panose="02000503000000020004" pitchFamily="2" charset="-78"/>
            </a:rPr>
            <a:t>کے پیش نظر </a:t>
          </a:r>
          <a:r>
            <a:rPr lang="ar-SA" dirty="0" smtClean="0">
              <a:latin typeface="Jameel Noori Nastaleeq" panose="02000503000000020004" pitchFamily="2" charset="-78"/>
              <a:cs typeface="Jameel Noori Nastaleeq" panose="02000503000000020004" pitchFamily="2" charset="-78"/>
            </a:rPr>
            <a:t>خطبۂ نکاح </a:t>
          </a:r>
          <a:r>
            <a:rPr lang="ur-PK" dirty="0" smtClean="0">
              <a:latin typeface="Jameel Noori Nastaleeq" panose="02000503000000020004" pitchFamily="2" charset="-78"/>
              <a:cs typeface="Jameel Noori Nastaleeq" panose="02000503000000020004" pitchFamily="2" charset="-78"/>
            </a:rPr>
            <a:t>میں شامل آیات </a:t>
          </a:r>
          <a:r>
            <a:rPr lang="ar-SA" dirty="0" smtClean="0">
              <a:latin typeface="Jameel Noori Nastaleeq" panose="02000503000000020004" pitchFamily="2" charset="-78"/>
              <a:cs typeface="Jameel Noori Nastaleeq" panose="02000503000000020004" pitchFamily="2" charset="-78"/>
            </a:rPr>
            <a:t>میں </a:t>
          </a:r>
          <a:r>
            <a:rPr lang="ur-PK" dirty="0" smtClean="0">
              <a:latin typeface="Jameel Noori Nastaleeq" panose="02000503000000020004" pitchFamily="2" charset="-78"/>
              <a:cs typeface="Jameel Noori Nastaleeq" panose="02000503000000020004" pitchFamily="2" charset="-78"/>
            </a:rPr>
            <a:t>تقویٰ کا ذکر</a:t>
          </a:r>
          <a:endParaRPr lang="en-US" dirty="0">
            <a:latin typeface="Jameel Noori Nastaleeq" panose="02000503000000020004" pitchFamily="2" charset="-78"/>
            <a:cs typeface="Jameel Noori Nastaleeq" panose="02000503000000020004" pitchFamily="2" charset="-78"/>
          </a:endParaRPr>
        </a:p>
      </dgm:t>
    </dgm:pt>
    <dgm:pt modelId="{3DDE25E4-8907-427D-9157-50202BBC3D72}" type="parTrans" cxnId="{099DDEB1-8CD0-4DCB-A6C9-030D175AB8C2}">
      <dgm:prSet/>
      <dgm:spPr/>
      <dgm:t>
        <a:bodyPr/>
        <a:lstStyle/>
        <a:p>
          <a:endParaRPr lang="en-US">
            <a:latin typeface="Jameel Noori Nastaleeq" panose="02000503000000020004" pitchFamily="2" charset="-78"/>
            <a:cs typeface="Jameel Noori Nastaleeq" panose="02000503000000020004" pitchFamily="2" charset="-78"/>
          </a:endParaRPr>
        </a:p>
      </dgm:t>
    </dgm:pt>
    <dgm:pt modelId="{1E90833D-1BC6-46AD-A8A1-A6A2CFFDE9B8}" type="sibTrans" cxnId="{099DDEB1-8CD0-4DCB-A6C9-030D175AB8C2}">
      <dgm:prSet/>
      <dgm:spPr/>
      <dgm:t>
        <a:bodyPr/>
        <a:lstStyle/>
        <a:p>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B6425B3B-8AA8-4C84-BE90-45A569A56D2B}" type="pres">
      <dgm:prSet presAssocID="{0F40244B-1CFF-44FB-842B-C23D84B7E299}" presName="parentText" presStyleLbl="node1" presStyleIdx="0" presStyleCnt="3">
        <dgm:presLayoutVars>
          <dgm:chMax val="0"/>
          <dgm:bulletEnabled val="1"/>
        </dgm:presLayoutVars>
      </dgm:prSet>
      <dgm:spPr/>
      <dgm:t>
        <a:bodyPr/>
        <a:lstStyle/>
        <a:p>
          <a:endParaRPr lang="en-US"/>
        </a:p>
      </dgm:t>
    </dgm:pt>
    <dgm:pt modelId="{9C09E6E5-D4A2-4777-8B2E-610F4F888A8E}" type="pres">
      <dgm:prSet presAssocID="{F34D8506-796B-46FA-A505-69BB162F737F}" presName="spacer" presStyleCnt="0"/>
      <dgm:spPr/>
      <dgm:t>
        <a:bodyPr/>
        <a:lstStyle/>
        <a:p>
          <a:endParaRPr lang="en-US"/>
        </a:p>
      </dgm:t>
    </dgm:pt>
    <dgm:pt modelId="{5DEE002A-E09A-49DB-B70B-B203010BAF10}" type="pres">
      <dgm:prSet presAssocID="{449F7576-145F-473B-BDB7-C0FC337EA6B3}" presName="parentText" presStyleLbl="node1" presStyleIdx="1" presStyleCnt="3">
        <dgm:presLayoutVars>
          <dgm:chMax val="0"/>
          <dgm:bulletEnabled val="1"/>
        </dgm:presLayoutVars>
      </dgm:prSet>
      <dgm:spPr/>
      <dgm:t>
        <a:bodyPr/>
        <a:lstStyle/>
        <a:p>
          <a:endParaRPr lang="en-US"/>
        </a:p>
      </dgm:t>
    </dgm:pt>
    <dgm:pt modelId="{780C267F-99AB-480F-B26B-3F4DD86EA1A1}" type="pres">
      <dgm:prSet presAssocID="{67951B39-ED89-457D-8015-EB5C9D857AE8}" presName="spacer" presStyleCnt="0"/>
      <dgm:spPr/>
    </dgm:pt>
    <dgm:pt modelId="{6CAF13DD-AC61-41DF-8CA1-666E4C9D9F08}" type="pres">
      <dgm:prSet presAssocID="{68D4414C-7402-42D6-99F6-09E0E18E76E3}" presName="parentText" presStyleLbl="node1" presStyleIdx="2" presStyleCnt="3">
        <dgm:presLayoutVars>
          <dgm:chMax val="0"/>
          <dgm:bulletEnabled val="1"/>
        </dgm:presLayoutVars>
      </dgm:prSet>
      <dgm:spPr/>
      <dgm:t>
        <a:bodyPr/>
        <a:lstStyle/>
        <a:p>
          <a:endParaRPr lang="en-US"/>
        </a:p>
      </dgm:t>
    </dgm:pt>
  </dgm:ptLst>
  <dgm:cxnLst>
    <dgm:cxn modelId="{099DDEB1-8CD0-4DCB-A6C9-030D175AB8C2}" srcId="{A22174DA-82A8-41B1-921C-243A48BD35E8}" destId="{68D4414C-7402-42D6-99F6-09E0E18E76E3}" srcOrd="2" destOrd="0" parTransId="{3DDE25E4-8907-427D-9157-50202BBC3D72}" sibTransId="{1E90833D-1BC6-46AD-A8A1-A6A2CFFDE9B8}"/>
    <dgm:cxn modelId="{B75690AC-FBB2-49D2-B9C7-F0305CA1DC2C}" type="presOf" srcId="{68D4414C-7402-42D6-99F6-09E0E18E76E3}" destId="{6CAF13DD-AC61-41DF-8CA1-666E4C9D9F08}" srcOrd="0" destOrd="0" presId="urn:microsoft.com/office/officeart/2005/8/layout/vList2"/>
    <dgm:cxn modelId="{1587A4CA-107D-4D8E-8F14-E13D1D5D14EE}" type="presOf" srcId="{A22174DA-82A8-41B1-921C-243A48BD35E8}" destId="{848F32F7-7535-433E-B81B-20B752B1B3F4}" srcOrd="0" destOrd="0" presId="urn:microsoft.com/office/officeart/2005/8/layout/vList2"/>
    <dgm:cxn modelId="{DAD25E0C-92BB-493A-A096-5A84914F96C9}" type="presOf" srcId="{449F7576-145F-473B-BDB7-C0FC337EA6B3}" destId="{5DEE002A-E09A-49DB-B70B-B203010BAF10}" srcOrd="0" destOrd="0" presId="urn:microsoft.com/office/officeart/2005/8/layout/vList2"/>
    <dgm:cxn modelId="{8ACE1290-2F16-45AB-AA7E-B303192EC81E}" srcId="{A22174DA-82A8-41B1-921C-243A48BD35E8}" destId="{0F40244B-1CFF-44FB-842B-C23D84B7E299}" srcOrd="0" destOrd="0" parTransId="{015108F8-CB79-485C-BA74-AD083A2C4FCA}" sibTransId="{F34D8506-796B-46FA-A505-69BB162F737F}"/>
    <dgm:cxn modelId="{80BD553D-DED1-485E-A726-170DFBBD8E6D}" srcId="{A22174DA-82A8-41B1-921C-243A48BD35E8}" destId="{449F7576-145F-473B-BDB7-C0FC337EA6B3}" srcOrd="1" destOrd="0" parTransId="{88D25CC5-6E3B-4968-BB88-47F11A3A70AD}" sibTransId="{67951B39-ED89-457D-8015-EB5C9D857AE8}"/>
    <dgm:cxn modelId="{B9FB2438-4878-4529-ACD1-1446FB2B0A2F}" type="presOf" srcId="{0F40244B-1CFF-44FB-842B-C23D84B7E299}" destId="{B6425B3B-8AA8-4C84-BE90-45A569A56D2B}" srcOrd="0" destOrd="0" presId="urn:microsoft.com/office/officeart/2005/8/layout/vList2"/>
    <dgm:cxn modelId="{A2DC1E02-039C-4594-A781-CB677B2951AC}" type="presParOf" srcId="{848F32F7-7535-433E-B81B-20B752B1B3F4}" destId="{B6425B3B-8AA8-4C84-BE90-45A569A56D2B}" srcOrd="0" destOrd="0" presId="urn:microsoft.com/office/officeart/2005/8/layout/vList2"/>
    <dgm:cxn modelId="{80B95391-CC0E-4E80-88D4-CE5D0BB4C93D}" type="presParOf" srcId="{848F32F7-7535-433E-B81B-20B752B1B3F4}" destId="{9C09E6E5-D4A2-4777-8B2E-610F4F888A8E}" srcOrd="1" destOrd="0" presId="urn:microsoft.com/office/officeart/2005/8/layout/vList2"/>
    <dgm:cxn modelId="{3363C216-B028-42F1-A62E-B49CC7656476}" type="presParOf" srcId="{848F32F7-7535-433E-B81B-20B752B1B3F4}" destId="{5DEE002A-E09A-49DB-B70B-B203010BAF10}" srcOrd="2" destOrd="0" presId="urn:microsoft.com/office/officeart/2005/8/layout/vList2"/>
    <dgm:cxn modelId="{ED1F0820-175F-417C-8B9C-67FB7C9C2768}" type="presParOf" srcId="{848F32F7-7535-433E-B81B-20B752B1B3F4}" destId="{780C267F-99AB-480F-B26B-3F4DD86EA1A1}" srcOrd="3" destOrd="0" presId="urn:microsoft.com/office/officeart/2005/8/layout/vList2"/>
    <dgm:cxn modelId="{1F5925DB-8784-40AA-86A8-00B2C1F00660}" type="presParOf" srcId="{848F32F7-7535-433E-B81B-20B752B1B3F4}" destId="{6CAF13DD-AC61-41DF-8CA1-666E4C9D9F08}" srcOrd="4"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F40244B-1CFF-44FB-842B-C23D84B7E299}">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latin typeface="Jameel Noori Nastaleeq" panose="02000503000000020004" pitchFamily="2" charset="-78"/>
              <a:cs typeface="Jameel Noori Nastaleeq" panose="02000503000000020004" pitchFamily="2" charset="-78"/>
            </a:rPr>
            <a:t>تقویٰ ہی کے ذریعہ انسان کو اللہ کی قربت نصیب ہوتی ہے</a:t>
          </a:r>
          <a:endParaRPr lang="en-US" dirty="0">
            <a:latin typeface="Jameel Noori Nastaleeq" panose="02000503000000020004" pitchFamily="2" charset="-78"/>
            <a:cs typeface="Jameel Noori Nastaleeq" panose="02000503000000020004" pitchFamily="2" charset="-78"/>
          </a:endParaRPr>
        </a:p>
      </dgm:t>
    </dgm:pt>
    <dgm:pt modelId="{015108F8-CB79-485C-BA74-AD083A2C4FCA}" type="par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F34D8506-796B-46FA-A505-69BB162F737F}" type="sib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B6425B3B-8AA8-4C84-BE90-45A569A56D2B}" type="pres">
      <dgm:prSet presAssocID="{0F40244B-1CFF-44FB-842B-C23D84B7E299}" presName="parentText" presStyleLbl="node1" presStyleIdx="0" presStyleCnt="1">
        <dgm:presLayoutVars>
          <dgm:chMax val="0"/>
          <dgm:bulletEnabled val="1"/>
        </dgm:presLayoutVars>
      </dgm:prSet>
      <dgm:spPr/>
      <dgm:t>
        <a:bodyPr/>
        <a:lstStyle/>
        <a:p>
          <a:endParaRPr lang="en-US"/>
        </a:p>
      </dgm:t>
    </dgm:pt>
  </dgm:ptLst>
  <dgm:cxnLst>
    <dgm:cxn modelId="{8ACE1290-2F16-45AB-AA7E-B303192EC81E}" srcId="{A22174DA-82A8-41B1-921C-243A48BD35E8}" destId="{0F40244B-1CFF-44FB-842B-C23D84B7E299}" srcOrd="0" destOrd="0" parTransId="{015108F8-CB79-485C-BA74-AD083A2C4FCA}" sibTransId="{F34D8506-796B-46FA-A505-69BB162F737F}"/>
    <dgm:cxn modelId="{50A55CAB-99DD-4725-A775-83BBDA588B1F}" type="presOf" srcId="{A22174DA-82A8-41B1-921C-243A48BD35E8}" destId="{848F32F7-7535-433E-B81B-20B752B1B3F4}" srcOrd="0" destOrd="0" presId="urn:microsoft.com/office/officeart/2005/8/layout/vList2"/>
    <dgm:cxn modelId="{8104A433-BA2D-4FF6-8DF2-A808D2AE7015}" type="presOf" srcId="{0F40244B-1CFF-44FB-842B-C23D84B7E299}" destId="{B6425B3B-8AA8-4C84-BE90-45A569A56D2B}" srcOrd="0" destOrd="0" presId="urn:microsoft.com/office/officeart/2005/8/layout/vList2"/>
    <dgm:cxn modelId="{FB8BE2A9-6662-4EAF-8E0E-437CD6F9074B}" type="presParOf" srcId="{848F32F7-7535-433E-B81B-20B752B1B3F4}" destId="{B6425B3B-8AA8-4C84-BE90-45A569A56D2B}"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F40244B-1CFF-44FB-842B-C23D84B7E299}">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ایک اہم دینی  اصطلاح ہے جس کا بیان  قرآنِ حکیم میں کئی مرتبہ آیا  ہے</a:t>
          </a:r>
          <a:endParaRPr lang="en-US" dirty="0">
            <a:latin typeface="Jameel Noori Nastaleeq" panose="02000503000000020004" pitchFamily="2" charset="-78"/>
            <a:cs typeface="Jameel Noori Nastaleeq" panose="02000503000000020004" pitchFamily="2" charset="-78"/>
          </a:endParaRPr>
        </a:p>
      </dgm:t>
    </dgm:pt>
    <dgm:pt modelId="{015108F8-CB79-485C-BA74-AD083A2C4FCA}" type="par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F34D8506-796B-46FA-A505-69BB162F737F}" type="sib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3E994217-910A-48F8-A8E1-2FF497C6B432}">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اجتماعی  ادارے میں سمع وطاعت کا نظم اختیار کرنے کا حکم بشرطیکہ شریعت کی خلاف ورزی نہ ہو</a:t>
          </a:r>
          <a:endParaRPr lang="en-US" dirty="0">
            <a:latin typeface="Jameel Noori Nastaleeq" panose="02000503000000020004" pitchFamily="2" charset="-78"/>
            <a:cs typeface="Jameel Noori Nastaleeq" panose="02000503000000020004" pitchFamily="2" charset="-78"/>
          </a:endParaRPr>
        </a:p>
      </dgm:t>
    </dgm:pt>
    <dgm:pt modelId="{DB312400-D33A-49CA-8345-9F60AF386869}" type="parTrans" cxnId="{1416A2ED-3E12-4E1D-86B6-4F13CCC21D5D}">
      <dgm:prSet/>
      <dgm:spPr/>
      <dgm:t>
        <a:bodyPr/>
        <a:lstStyle/>
        <a:p>
          <a:endParaRPr lang="en-US">
            <a:latin typeface="Jameel Noori Nastaleeq" panose="02000503000000020004" pitchFamily="2" charset="-78"/>
            <a:cs typeface="Jameel Noori Nastaleeq" panose="02000503000000020004" pitchFamily="2" charset="-78"/>
          </a:endParaRPr>
        </a:p>
      </dgm:t>
    </dgm:pt>
    <dgm:pt modelId="{5C49597C-68E8-4E03-BDC4-DE475941C70F}" type="sibTrans" cxnId="{1416A2ED-3E12-4E1D-86B6-4F13CCC21D5D}">
      <dgm:prSet/>
      <dgm:spPr/>
      <dgm:t>
        <a:bodyPr/>
        <a:lstStyle/>
        <a:p>
          <a:endParaRPr lang="en-US">
            <a:latin typeface="Jameel Noori Nastaleeq" panose="02000503000000020004" pitchFamily="2" charset="-78"/>
            <a:cs typeface="Jameel Noori Nastaleeq" panose="02000503000000020004" pitchFamily="2" charset="-78"/>
          </a:endParaRPr>
        </a:p>
      </dgm:t>
    </dgm:pt>
    <dgm:pt modelId="{97616282-9BDF-45B9-A490-7891713B6AF8}">
      <dgm:prSet/>
      <dgm:spPr/>
      <dgm:t>
        <a:bodyPr/>
        <a:lstStyle/>
        <a:p>
          <a:pPr rtl="1"/>
          <a:r>
            <a:rPr lang="ar-SA" smtClean="0">
              <a:latin typeface="Jameel Noori Nastaleeq" panose="02000503000000020004" pitchFamily="2" charset="-78"/>
              <a:cs typeface="Jameel Noori Nastaleeq" panose="02000503000000020004" pitchFamily="2" charset="-78"/>
            </a:rPr>
            <a:t>اقامتِ دین کے فریضہ کی ادائیگی بغیر اجتماعیت کے ممکن نہیں اور اس اجتماعیت کے لیے بھی منصوص، مسنون اور ماثور اساس سمع و طاعت ہی ہے</a:t>
          </a:r>
          <a:endParaRPr lang="en-US" dirty="0">
            <a:latin typeface="Jameel Noori Nastaleeq" panose="02000503000000020004" pitchFamily="2" charset="-78"/>
            <a:cs typeface="Jameel Noori Nastaleeq" panose="02000503000000020004" pitchFamily="2" charset="-78"/>
          </a:endParaRPr>
        </a:p>
      </dgm:t>
    </dgm:pt>
    <dgm:pt modelId="{9963828E-CE56-494F-9F56-46B918DB909C}" type="parTrans" cxnId="{1166B869-1B1D-4D3F-828A-FDCD61511758}">
      <dgm:prSet/>
      <dgm:spPr/>
      <dgm:t>
        <a:bodyPr/>
        <a:lstStyle/>
        <a:p>
          <a:endParaRPr lang="en-US">
            <a:latin typeface="Jameel Noori Nastaleeq" panose="02000503000000020004" pitchFamily="2" charset="-78"/>
            <a:cs typeface="Jameel Noori Nastaleeq" panose="02000503000000020004" pitchFamily="2" charset="-78"/>
          </a:endParaRPr>
        </a:p>
      </dgm:t>
    </dgm:pt>
    <dgm:pt modelId="{3020CF64-078A-4B8B-8531-237C932DAC3F}" type="sibTrans" cxnId="{1166B869-1B1D-4D3F-828A-FDCD61511758}">
      <dgm:prSet/>
      <dgm:spPr/>
      <dgm:t>
        <a:bodyPr/>
        <a:lstStyle/>
        <a:p>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B6425B3B-8AA8-4C84-BE90-45A569A56D2B}" type="pres">
      <dgm:prSet presAssocID="{0F40244B-1CFF-44FB-842B-C23D84B7E299}" presName="parentText" presStyleLbl="node1" presStyleIdx="0" presStyleCnt="2">
        <dgm:presLayoutVars>
          <dgm:chMax val="0"/>
          <dgm:bulletEnabled val="1"/>
        </dgm:presLayoutVars>
      </dgm:prSet>
      <dgm:spPr/>
      <dgm:t>
        <a:bodyPr/>
        <a:lstStyle/>
        <a:p>
          <a:endParaRPr lang="en-US"/>
        </a:p>
      </dgm:t>
    </dgm:pt>
    <dgm:pt modelId="{9C09E6E5-D4A2-4777-8B2E-610F4F888A8E}" type="pres">
      <dgm:prSet presAssocID="{F34D8506-796B-46FA-A505-69BB162F737F}" presName="spacer" presStyleCnt="0"/>
      <dgm:spPr/>
      <dgm:t>
        <a:bodyPr/>
        <a:lstStyle/>
        <a:p>
          <a:endParaRPr lang="en-US"/>
        </a:p>
      </dgm:t>
    </dgm:pt>
    <dgm:pt modelId="{088D4D29-ADC3-4511-84EA-6ED70096D96A}" type="pres">
      <dgm:prSet presAssocID="{3E994217-910A-48F8-A8E1-2FF497C6B432}" presName="parentText" presStyleLbl="node1" presStyleIdx="1" presStyleCnt="2">
        <dgm:presLayoutVars>
          <dgm:chMax val="0"/>
          <dgm:bulletEnabled val="1"/>
        </dgm:presLayoutVars>
      </dgm:prSet>
      <dgm:spPr/>
      <dgm:t>
        <a:bodyPr/>
        <a:lstStyle/>
        <a:p>
          <a:endParaRPr lang="en-US"/>
        </a:p>
      </dgm:t>
    </dgm:pt>
    <dgm:pt modelId="{6999D0C1-072F-42D1-8CDD-455731A81107}" type="pres">
      <dgm:prSet presAssocID="{3E994217-910A-48F8-A8E1-2FF497C6B432}" presName="childText" presStyleLbl="revTx" presStyleIdx="0" presStyleCnt="1">
        <dgm:presLayoutVars>
          <dgm:bulletEnabled val="1"/>
        </dgm:presLayoutVars>
      </dgm:prSet>
      <dgm:spPr/>
      <dgm:t>
        <a:bodyPr/>
        <a:lstStyle/>
        <a:p>
          <a:endParaRPr lang="en-US"/>
        </a:p>
      </dgm:t>
    </dgm:pt>
  </dgm:ptLst>
  <dgm:cxnLst>
    <dgm:cxn modelId="{98474D38-35E5-4BBB-8998-3E76F367C9A9}" type="presOf" srcId="{0F40244B-1CFF-44FB-842B-C23D84B7E299}" destId="{B6425B3B-8AA8-4C84-BE90-45A569A56D2B}" srcOrd="0" destOrd="0" presId="urn:microsoft.com/office/officeart/2005/8/layout/vList2"/>
    <dgm:cxn modelId="{9978ADCC-BBD8-4202-8439-2C1DC332CC34}" type="presOf" srcId="{3E994217-910A-48F8-A8E1-2FF497C6B432}" destId="{088D4D29-ADC3-4511-84EA-6ED70096D96A}" srcOrd="0" destOrd="0" presId="urn:microsoft.com/office/officeart/2005/8/layout/vList2"/>
    <dgm:cxn modelId="{E78A0945-7DD0-4A1A-8329-6F028E650E10}" type="presOf" srcId="{A22174DA-82A8-41B1-921C-243A48BD35E8}" destId="{848F32F7-7535-433E-B81B-20B752B1B3F4}" srcOrd="0" destOrd="0" presId="urn:microsoft.com/office/officeart/2005/8/layout/vList2"/>
    <dgm:cxn modelId="{8ACE1290-2F16-45AB-AA7E-B303192EC81E}" srcId="{A22174DA-82A8-41B1-921C-243A48BD35E8}" destId="{0F40244B-1CFF-44FB-842B-C23D84B7E299}" srcOrd="0" destOrd="0" parTransId="{015108F8-CB79-485C-BA74-AD083A2C4FCA}" sibTransId="{F34D8506-796B-46FA-A505-69BB162F737F}"/>
    <dgm:cxn modelId="{1416A2ED-3E12-4E1D-86B6-4F13CCC21D5D}" srcId="{A22174DA-82A8-41B1-921C-243A48BD35E8}" destId="{3E994217-910A-48F8-A8E1-2FF497C6B432}" srcOrd="1" destOrd="0" parTransId="{DB312400-D33A-49CA-8345-9F60AF386869}" sibTransId="{5C49597C-68E8-4E03-BDC4-DE475941C70F}"/>
    <dgm:cxn modelId="{D1176E56-95C7-4F29-B94E-66ACD6411E0E}" type="presOf" srcId="{97616282-9BDF-45B9-A490-7891713B6AF8}" destId="{6999D0C1-072F-42D1-8CDD-455731A81107}" srcOrd="0" destOrd="0" presId="urn:microsoft.com/office/officeart/2005/8/layout/vList2"/>
    <dgm:cxn modelId="{1166B869-1B1D-4D3F-828A-FDCD61511758}" srcId="{3E994217-910A-48F8-A8E1-2FF497C6B432}" destId="{97616282-9BDF-45B9-A490-7891713B6AF8}" srcOrd="0" destOrd="0" parTransId="{9963828E-CE56-494F-9F56-46B918DB909C}" sibTransId="{3020CF64-078A-4B8B-8531-237C932DAC3F}"/>
    <dgm:cxn modelId="{DC3822E4-9855-40D6-AE8F-EDECE48D21E9}" type="presParOf" srcId="{848F32F7-7535-433E-B81B-20B752B1B3F4}" destId="{B6425B3B-8AA8-4C84-BE90-45A569A56D2B}" srcOrd="0" destOrd="0" presId="urn:microsoft.com/office/officeart/2005/8/layout/vList2"/>
    <dgm:cxn modelId="{C6A6B3A4-935C-4994-92A5-F4D6DB0AD038}" type="presParOf" srcId="{848F32F7-7535-433E-B81B-20B752B1B3F4}" destId="{9C09E6E5-D4A2-4777-8B2E-610F4F888A8E}" srcOrd="1" destOrd="0" presId="urn:microsoft.com/office/officeart/2005/8/layout/vList2"/>
    <dgm:cxn modelId="{AA5D1AE8-6E1D-46AD-93EE-FAB248C2923F}" type="presParOf" srcId="{848F32F7-7535-433E-B81B-20B752B1B3F4}" destId="{088D4D29-ADC3-4511-84EA-6ED70096D96A}" srcOrd="2" destOrd="0" presId="urn:microsoft.com/office/officeart/2005/8/layout/vList2"/>
    <dgm:cxn modelId="{2F4D1DD3-5788-43B1-B40F-08660C18885E}" type="presParOf" srcId="{848F32F7-7535-433E-B81B-20B752B1B3F4}" destId="{6999D0C1-072F-42D1-8CDD-455731A81107}"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F40244B-1CFF-44FB-842B-C23D84B7E299}">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ur-PK" dirty="0" smtClean="0">
              <a:latin typeface="Al Qalam Quran Publisher" panose="02040503050201020203" pitchFamily="18" charset="-78"/>
              <a:cs typeface="Al Qalam Quran Publisher" panose="02040503050201020203" pitchFamily="18" charset="-78"/>
            </a:rPr>
            <a:t>وَ اَنْفِقُوْا خَيْرًا لِّاَنْفُسِكُمْ </a:t>
          </a:r>
          <a:r>
            <a:rPr lang="ar-SA" dirty="0" smtClean="0">
              <a:latin typeface="Jameel Noori Nastaleeq" panose="02000503000000020004" pitchFamily="2" charset="-78"/>
              <a:cs typeface="Jameel Noori Nastaleeq" panose="02000503000000020004" pitchFamily="2" charset="-78"/>
            </a:rPr>
            <a:t>کے الفاظ رہنمائی کر رہے ہیں کہ انفاقِ مال کا فائدہ اجرِ آخرت کی صورت میں انسان ہی کو ملے گا کیونکہ یہ مال اللہ کے ہاں محفوظ ہوگیا</a:t>
          </a:r>
          <a:r>
            <a:rPr lang="ur-PK" dirty="0" smtClean="0">
              <a:latin typeface="Jameel Noori Nastaleeq" panose="02000503000000020004" pitchFamily="2" charset="-78"/>
              <a:cs typeface="Jameel Noori Nastaleeq" panose="02000503000000020004" pitchFamily="2" charset="-78"/>
            </a:rPr>
            <a:t>۔</a:t>
          </a:r>
          <a:endParaRPr lang="en-US" dirty="0">
            <a:latin typeface="Jameel Noori Nastaleeq" panose="02000503000000020004" pitchFamily="2" charset="-78"/>
            <a:cs typeface="Jameel Noori Nastaleeq" panose="02000503000000020004" pitchFamily="2" charset="-78"/>
          </a:endParaRPr>
        </a:p>
      </dgm:t>
    </dgm:pt>
    <dgm:pt modelId="{015108F8-CB79-485C-BA74-AD083A2C4FCA}" type="parTrans" cxnId="{8ACE1290-2F16-45AB-AA7E-B303192EC81E}">
      <dgm:prSet/>
      <dgm:spPr/>
      <dgm:t>
        <a:bodyPr/>
        <a:lstStyle/>
        <a:p>
          <a:pPr algn="ctr"/>
          <a:endParaRPr lang="en-US">
            <a:latin typeface="Jameel Noori Nastaleeq" panose="02000503000000020004" pitchFamily="2" charset="-78"/>
            <a:cs typeface="Jameel Noori Nastaleeq" panose="02000503000000020004" pitchFamily="2" charset="-78"/>
          </a:endParaRPr>
        </a:p>
      </dgm:t>
    </dgm:pt>
    <dgm:pt modelId="{F34D8506-796B-46FA-A505-69BB162F737F}" type="sibTrans" cxnId="{8ACE1290-2F16-45AB-AA7E-B303192EC81E}">
      <dgm:prSet/>
      <dgm:spPr/>
      <dgm:t>
        <a:bodyPr/>
        <a:lstStyle/>
        <a:p>
          <a:pPr algn="ctr"/>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B6425B3B-8AA8-4C84-BE90-45A569A56D2B}" type="pres">
      <dgm:prSet presAssocID="{0F40244B-1CFF-44FB-842B-C23D84B7E299}" presName="parentText" presStyleLbl="node1" presStyleIdx="0" presStyleCnt="1">
        <dgm:presLayoutVars>
          <dgm:chMax val="0"/>
          <dgm:bulletEnabled val="1"/>
        </dgm:presLayoutVars>
      </dgm:prSet>
      <dgm:spPr/>
      <dgm:t>
        <a:bodyPr/>
        <a:lstStyle/>
        <a:p>
          <a:endParaRPr lang="en-US"/>
        </a:p>
      </dgm:t>
    </dgm:pt>
  </dgm:ptLst>
  <dgm:cxnLst>
    <dgm:cxn modelId="{7FC4B68B-C6FF-4291-A9A5-E3BE4E526F1B}" type="presOf" srcId="{A22174DA-82A8-41B1-921C-243A48BD35E8}" destId="{848F32F7-7535-433E-B81B-20B752B1B3F4}" srcOrd="0" destOrd="0" presId="urn:microsoft.com/office/officeart/2005/8/layout/vList2"/>
    <dgm:cxn modelId="{2467A68B-6A76-403B-AAFD-1FEF713DAEB3}" type="presOf" srcId="{0F40244B-1CFF-44FB-842B-C23D84B7E299}" destId="{B6425B3B-8AA8-4C84-BE90-45A569A56D2B}" srcOrd="0" destOrd="0" presId="urn:microsoft.com/office/officeart/2005/8/layout/vList2"/>
    <dgm:cxn modelId="{8ACE1290-2F16-45AB-AA7E-B303192EC81E}" srcId="{A22174DA-82A8-41B1-921C-243A48BD35E8}" destId="{0F40244B-1CFF-44FB-842B-C23D84B7E299}" srcOrd="0" destOrd="0" parTransId="{015108F8-CB79-485C-BA74-AD083A2C4FCA}" sibTransId="{F34D8506-796B-46FA-A505-69BB162F737F}"/>
    <dgm:cxn modelId="{A44DEA81-4BE6-44DE-8F92-B51F723DE047}" type="presParOf" srcId="{848F32F7-7535-433E-B81B-20B752B1B3F4}" destId="{B6425B3B-8AA8-4C84-BE90-45A569A56D2B}"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720C5FC1-1B5C-4E16-A6F5-FD1D33E007DA}">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latin typeface="Jameel Noori Nastaleeq" panose="02000503000000020004" pitchFamily="2" charset="-78"/>
              <a:cs typeface="Jameel Noori Nastaleeq" panose="02000503000000020004" pitchFamily="2" charset="-78"/>
            </a:rPr>
            <a:t>انفاق</a:t>
          </a:r>
          <a:endParaRPr lang="en-US" dirty="0">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1A5A3450-FC44-4129-A94E-81B7B690D936}" type="sib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9368323-C714-446A-9715-8AAF848C6E18}">
      <dgm:prSet phldrT="[Text]"/>
      <dgm:spPr>
        <a:ln>
          <a:solidFill>
            <a:srgbClr val="1A3F6D">
              <a:alpha val="90000"/>
            </a:srgbClr>
          </a:solidFill>
        </a:ln>
      </dgm:spPr>
      <dgm:t>
        <a:bodyPr/>
        <a:lstStyle/>
        <a:p>
          <a:pPr rtl="1"/>
          <a:r>
            <a:rPr lang="ur-PK" dirty="0" smtClean="0">
              <a:latin typeface="Jameel Noori Nastaleeq" panose="02000503000000020004" pitchFamily="2" charset="-78"/>
              <a:cs typeface="Jameel Noori Nastaleeq" panose="02000503000000020004" pitchFamily="2" charset="-78"/>
            </a:rPr>
            <a:t>کسی شے کو خرچ کردینا یا کھپا دینا</a:t>
          </a:r>
          <a:endParaRPr lang="en-US" dirty="0">
            <a:latin typeface="Jameel Noori Nastaleeq" panose="02000503000000020004" pitchFamily="2" charset="-78"/>
            <a:cs typeface="Jameel Noori Nastaleeq" panose="02000503000000020004" pitchFamily="2" charset="-78"/>
          </a:endParaRPr>
        </a:p>
      </dgm:t>
    </dgm:pt>
    <dgm:pt modelId="{C2490B5E-D681-4B8D-B8C7-6C9070112054}" type="par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5FB001D-750B-40A8-9812-054F047EB62A}" type="sib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B8F2F563-353B-426E-855A-8A26150DC47D}">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latin typeface="Jameel Noori Nastaleeq" panose="02000503000000020004" pitchFamily="2" charset="-78"/>
              <a:cs typeface="Jameel Noori Nastaleeq" panose="02000503000000020004" pitchFamily="2" charset="-78"/>
            </a:rPr>
            <a:t>انفاق فی سبیل اللہ</a:t>
          </a:r>
          <a:endParaRPr lang="en-US" dirty="0">
            <a:latin typeface="Jameel Noori Nastaleeq" panose="02000503000000020004" pitchFamily="2" charset="-78"/>
            <a:cs typeface="Jameel Noori Nastaleeq" panose="02000503000000020004" pitchFamily="2" charset="-78"/>
          </a:endParaRPr>
        </a:p>
      </dgm:t>
    </dgm:pt>
    <dgm:pt modelId="{97ED342E-60E6-4049-8076-8AF956988322}" type="parTrans" cxnId="{EABCA291-83BF-4D94-B441-8A2CFC512B9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FB5026D-CFEC-4785-9F4A-BB43864E6EF6}" type="sibTrans" cxnId="{EABCA291-83BF-4D94-B441-8A2CFC512B9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F85B0B7-37F9-4EAC-B720-79CD6170F6FA}">
      <dgm:prSet phldrT="[Text]"/>
      <dgm:spPr>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اللہ کی دی ہوئی ہدایات کے مطابق کسی کارِ خیر کے لیے </a:t>
          </a:r>
          <a:r>
            <a:rPr lang="ur-PK" dirty="0" smtClean="0">
              <a:latin typeface="Jameel Noori Nastaleeq" panose="02000503000000020004" pitchFamily="2" charset="-78"/>
              <a:cs typeface="Jameel Noori Nastaleeq" panose="02000503000000020004" pitchFamily="2" charset="-78"/>
            </a:rPr>
            <a:t>خرچ کرنا</a:t>
          </a:r>
          <a:endParaRPr lang="en-US" dirty="0">
            <a:latin typeface="Jameel Noori Nastaleeq" panose="02000503000000020004" pitchFamily="2" charset="-78"/>
            <a:cs typeface="Jameel Noori Nastaleeq" panose="02000503000000020004" pitchFamily="2" charset="-78"/>
          </a:endParaRPr>
        </a:p>
      </dgm:t>
    </dgm:pt>
    <dgm:pt modelId="{D04DE74C-3484-4F78-8911-F71D1F80B27D}" type="parTrans" cxnId="{28142B21-CD77-421B-B848-97E4C54FACE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6A2AED3-E8E9-483F-B99D-8F893DEB531D}" type="sibTrans" cxnId="{28142B21-CD77-421B-B848-97E4C54FACE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243AFA4-D087-4DEA-9C33-4C70840B2D05}">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rgbClr val="1A3F6D">
              <a:alpha val="90000"/>
            </a:srgbClr>
          </a:solidFill>
        </a:ln>
      </dgm:spPr>
      <dgm:t>
        <a:bodyPr/>
        <a:lstStyle/>
        <a:p>
          <a:pPr rtl="1"/>
          <a:r>
            <a:rPr lang="ur-PK" dirty="0" smtClean="0">
              <a:latin typeface="Jameel Noori Nastaleeq" panose="02000503000000020004" pitchFamily="2" charset="-78"/>
              <a:cs typeface="Jameel Noori Nastaleeq" panose="02000503000000020004" pitchFamily="2" charset="-78"/>
            </a:rPr>
            <a:t>وسیع مفہوم</a:t>
          </a:r>
          <a:endParaRPr lang="en-US" dirty="0">
            <a:latin typeface="Jameel Noori Nastaleeq" panose="02000503000000020004" pitchFamily="2" charset="-78"/>
            <a:cs typeface="Jameel Noori Nastaleeq" panose="02000503000000020004" pitchFamily="2" charset="-78"/>
          </a:endParaRPr>
        </a:p>
      </dgm:t>
    </dgm:pt>
    <dgm:pt modelId="{EDB23BD4-D857-4AC6-B1CF-BC14C671E04E}" type="parTrans" cxnId="{80AA4F9D-4333-491D-A377-6581E592F8B3}">
      <dgm:prSet/>
      <dgm:spPr/>
      <dgm:t>
        <a:bodyPr/>
        <a:lstStyle/>
        <a:p>
          <a:endParaRPr lang="en-US"/>
        </a:p>
      </dgm:t>
    </dgm:pt>
    <dgm:pt modelId="{049D4F05-0A32-4F3B-8561-AEE169EAF5E3}" type="sibTrans" cxnId="{80AA4F9D-4333-491D-A377-6581E592F8B3}">
      <dgm:prSet/>
      <dgm:spPr/>
      <dgm:t>
        <a:bodyPr/>
        <a:lstStyle/>
        <a:p>
          <a:endParaRPr lang="en-US"/>
        </a:p>
      </dgm:t>
    </dgm:pt>
    <dgm:pt modelId="{00357CB1-4F20-4322-B1F9-05A07080558D}">
      <dgm:prSet phldrT="[Text]"/>
      <dgm:spPr>
        <a:solidFill>
          <a:srgbClr val="D2DEEF"/>
        </a:solidFill>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ہراُس شے کو خرچ </a:t>
          </a:r>
          <a:r>
            <a:rPr lang="ur-PK" dirty="0" smtClean="0">
              <a:latin typeface="Jameel Noori Nastaleeq" panose="02000503000000020004" pitchFamily="2" charset="-78"/>
              <a:cs typeface="Jameel Noori Nastaleeq" panose="02000503000000020004" pitchFamily="2" charset="-78"/>
            </a:rPr>
            <a:t>کرنا </a:t>
          </a:r>
          <a:r>
            <a:rPr lang="ar-SA" dirty="0" smtClean="0">
              <a:latin typeface="Jameel Noori Nastaleeq" panose="02000503000000020004" pitchFamily="2" charset="-78"/>
              <a:cs typeface="Jameel Noori Nastaleeq" panose="02000503000000020004" pitchFamily="2" charset="-78"/>
            </a:rPr>
            <a:t>جس پرانسان کو اختیار حاصل ہو</a:t>
          </a:r>
          <a:endParaRPr lang="en-US" dirty="0">
            <a:latin typeface="Jameel Noori Nastaleeq" panose="02000503000000020004" pitchFamily="2" charset="-78"/>
            <a:cs typeface="Jameel Noori Nastaleeq" panose="02000503000000020004" pitchFamily="2" charset="-78"/>
          </a:endParaRPr>
        </a:p>
      </dgm:t>
    </dgm:pt>
    <dgm:pt modelId="{6159E3A9-688F-4642-B608-EF6A4EF92FFD}" type="parTrans" cxnId="{2A16FDE0-8100-4CE9-8D57-77B98EA2F425}">
      <dgm:prSet/>
      <dgm:spPr/>
      <dgm:t>
        <a:bodyPr/>
        <a:lstStyle/>
        <a:p>
          <a:endParaRPr lang="en-US"/>
        </a:p>
      </dgm:t>
    </dgm:pt>
    <dgm:pt modelId="{FB22AF2C-CB4A-4E06-A464-F1D36FD41877}" type="sibTrans" cxnId="{2A16FDE0-8100-4CE9-8D57-77B98EA2F425}">
      <dgm:prSet/>
      <dgm:spPr/>
      <dgm:t>
        <a:bodyPr/>
        <a:lstStyle/>
        <a:p>
          <a:endParaRPr lang="en-US"/>
        </a:p>
      </dgm:t>
    </dgm:pt>
    <dgm:pt modelId="{2F34C37B-F5B2-4BD8-B446-CC277EC91EE0}" type="pres">
      <dgm:prSet presAssocID="{39DAEB90-3C44-415E-839B-55876C892F66}" presName="Name0" presStyleCnt="0">
        <dgm:presLayoutVars>
          <dgm:dir val="rev"/>
          <dgm:animLvl val="lvl"/>
          <dgm:resizeHandles val="exact"/>
        </dgm:presLayoutVars>
      </dgm:prSet>
      <dgm:spPr/>
      <dgm:t>
        <a:bodyPr/>
        <a:lstStyle/>
        <a:p>
          <a:endParaRPr lang="en-US"/>
        </a:p>
      </dgm:t>
    </dgm:pt>
    <dgm:pt modelId="{0656D600-BEDE-42B4-8A09-A3A40A422ABA}" type="pres">
      <dgm:prSet presAssocID="{720C5FC1-1B5C-4E16-A6F5-FD1D33E007DA}" presName="linNode" presStyleCnt="0"/>
      <dgm:spPr/>
      <dgm:t>
        <a:bodyPr/>
        <a:lstStyle/>
        <a:p>
          <a:endParaRPr lang="en-US"/>
        </a:p>
      </dgm:t>
    </dgm:pt>
    <dgm:pt modelId="{31A6148A-60C8-433E-BD38-9029467FC229}" type="pres">
      <dgm:prSet presAssocID="{720C5FC1-1B5C-4E16-A6F5-FD1D33E007DA}" presName="parentText" presStyleLbl="node1" presStyleIdx="0" presStyleCnt="3">
        <dgm:presLayoutVars>
          <dgm:chMax val="1"/>
          <dgm:bulletEnabled val="1"/>
        </dgm:presLayoutVars>
      </dgm:prSet>
      <dgm:spPr/>
      <dgm:t>
        <a:bodyPr/>
        <a:lstStyle/>
        <a:p>
          <a:endParaRPr lang="en-US"/>
        </a:p>
      </dgm:t>
    </dgm:pt>
    <dgm:pt modelId="{A9E269E0-B364-4207-9B07-0FEB700F5D7F}" type="pres">
      <dgm:prSet presAssocID="{720C5FC1-1B5C-4E16-A6F5-FD1D33E007DA}" presName="descendantText" presStyleLbl="alignAccFollowNode1" presStyleIdx="0" presStyleCnt="3">
        <dgm:presLayoutVars>
          <dgm:bulletEnabled val="1"/>
        </dgm:presLayoutVars>
      </dgm:prSet>
      <dgm:spPr/>
      <dgm:t>
        <a:bodyPr/>
        <a:lstStyle/>
        <a:p>
          <a:endParaRPr lang="en-US"/>
        </a:p>
      </dgm:t>
    </dgm:pt>
    <dgm:pt modelId="{E01A0C6C-018A-4204-9972-9DD35A427041}" type="pres">
      <dgm:prSet presAssocID="{1A5A3450-FC44-4129-A94E-81B7B690D936}" presName="sp" presStyleCnt="0"/>
      <dgm:spPr/>
      <dgm:t>
        <a:bodyPr/>
        <a:lstStyle/>
        <a:p>
          <a:endParaRPr lang="en-US"/>
        </a:p>
      </dgm:t>
    </dgm:pt>
    <dgm:pt modelId="{7465F9F0-4778-4F15-97FA-9BA801AA2539}" type="pres">
      <dgm:prSet presAssocID="{B8F2F563-353B-426E-855A-8A26150DC47D}" presName="linNode" presStyleCnt="0"/>
      <dgm:spPr/>
      <dgm:t>
        <a:bodyPr/>
        <a:lstStyle/>
        <a:p>
          <a:endParaRPr lang="en-US"/>
        </a:p>
      </dgm:t>
    </dgm:pt>
    <dgm:pt modelId="{47AEF947-741A-4F26-9A32-15C7639A46BF}" type="pres">
      <dgm:prSet presAssocID="{B8F2F563-353B-426E-855A-8A26150DC47D}" presName="parentText" presStyleLbl="node1" presStyleIdx="1" presStyleCnt="3">
        <dgm:presLayoutVars>
          <dgm:chMax val="1"/>
          <dgm:bulletEnabled val="1"/>
        </dgm:presLayoutVars>
      </dgm:prSet>
      <dgm:spPr/>
      <dgm:t>
        <a:bodyPr/>
        <a:lstStyle/>
        <a:p>
          <a:endParaRPr lang="en-US"/>
        </a:p>
      </dgm:t>
    </dgm:pt>
    <dgm:pt modelId="{7A888C4C-E8F1-4165-8DBE-D2FAA5DA04FE}" type="pres">
      <dgm:prSet presAssocID="{B8F2F563-353B-426E-855A-8A26150DC47D}" presName="descendantText" presStyleLbl="alignAccFollowNode1" presStyleIdx="1" presStyleCnt="3">
        <dgm:presLayoutVars>
          <dgm:bulletEnabled val="1"/>
        </dgm:presLayoutVars>
      </dgm:prSet>
      <dgm:spPr/>
      <dgm:t>
        <a:bodyPr/>
        <a:lstStyle/>
        <a:p>
          <a:endParaRPr lang="en-US"/>
        </a:p>
      </dgm:t>
    </dgm:pt>
    <dgm:pt modelId="{52654B3E-AF7F-4DB8-BEA7-4ADCA2F85B35}" type="pres">
      <dgm:prSet presAssocID="{7FB5026D-CFEC-4785-9F4A-BB43864E6EF6}" presName="sp" presStyleCnt="0"/>
      <dgm:spPr/>
    </dgm:pt>
    <dgm:pt modelId="{2306A39A-5604-4B23-B54B-D6C2FBCB5A17}" type="pres">
      <dgm:prSet presAssocID="{7243AFA4-D087-4DEA-9C33-4C70840B2D05}" presName="linNode" presStyleCnt="0"/>
      <dgm:spPr/>
    </dgm:pt>
    <dgm:pt modelId="{CFEFC1F7-65FA-4848-9025-063F3E760932}" type="pres">
      <dgm:prSet presAssocID="{7243AFA4-D087-4DEA-9C33-4C70840B2D05}" presName="parentText" presStyleLbl="node1" presStyleIdx="2" presStyleCnt="3">
        <dgm:presLayoutVars>
          <dgm:chMax val="1"/>
          <dgm:bulletEnabled val="1"/>
        </dgm:presLayoutVars>
      </dgm:prSet>
      <dgm:spPr/>
      <dgm:t>
        <a:bodyPr/>
        <a:lstStyle/>
        <a:p>
          <a:endParaRPr lang="en-US"/>
        </a:p>
      </dgm:t>
    </dgm:pt>
    <dgm:pt modelId="{550668EA-4A17-4863-B06B-203AA0929473}" type="pres">
      <dgm:prSet presAssocID="{7243AFA4-D087-4DEA-9C33-4C70840B2D05}" presName="descendantText" presStyleLbl="alignAccFollowNode1" presStyleIdx="2" presStyleCnt="3">
        <dgm:presLayoutVars>
          <dgm:bulletEnabled val="1"/>
        </dgm:presLayoutVars>
      </dgm:prSet>
      <dgm:spPr/>
      <dgm:t>
        <a:bodyPr/>
        <a:lstStyle/>
        <a:p>
          <a:endParaRPr lang="en-US"/>
        </a:p>
      </dgm:t>
    </dgm:pt>
  </dgm:ptLst>
  <dgm:cxnLst>
    <dgm:cxn modelId="{17732711-E7C0-4120-B22A-A6BB0B66926A}" type="presOf" srcId="{A9368323-C714-446A-9715-8AAF848C6E18}" destId="{A9E269E0-B364-4207-9B07-0FEB700F5D7F}" srcOrd="0" destOrd="0" presId="urn:microsoft.com/office/officeart/2005/8/layout/vList5"/>
    <dgm:cxn modelId="{0EA09F87-0DD7-4E95-A7BB-894C6CBC52C8}" type="presOf" srcId="{B8F2F563-353B-426E-855A-8A26150DC47D}" destId="{47AEF947-741A-4F26-9A32-15C7639A46BF}" srcOrd="0" destOrd="0" presId="urn:microsoft.com/office/officeart/2005/8/layout/vList5"/>
    <dgm:cxn modelId="{28142B21-CD77-421B-B848-97E4C54FACE4}" srcId="{B8F2F563-353B-426E-855A-8A26150DC47D}" destId="{3F85B0B7-37F9-4EAC-B720-79CD6170F6FA}" srcOrd="0" destOrd="0" parTransId="{D04DE74C-3484-4F78-8911-F71D1F80B27D}" sibTransId="{E6A2AED3-E8E9-483F-B99D-8F893DEB531D}"/>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01C0C42C-A036-4362-BC5C-12B3400C7FF6}" type="presOf" srcId="{00357CB1-4F20-4322-B1F9-05A07080558D}" destId="{550668EA-4A17-4863-B06B-203AA0929473}" srcOrd="0" destOrd="0" presId="urn:microsoft.com/office/officeart/2005/8/layout/vList5"/>
    <dgm:cxn modelId="{87067B28-5EC5-4362-B302-166DD3A7CD94}" type="presOf" srcId="{3F85B0B7-37F9-4EAC-B720-79CD6170F6FA}" destId="{7A888C4C-E8F1-4165-8DBE-D2FAA5DA04FE}" srcOrd="0" destOrd="0" presId="urn:microsoft.com/office/officeart/2005/8/layout/vList5"/>
    <dgm:cxn modelId="{2A16FDE0-8100-4CE9-8D57-77B98EA2F425}" srcId="{7243AFA4-D087-4DEA-9C33-4C70840B2D05}" destId="{00357CB1-4F20-4322-B1F9-05A07080558D}" srcOrd="0" destOrd="0" parTransId="{6159E3A9-688F-4642-B608-EF6A4EF92FFD}" sibTransId="{FB22AF2C-CB4A-4E06-A464-F1D36FD41877}"/>
    <dgm:cxn modelId="{2E8DB0E4-123C-47C7-A3E6-0B219BFF64F2}" type="presOf" srcId="{720C5FC1-1B5C-4E16-A6F5-FD1D33E007DA}" destId="{31A6148A-60C8-433E-BD38-9029467FC229}" srcOrd="0" destOrd="0" presId="urn:microsoft.com/office/officeart/2005/8/layout/vList5"/>
    <dgm:cxn modelId="{EABCA291-83BF-4D94-B441-8A2CFC512B9C}" srcId="{39DAEB90-3C44-415E-839B-55876C892F66}" destId="{B8F2F563-353B-426E-855A-8A26150DC47D}" srcOrd="1" destOrd="0" parTransId="{97ED342E-60E6-4049-8076-8AF956988322}" sibTransId="{7FB5026D-CFEC-4785-9F4A-BB43864E6EF6}"/>
    <dgm:cxn modelId="{056EFE63-B2D5-4535-ABC1-D4F150D87C6F}" type="presOf" srcId="{7243AFA4-D087-4DEA-9C33-4C70840B2D05}" destId="{CFEFC1F7-65FA-4848-9025-063F3E760932}" srcOrd="0" destOrd="0" presId="urn:microsoft.com/office/officeart/2005/8/layout/vList5"/>
    <dgm:cxn modelId="{9330FFF2-83B8-482F-8C9D-5EB0FF95F2D3}" type="presOf" srcId="{39DAEB90-3C44-415E-839B-55876C892F66}" destId="{2F34C37B-F5B2-4BD8-B446-CC277EC91EE0}" srcOrd="0" destOrd="0" presId="urn:microsoft.com/office/officeart/2005/8/layout/vList5"/>
    <dgm:cxn modelId="{80AA4F9D-4333-491D-A377-6581E592F8B3}" srcId="{39DAEB90-3C44-415E-839B-55876C892F66}" destId="{7243AFA4-D087-4DEA-9C33-4C70840B2D05}" srcOrd="2" destOrd="0" parTransId="{EDB23BD4-D857-4AC6-B1CF-BC14C671E04E}" sibTransId="{049D4F05-0A32-4F3B-8561-AEE169EAF5E3}"/>
    <dgm:cxn modelId="{C12593D0-A7CA-46B9-895F-C686021091BD}" type="presParOf" srcId="{2F34C37B-F5B2-4BD8-B446-CC277EC91EE0}" destId="{0656D600-BEDE-42B4-8A09-A3A40A422ABA}" srcOrd="0" destOrd="0" presId="urn:microsoft.com/office/officeart/2005/8/layout/vList5"/>
    <dgm:cxn modelId="{5DEEB241-922C-422E-A5AE-56036D6F922E}" type="presParOf" srcId="{0656D600-BEDE-42B4-8A09-A3A40A422ABA}" destId="{31A6148A-60C8-433E-BD38-9029467FC229}" srcOrd="0" destOrd="0" presId="urn:microsoft.com/office/officeart/2005/8/layout/vList5"/>
    <dgm:cxn modelId="{9C057B99-ABF9-4E6A-BFE4-4FEB1695C59B}" type="presParOf" srcId="{0656D600-BEDE-42B4-8A09-A3A40A422ABA}" destId="{A9E269E0-B364-4207-9B07-0FEB700F5D7F}" srcOrd="1" destOrd="0" presId="urn:microsoft.com/office/officeart/2005/8/layout/vList5"/>
    <dgm:cxn modelId="{DA4D0F9F-9B8D-4B0A-A58D-6E154994DB97}" type="presParOf" srcId="{2F34C37B-F5B2-4BD8-B446-CC277EC91EE0}" destId="{E01A0C6C-018A-4204-9972-9DD35A427041}" srcOrd="1" destOrd="0" presId="urn:microsoft.com/office/officeart/2005/8/layout/vList5"/>
    <dgm:cxn modelId="{AA082EC8-BDC2-4B31-B6D3-1DDB183BB7D8}" type="presParOf" srcId="{2F34C37B-F5B2-4BD8-B446-CC277EC91EE0}" destId="{7465F9F0-4778-4F15-97FA-9BA801AA2539}" srcOrd="2" destOrd="0" presId="urn:microsoft.com/office/officeart/2005/8/layout/vList5"/>
    <dgm:cxn modelId="{83421B43-7732-4711-BE4C-B64814D01A15}" type="presParOf" srcId="{7465F9F0-4778-4F15-97FA-9BA801AA2539}" destId="{47AEF947-741A-4F26-9A32-15C7639A46BF}" srcOrd="0" destOrd="0" presId="urn:microsoft.com/office/officeart/2005/8/layout/vList5"/>
    <dgm:cxn modelId="{EA11CDDE-EE9D-4CBA-BBE0-B765C8A24683}" type="presParOf" srcId="{7465F9F0-4778-4F15-97FA-9BA801AA2539}" destId="{7A888C4C-E8F1-4165-8DBE-D2FAA5DA04FE}" srcOrd="1" destOrd="0" presId="urn:microsoft.com/office/officeart/2005/8/layout/vList5"/>
    <dgm:cxn modelId="{1E4EEE98-0735-4B56-8AF5-33B4ED8C1857}" type="presParOf" srcId="{2F34C37B-F5B2-4BD8-B446-CC277EC91EE0}" destId="{52654B3E-AF7F-4DB8-BEA7-4ADCA2F85B35}" srcOrd="3" destOrd="0" presId="urn:microsoft.com/office/officeart/2005/8/layout/vList5"/>
    <dgm:cxn modelId="{E26E93A8-97A8-47C8-8538-748D9DE71A87}" type="presParOf" srcId="{2F34C37B-F5B2-4BD8-B446-CC277EC91EE0}" destId="{2306A39A-5604-4B23-B54B-D6C2FBCB5A17}" srcOrd="4" destOrd="0" presId="urn:microsoft.com/office/officeart/2005/8/layout/vList5"/>
    <dgm:cxn modelId="{27885E50-E252-415E-9034-F9B7F0CC0433}" type="presParOf" srcId="{2306A39A-5604-4B23-B54B-D6C2FBCB5A17}" destId="{CFEFC1F7-65FA-4848-9025-063F3E760932}" srcOrd="0" destOrd="0" presId="urn:microsoft.com/office/officeart/2005/8/layout/vList5"/>
    <dgm:cxn modelId="{E3AD7282-9B19-476E-8F1C-8D43BB93714B}" type="presParOf" srcId="{2306A39A-5604-4B23-B54B-D6C2FBCB5A17}" destId="{550668EA-4A17-4863-B06B-203AA0929473}" srcOrd="1" destOrd="0" presId="urn:microsoft.com/office/officeart/2005/8/layout/vList5"/>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F40244B-1CFF-44FB-842B-C23D84B7E299}">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یہ  لفظ تنگ نظری، تنگ دلی اورکم حوصلگی کے لیے استعمال ہوتا ہے</a:t>
          </a:r>
          <a:endParaRPr lang="en-US" dirty="0">
            <a:latin typeface="Jameel Noori Nastaleeq" panose="02000503000000020004" pitchFamily="2" charset="-78"/>
            <a:cs typeface="Jameel Noori Nastaleeq" panose="02000503000000020004" pitchFamily="2" charset="-78"/>
          </a:endParaRPr>
        </a:p>
      </dgm:t>
    </dgm:pt>
    <dgm:pt modelId="{015108F8-CB79-485C-BA74-AD083A2C4FCA}" type="par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F34D8506-796B-46FA-A505-69BB162F737F}" type="sib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3E994217-910A-48F8-A8E1-2FF497C6B432}">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عام طور پر اسے بخل کا ہم معنی لفظ سمجھ لیا جاتاہے لیکن یہ بخل سے وسیع بلکہ بخل ، حرص،حسد،کینہ جیسی کئی بیماریوں کی جڑ ہے</a:t>
          </a:r>
          <a:endParaRPr lang="en-US" dirty="0">
            <a:latin typeface="Jameel Noori Nastaleeq" panose="02000503000000020004" pitchFamily="2" charset="-78"/>
            <a:cs typeface="Jameel Noori Nastaleeq" panose="02000503000000020004" pitchFamily="2" charset="-78"/>
          </a:endParaRPr>
        </a:p>
      </dgm:t>
    </dgm:pt>
    <dgm:pt modelId="{DB312400-D33A-49CA-8345-9F60AF386869}" type="parTrans" cxnId="{1416A2ED-3E12-4E1D-86B6-4F13CCC21D5D}">
      <dgm:prSet/>
      <dgm:spPr/>
      <dgm:t>
        <a:bodyPr/>
        <a:lstStyle/>
        <a:p>
          <a:endParaRPr lang="en-US">
            <a:latin typeface="Jameel Noori Nastaleeq" panose="02000503000000020004" pitchFamily="2" charset="-78"/>
            <a:cs typeface="Jameel Noori Nastaleeq" panose="02000503000000020004" pitchFamily="2" charset="-78"/>
          </a:endParaRPr>
        </a:p>
      </dgm:t>
    </dgm:pt>
    <dgm:pt modelId="{5C49597C-68E8-4E03-BDC4-DE475941C70F}" type="sibTrans" cxnId="{1416A2ED-3E12-4E1D-86B6-4F13CCC21D5D}">
      <dgm:prSet/>
      <dgm:spPr/>
      <dgm:t>
        <a:bodyPr/>
        <a:lstStyle/>
        <a:p>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B6425B3B-8AA8-4C84-BE90-45A569A56D2B}" type="pres">
      <dgm:prSet presAssocID="{0F40244B-1CFF-44FB-842B-C23D84B7E299}" presName="parentText" presStyleLbl="node1" presStyleIdx="0" presStyleCnt="2">
        <dgm:presLayoutVars>
          <dgm:chMax val="0"/>
          <dgm:bulletEnabled val="1"/>
        </dgm:presLayoutVars>
      </dgm:prSet>
      <dgm:spPr/>
      <dgm:t>
        <a:bodyPr/>
        <a:lstStyle/>
        <a:p>
          <a:endParaRPr lang="en-US"/>
        </a:p>
      </dgm:t>
    </dgm:pt>
    <dgm:pt modelId="{9C09E6E5-D4A2-4777-8B2E-610F4F888A8E}" type="pres">
      <dgm:prSet presAssocID="{F34D8506-796B-46FA-A505-69BB162F737F}" presName="spacer" presStyleCnt="0"/>
      <dgm:spPr/>
      <dgm:t>
        <a:bodyPr/>
        <a:lstStyle/>
        <a:p>
          <a:endParaRPr lang="en-US"/>
        </a:p>
      </dgm:t>
    </dgm:pt>
    <dgm:pt modelId="{088D4D29-ADC3-4511-84EA-6ED70096D96A}" type="pres">
      <dgm:prSet presAssocID="{3E994217-910A-48F8-A8E1-2FF497C6B432}" presName="parentText" presStyleLbl="node1" presStyleIdx="1" presStyleCnt="2">
        <dgm:presLayoutVars>
          <dgm:chMax val="0"/>
          <dgm:bulletEnabled val="1"/>
        </dgm:presLayoutVars>
      </dgm:prSet>
      <dgm:spPr/>
      <dgm:t>
        <a:bodyPr/>
        <a:lstStyle/>
        <a:p>
          <a:endParaRPr lang="en-US"/>
        </a:p>
      </dgm:t>
    </dgm:pt>
  </dgm:ptLst>
  <dgm:cxnLst>
    <dgm:cxn modelId="{E4CBB4C8-64BC-4453-8903-443AB4185543}" type="presOf" srcId="{A22174DA-82A8-41B1-921C-243A48BD35E8}" destId="{848F32F7-7535-433E-B81B-20B752B1B3F4}" srcOrd="0" destOrd="0" presId="urn:microsoft.com/office/officeart/2005/8/layout/vList2"/>
    <dgm:cxn modelId="{23F3E2C8-B124-4036-B4EF-F4D439920678}" type="presOf" srcId="{0F40244B-1CFF-44FB-842B-C23D84B7E299}" destId="{B6425B3B-8AA8-4C84-BE90-45A569A56D2B}" srcOrd="0" destOrd="0" presId="urn:microsoft.com/office/officeart/2005/8/layout/vList2"/>
    <dgm:cxn modelId="{F11932CD-6C01-488B-9EF4-728039445EBD}" type="presOf" srcId="{3E994217-910A-48F8-A8E1-2FF497C6B432}" destId="{088D4D29-ADC3-4511-84EA-6ED70096D96A}" srcOrd="0" destOrd="0" presId="urn:microsoft.com/office/officeart/2005/8/layout/vList2"/>
    <dgm:cxn modelId="{8ACE1290-2F16-45AB-AA7E-B303192EC81E}" srcId="{A22174DA-82A8-41B1-921C-243A48BD35E8}" destId="{0F40244B-1CFF-44FB-842B-C23D84B7E299}" srcOrd="0" destOrd="0" parTransId="{015108F8-CB79-485C-BA74-AD083A2C4FCA}" sibTransId="{F34D8506-796B-46FA-A505-69BB162F737F}"/>
    <dgm:cxn modelId="{1416A2ED-3E12-4E1D-86B6-4F13CCC21D5D}" srcId="{A22174DA-82A8-41B1-921C-243A48BD35E8}" destId="{3E994217-910A-48F8-A8E1-2FF497C6B432}" srcOrd="1" destOrd="0" parTransId="{DB312400-D33A-49CA-8345-9F60AF386869}" sibTransId="{5C49597C-68E8-4E03-BDC4-DE475941C70F}"/>
    <dgm:cxn modelId="{6A9AA51C-67B4-4BD0-A7C8-65C39C0C678E}" type="presParOf" srcId="{848F32F7-7535-433E-B81B-20B752B1B3F4}" destId="{B6425B3B-8AA8-4C84-BE90-45A569A56D2B}" srcOrd="0" destOrd="0" presId="urn:microsoft.com/office/officeart/2005/8/layout/vList2"/>
    <dgm:cxn modelId="{7D239273-5E40-403F-9D71-F1C98E339B60}" type="presParOf" srcId="{848F32F7-7535-433E-B81B-20B752B1B3F4}" destId="{9C09E6E5-D4A2-4777-8B2E-610F4F888A8E}" srcOrd="1" destOrd="0" presId="urn:microsoft.com/office/officeart/2005/8/layout/vList2"/>
    <dgm:cxn modelId="{410CA98D-52F0-4E71-8B41-1370440E0286}" type="presParOf" srcId="{848F32F7-7535-433E-B81B-20B752B1B3F4}" destId="{088D4D29-ADC3-4511-84EA-6ED70096D96A}"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11-13</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endParaRPr lang="en-US"/>
        </a:p>
      </dgm:t>
    </dgm:pt>
    <dgm:pt modelId="{1A5A3450-FC44-4129-A94E-81B7B690D936}" type="sibTrans" cxnId="{061AA5F1-DF8C-4A13-A975-E260D5DE0792}">
      <dgm:prSet/>
      <dgm:spPr/>
      <dgm:t>
        <a:bodyPr/>
        <a:lstStyle/>
        <a:p>
          <a:endParaRPr lang="en-US"/>
        </a:p>
      </dgm:t>
    </dgm:pt>
    <dgm:pt modelId="{A9368323-C714-446A-9715-8AAF848C6E18}">
      <dgm:prSet phldrT="[Text]"/>
      <dgm:spPr>
        <a:ln>
          <a:solidFill>
            <a:srgbClr val="1D508F">
              <a:alpha val="90000"/>
            </a:srgbClr>
          </a:solidFill>
        </a:ln>
      </dgm:spPr>
      <dgm:t>
        <a:bodyPr/>
        <a:lstStyle/>
        <a:p>
          <a:pPr rtl="1"/>
          <a:r>
            <a:rPr lang="ur-PK" dirty="0" smtClean="0">
              <a:latin typeface="Jameel Noori Nastaleeq" pitchFamily="2" charset="-78"/>
              <a:cs typeface="Jameel Noori Nastaleeq" pitchFamily="2" charset="-78"/>
            </a:rPr>
            <a:t>فرد کی ذاتی زندگی پر ایمان کے اثرات</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a:p>
      </dgm:t>
    </dgm:pt>
    <dgm:pt modelId="{85FB001D-750B-40A8-9812-054F047EB62A}" type="sibTrans" cxnId="{FE51C1DB-7CC7-44D5-A262-5DE0400B4656}">
      <dgm:prSet/>
      <dgm:spPr/>
      <dgm:t>
        <a:bodyPr/>
        <a:lstStyle/>
        <a:p>
          <a:endParaRPr lang="en-US"/>
        </a:p>
      </dgm:t>
    </dgm:pt>
    <dgm:pt modelId="{9CD1454A-8AB9-44A0-ACFF-750430659BA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14-15</a:t>
          </a:r>
        </a:p>
      </dgm:t>
    </dgm:pt>
    <dgm:pt modelId="{762E50B4-308B-44C3-B2BB-CA71A28D3CC3}" type="parTrans" cxnId="{ECFF5CDD-5F3E-45EB-B651-6167D58B5A2E}">
      <dgm:prSet/>
      <dgm:spPr/>
      <dgm:t>
        <a:bodyPr/>
        <a:lstStyle/>
        <a:p>
          <a:endParaRPr lang="en-US"/>
        </a:p>
      </dgm:t>
    </dgm:pt>
    <dgm:pt modelId="{764C4797-A0F9-4809-B159-2834E1E9B631}" type="sibTrans" cxnId="{ECFF5CDD-5F3E-45EB-B651-6167D58B5A2E}">
      <dgm:prSet/>
      <dgm:spPr/>
      <dgm:t>
        <a:bodyPr/>
        <a:lstStyle/>
        <a:p>
          <a:endParaRPr lang="en-US"/>
        </a:p>
      </dgm:t>
    </dgm:pt>
    <dgm:pt modelId="{88939A25-F61F-4964-8ABC-E580B0AC9766}">
      <dgm:prSet phldrT="[Text]"/>
      <dgm:spPr>
        <a:ln>
          <a:solidFill>
            <a:srgbClr val="1D508F">
              <a:alpha val="90000"/>
            </a:srgbClr>
          </a:solidFill>
        </a:ln>
      </dgm:spPr>
      <dgm:t>
        <a:bodyPr/>
        <a:lstStyle/>
        <a:p>
          <a:pPr rtl="1"/>
          <a:r>
            <a:rPr lang="ur-PK" smtClean="0">
              <a:latin typeface="Jameel Noori Nastaleeq" pitchFamily="2" charset="-78"/>
              <a:cs typeface="Jameel Noori Nastaleeq" pitchFamily="2" charset="-78"/>
            </a:rPr>
            <a:t>دنیوی تعلقات کے بارے میں فرد کے نقطۂ نظر پر ایمان کے اثرات</a:t>
          </a:r>
          <a:endParaRPr lang="en-US" dirty="0">
            <a:latin typeface="Jameel Noori Nastaleeq" pitchFamily="2" charset="-78"/>
            <a:cs typeface="Jameel Noori Nastaleeq" pitchFamily="2" charset="-78"/>
          </a:endParaRPr>
        </a:p>
      </dgm:t>
    </dgm:pt>
    <dgm:pt modelId="{96A696C4-C310-4047-8B4E-631522E75BA2}" type="parTrans" cxnId="{3CE14730-80DF-4FC0-9C1D-D10404609F95}">
      <dgm:prSet/>
      <dgm:spPr/>
      <dgm:t>
        <a:bodyPr/>
        <a:lstStyle/>
        <a:p>
          <a:endParaRPr lang="en-US"/>
        </a:p>
      </dgm:t>
    </dgm:pt>
    <dgm:pt modelId="{2438FC5C-8FAA-4C62-AEEB-7B9E68AC7D70}" type="sibTrans" cxnId="{3CE14730-80DF-4FC0-9C1D-D10404609F95}">
      <dgm:prSet/>
      <dgm:spPr/>
      <dgm:t>
        <a:bodyPr/>
        <a:lstStyle/>
        <a:p>
          <a:endParaRPr lang="en-US"/>
        </a:p>
      </dgm:t>
    </dgm:pt>
    <dgm:pt modelId="{31D60858-CD3D-4CD5-ADF8-DF635647FAA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16-17</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393A2CC-40FB-46CD-BCF6-19F0ABF11FB2}" type="parTrans" cxnId="{373C3A32-86EB-423F-A80B-C8415CE39771}">
      <dgm:prSet/>
      <dgm:spPr/>
      <dgm:t>
        <a:bodyPr/>
        <a:lstStyle/>
        <a:p>
          <a:endParaRPr lang="en-US"/>
        </a:p>
      </dgm:t>
    </dgm:pt>
    <dgm:pt modelId="{84F801AD-6640-4A10-82D7-3EAA565A1097}" type="sibTrans" cxnId="{373C3A32-86EB-423F-A80B-C8415CE39771}">
      <dgm:prSet/>
      <dgm:spPr/>
      <dgm:t>
        <a:bodyPr/>
        <a:lstStyle/>
        <a:p>
          <a:endParaRPr lang="en-US"/>
        </a:p>
      </dgm:t>
    </dgm:pt>
    <dgm:pt modelId="{3F930735-D4A3-4D02-98D9-BCF942EDB800}">
      <dgm:prSet phldrT="[Text]"/>
      <dgm:spPr>
        <a:ln>
          <a:solidFill>
            <a:srgbClr val="1D508F">
              <a:alpha val="90000"/>
            </a:srgbClr>
          </a:solidFill>
        </a:ln>
      </dgm:spPr>
      <dgm:t>
        <a:bodyPr/>
        <a:lstStyle/>
        <a:p>
          <a:pPr rtl="1"/>
          <a:r>
            <a:rPr lang="ur-PK" smtClean="0">
              <a:latin typeface="Jameel Noori Nastaleeq" pitchFamily="2" charset="-78"/>
              <a:cs typeface="Jameel Noori Nastaleeq" pitchFamily="2" charset="-78"/>
            </a:rPr>
            <a:t>ایمان کے تقاضے ادا کرنے کی دعوت</a:t>
          </a:r>
          <a:endParaRPr lang="en-US" dirty="0">
            <a:latin typeface="Jameel Noori Nastaleeq" pitchFamily="2" charset="-78"/>
            <a:cs typeface="Jameel Noori Nastaleeq" pitchFamily="2" charset="-78"/>
          </a:endParaRPr>
        </a:p>
      </dgm:t>
    </dgm:pt>
    <dgm:pt modelId="{D447F0CE-BDBF-4E0C-AEFB-E4142410C29E}" type="parTrans" cxnId="{EDCC75A3-E962-4017-AD9C-12D8ED66B0A3}">
      <dgm:prSet/>
      <dgm:spPr/>
      <dgm:t>
        <a:bodyPr/>
        <a:lstStyle/>
        <a:p>
          <a:endParaRPr lang="en-US"/>
        </a:p>
      </dgm:t>
    </dgm:pt>
    <dgm:pt modelId="{E71FA060-9716-49B7-8153-6066226A3D99}" type="sibTrans" cxnId="{EDCC75A3-E962-4017-AD9C-12D8ED66B0A3}">
      <dgm:prSet/>
      <dgm:spPr/>
      <dgm:t>
        <a:bodyPr/>
        <a:lstStyle/>
        <a:p>
          <a:endParaRPr lang="en-US"/>
        </a:p>
      </dgm:t>
    </dgm:pt>
    <dgm:pt modelId="{3B423575-0D44-4166-AA3D-4F6A7B7B9AB9}">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18</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FCA3E14-3720-4EE6-A920-A72167C2C1FA}" type="parTrans" cxnId="{E241951E-632E-48FF-9CA0-357B74194070}">
      <dgm:prSet/>
      <dgm:spPr/>
      <dgm:t>
        <a:bodyPr/>
        <a:lstStyle/>
        <a:p>
          <a:endParaRPr lang="en-US"/>
        </a:p>
      </dgm:t>
    </dgm:pt>
    <dgm:pt modelId="{ECA5AFC3-AE98-4949-8D47-7ECBF84DC44E}" type="sibTrans" cxnId="{E241951E-632E-48FF-9CA0-357B74194070}">
      <dgm:prSet/>
      <dgm:spPr/>
      <dgm:t>
        <a:bodyPr/>
        <a:lstStyle/>
        <a:p>
          <a:endParaRPr lang="en-US"/>
        </a:p>
      </dgm:t>
    </dgm:pt>
    <dgm:pt modelId="{9D6BF19F-A449-4530-B819-AEC9BE1DABAF}">
      <dgm:prSet phldrT="[Text]"/>
      <dgm:spPr>
        <a:ln>
          <a:solidFill>
            <a:srgbClr val="1D508F">
              <a:alpha val="90000"/>
            </a:srgbClr>
          </a:solidFill>
        </a:ln>
      </dgm:spPr>
      <dgm:t>
        <a:bodyPr/>
        <a:lstStyle/>
        <a:p>
          <a:pPr rtl="1"/>
          <a:r>
            <a:rPr lang="ur-PK" smtClean="0">
              <a:latin typeface="Jameel Noori Nastaleeq" pitchFamily="2" charset="-78"/>
              <a:cs typeface="Jameel Noori Nastaleeq" pitchFamily="2" charset="-78"/>
            </a:rPr>
            <a:t>توحید باری تعالیٰ کا بیان (اول و آخر توحید)</a:t>
          </a:r>
          <a:endParaRPr lang="en-US" dirty="0">
            <a:latin typeface="Jameel Noori Nastaleeq" pitchFamily="2" charset="-78"/>
            <a:cs typeface="Jameel Noori Nastaleeq" pitchFamily="2" charset="-78"/>
          </a:endParaRPr>
        </a:p>
      </dgm:t>
    </dgm:pt>
    <dgm:pt modelId="{92427858-F01A-455D-B3B1-8F6A1DC4CF8C}" type="parTrans" cxnId="{61E434F0-8B6A-43CE-BA83-87CE3E9D5F40}">
      <dgm:prSet/>
      <dgm:spPr/>
      <dgm:t>
        <a:bodyPr/>
        <a:lstStyle/>
        <a:p>
          <a:endParaRPr lang="en-US"/>
        </a:p>
      </dgm:t>
    </dgm:pt>
    <dgm:pt modelId="{684C6A3E-0973-44EB-87EB-FAAFE382CDE6}" type="sibTrans" cxnId="{61E434F0-8B6A-43CE-BA83-87CE3E9D5F40}">
      <dgm:prSet/>
      <dgm:spPr/>
      <dgm:t>
        <a:bodyPr/>
        <a:lstStyle/>
        <a:p>
          <a:endParaRPr lang="en-US"/>
        </a:p>
      </dgm:t>
    </dgm:pt>
    <dgm:pt modelId="{56C4612B-CF50-4B2F-B898-DD91F1D3F459}" type="pres">
      <dgm:prSet presAssocID="{39DAEB90-3C44-415E-839B-55876C892F66}" presName="Name0" presStyleCnt="0">
        <dgm:presLayoutVars>
          <dgm:dir val="rev"/>
          <dgm:animLvl val="lvl"/>
          <dgm:resizeHandles val="exact"/>
        </dgm:presLayoutVars>
      </dgm:prSet>
      <dgm:spPr/>
      <dgm:t>
        <a:bodyPr/>
        <a:lstStyle/>
        <a:p>
          <a:endParaRPr lang="en-US"/>
        </a:p>
      </dgm:t>
    </dgm:pt>
    <dgm:pt modelId="{87E4D591-F53E-483E-A0CD-CE18B353207E}" type="pres">
      <dgm:prSet presAssocID="{720C5FC1-1B5C-4E16-A6F5-FD1D33E007DA}" presName="linNode" presStyleCnt="0"/>
      <dgm:spPr/>
      <dgm:t>
        <a:bodyPr/>
        <a:lstStyle/>
        <a:p>
          <a:endParaRPr lang="en-US"/>
        </a:p>
      </dgm:t>
    </dgm:pt>
    <dgm:pt modelId="{2B86CDC0-C3BA-420E-8D43-1B493B71B7EA}" type="pres">
      <dgm:prSet presAssocID="{720C5FC1-1B5C-4E16-A6F5-FD1D33E007DA}" presName="parentText" presStyleLbl="node1" presStyleIdx="0" presStyleCnt="4">
        <dgm:presLayoutVars>
          <dgm:chMax val="1"/>
          <dgm:bulletEnabled val="1"/>
        </dgm:presLayoutVars>
      </dgm:prSet>
      <dgm:spPr/>
      <dgm:t>
        <a:bodyPr/>
        <a:lstStyle/>
        <a:p>
          <a:endParaRPr lang="en-US"/>
        </a:p>
      </dgm:t>
    </dgm:pt>
    <dgm:pt modelId="{C23289A4-FF66-4D3E-8FF1-6260F55D19DA}" type="pres">
      <dgm:prSet presAssocID="{720C5FC1-1B5C-4E16-A6F5-FD1D33E007DA}" presName="descendantText" presStyleLbl="alignAccFollowNode1" presStyleIdx="0" presStyleCnt="4">
        <dgm:presLayoutVars>
          <dgm:bulletEnabled val="1"/>
        </dgm:presLayoutVars>
      </dgm:prSet>
      <dgm:spPr/>
      <dgm:t>
        <a:bodyPr/>
        <a:lstStyle/>
        <a:p>
          <a:endParaRPr lang="en-US"/>
        </a:p>
      </dgm:t>
    </dgm:pt>
    <dgm:pt modelId="{DCF7752E-E6ED-4DBB-8C3B-5A06229343A8}" type="pres">
      <dgm:prSet presAssocID="{1A5A3450-FC44-4129-A94E-81B7B690D936}" presName="sp" presStyleCnt="0"/>
      <dgm:spPr/>
      <dgm:t>
        <a:bodyPr/>
        <a:lstStyle/>
        <a:p>
          <a:endParaRPr lang="en-US"/>
        </a:p>
      </dgm:t>
    </dgm:pt>
    <dgm:pt modelId="{3B741CAC-CC2F-4998-A362-3B371565F88C}" type="pres">
      <dgm:prSet presAssocID="{9CD1454A-8AB9-44A0-ACFF-750430659BAE}" presName="linNode" presStyleCnt="0"/>
      <dgm:spPr/>
      <dgm:t>
        <a:bodyPr/>
        <a:lstStyle/>
        <a:p>
          <a:endParaRPr lang="en-US"/>
        </a:p>
      </dgm:t>
    </dgm:pt>
    <dgm:pt modelId="{D62EB9E8-8EC9-4D14-9037-696967E95521}" type="pres">
      <dgm:prSet presAssocID="{9CD1454A-8AB9-44A0-ACFF-750430659BAE}" presName="parentText" presStyleLbl="node1" presStyleIdx="1" presStyleCnt="4">
        <dgm:presLayoutVars>
          <dgm:chMax val="1"/>
          <dgm:bulletEnabled val="1"/>
        </dgm:presLayoutVars>
      </dgm:prSet>
      <dgm:spPr/>
      <dgm:t>
        <a:bodyPr/>
        <a:lstStyle/>
        <a:p>
          <a:endParaRPr lang="en-US"/>
        </a:p>
      </dgm:t>
    </dgm:pt>
    <dgm:pt modelId="{19B565ED-605C-4645-BAD0-61764AEA4F44}" type="pres">
      <dgm:prSet presAssocID="{9CD1454A-8AB9-44A0-ACFF-750430659BAE}" presName="descendantText" presStyleLbl="alignAccFollowNode1" presStyleIdx="1" presStyleCnt="4">
        <dgm:presLayoutVars>
          <dgm:bulletEnabled val="1"/>
        </dgm:presLayoutVars>
      </dgm:prSet>
      <dgm:spPr/>
      <dgm:t>
        <a:bodyPr/>
        <a:lstStyle/>
        <a:p>
          <a:endParaRPr lang="en-US"/>
        </a:p>
      </dgm:t>
    </dgm:pt>
    <dgm:pt modelId="{A5AE3AA9-99D6-4C4C-9069-7D973B9CCB6B}" type="pres">
      <dgm:prSet presAssocID="{764C4797-A0F9-4809-B159-2834E1E9B631}" presName="sp" presStyleCnt="0"/>
      <dgm:spPr/>
      <dgm:t>
        <a:bodyPr/>
        <a:lstStyle/>
        <a:p>
          <a:endParaRPr lang="en-US"/>
        </a:p>
      </dgm:t>
    </dgm:pt>
    <dgm:pt modelId="{16083E89-B571-4A0C-9ABF-0611FCF0E24C}" type="pres">
      <dgm:prSet presAssocID="{31D60858-CD3D-4CD5-ADF8-DF635647FAA7}" presName="linNode" presStyleCnt="0"/>
      <dgm:spPr/>
      <dgm:t>
        <a:bodyPr/>
        <a:lstStyle/>
        <a:p>
          <a:endParaRPr lang="en-US"/>
        </a:p>
      </dgm:t>
    </dgm:pt>
    <dgm:pt modelId="{CE56956D-51C9-4640-83D6-90A7A7810561}" type="pres">
      <dgm:prSet presAssocID="{31D60858-CD3D-4CD5-ADF8-DF635647FAA7}" presName="parentText" presStyleLbl="node1" presStyleIdx="2" presStyleCnt="4">
        <dgm:presLayoutVars>
          <dgm:chMax val="1"/>
          <dgm:bulletEnabled val="1"/>
        </dgm:presLayoutVars>
      </dgm:prSet>
      <dgm:spPr/>
      <dgm:t>
        <a:bodyPr/>
        <a:lstStyle/>
        <a:p>
          <a:endParaRPr lang="en-US"/>
        </a:p>
      </dgm:t>
    </dgm:pt>
    <dgm:pt modelId="{858A465B-074E-4F52-B899-4B621D9D5378}" type="pres">
      <dgm:prSet presAssocID="{31D60858-CD3D-4CD5-ADF8-DF635647FAA7}" presName="descendantText" presStyleLbl="alignAccFollowNode1" presStyleIdx="2" presStyleCnt="4">
        <dgm:presLayoutVars>
          <dgm:bulletEnabled val="1"/>
        </dgm:presLayoutVars>
      </dgm:prSet>
      <dgm:spPr/>
      <dgm:t>
        <a:bodyPr/>
        <a:lstStyle/>
        <a:p>
          <a:endParaRPr lang="en-US"/>
        </a:p>
      </dgm:t>
    </dgm:pt>
    <dgm:pt modelId="{2B72722C-9D6F-4C78-8E28-E9A6CF70B75F}" type="pres">
      <dgm:prSet presAssocID="{84F801AD-6640-4A10-82D7-3EAA565A1097}" presName="sp" presStyleCnt="0"/>
      <dgm:spPr/>
      <dgm:t>
        <a:bodyPr/>
        <a:lstStyle/>
        <a:p>
          <a:endParaRPr lang="en-US"/>
        </a:p>
      </dgm:t>
    </dgm:pt>
    <dgm:pt modelId="{60062A9A-D20D-4654-BF5C-BB65CE673897}" type="pres">
      <dgm:prSet presAssocID="{3B423575-0D44-4166-AA3D-4F6A7B7B9AB9}" presName="linNode" presStyleCnt="0"/>
      <dgm:spPr/>
      <dgm:t>
        <a:bodyPr/>
        <a:lstStyle/>
        <a:p>
          <a:endParaRPr lang="en-US"/>
        </a:p>
      </dgm:t>
    </dgm:pt>
    <dgm:pt modelId="{2ED8B29C-E33A-42D6-BA01-5B647931F1A9}" type="pres">
      <dgm:prSet presAssocID="{3B423575-0D44-4166-AA3D-4F6A7B7B9AB9}" presName="parentText" presStyleLbl="node1" presStyleIdx="3" presStyleCnt="4">
        <dgm:presLayoutVars>
          <dgm:chMax val="1"/>
          <dgm:bulletEnabled val="1"/>
        </dgm:presLayoutVars>
      </dgm:prSet>
      <dgm:spPr/>
      <dgm:t>
        <a:bodyPr/>
        <a:lstStyle/>
        <a:p>
          <a:endParaRPr lang="en-US"/>
        </a:p>
      </dgm:t>
    </dgm:pt>
    <dgm:pt modelId="{6DAB4F74-B166-4AC8-9F51-E1FB14826B95}" type="pres">
      <dgm:prSet presAssocID="{3B423575-0D44-4166-AA3D-4F6A7B7B9AB9}" presName="descendantText" presStyleLbl="alignAccFollowNode1" presStyleIdx="3" presStyleCnt="4">
        <dgm:presLayoutVars>
          <dgm:bulletEnabled val="1"/>
        </dgm:presLayoutVars>
      </dgm:prSet>
      <dgm:spPr/>
      <dgm:t>
        <a:bodyPr/>
        <a:lstStyle/>
        <a:p>
          <a:endParaRPr lang="en-US"/>
        </a:p>
      </dgm:t>
    </dgm:pt>
  </dgm:ptLst>
  <dgm:cxnLst>
    <dgm:cxn modelId="{11AC4FFD-1F26-410C-BDD2-0BFD99248C44}" type="presOf" srcId="{39DAEB90-3C44-415E-839B-55876C892F66}" destId="{56C4612B-CF50-4B2F-B898-DD91F1D3F459}" srcOrd="0" destOrd="0" presId="urn:microsoft.com/office/officeart/2005/8/layout/vList5"/>
    <dgm:cxn modelId="{EFAB1C7E-6E23-4661-968E-2B4EF8883317}" type="presOf" srcId="{720C5FC1-1B5C-4E16-A6F5-FD1D33E007DA}" destId="{2B86CDC0-C3BA-420E-8D43-1B493B71B7EA}" srcOrd="0" destOrd="0" presId="urn:microsoft.com/office/officeart/2005/8/layout/vList5"/>
    <dgm:cxn modelId="{B9296C4F-1EE3-4668-94FA-0392E225E446}" type="presOf" srcId="{A9368323-C714-446A-9715-8AAF848C6E18}" destId="{C23289A4-FF66-4D3E-8FF1-6260F55D19DA}" srcOrd="0" destOrd="0" presId="urn:microsoft.com/office/officeart/2005/8/layout/vList5"/>
    <dgm:cxn modelId="{061AA5F1-DF8C-4A13-A975-E260D5DE0792}" srcId="{39DAEB90-3C44-415E-839B-55876C892F66}" destId="{720C5FC1-1B5C-4E16-A6F5-FD1D33E007DA}" srcOrd="0" destOrd="0" parTransId="{8A484020-7876-4E17-9F9A-93681ED9D746}" sibTransId="{1A5A3450-FC44-4129-A94E-81B7B690D936}"/>
    <dgm:cxn modelId="{EDCC75A3-E962-4017-AD9C-12D8ED66B0A3}" srcId="{31D60858-CD3D-4CD5-ADF8-DF635647FAA7}" destId="{3F930735-D4A3-4D02-98D9-BCF942EDB800}" srcOrd="0" destOrd="0" parTransId="{D447F0CE-BDBF-4E0C-AEFB-E4142410C29E}" sibTransId="{E71FA060-9716-49B7-8153-6066226A3D99}"/>
    <dgm:cxn modelId="{1122BEDD-C91A-4ED4-9E0A-13A60100201B}" type="presOf" srcId="{9D6BF19F-A449-4530-B819-AEC9BE1DABAF}" destId="{6DAB4F74-B166-4AC8-9F51-E1FB14826B95}" srcOrd="0" destOrd="0" presId="urn:microsoft.com/office/officeart/2005/8/layout/vList5"/>
    <dgm:cxn modelId="{61E434F0-8B6A-43CE-BA83-87CE3E9D5F40}" srcId="{3B423575-0D44-4166-AA3D-4F6A7B7B9AB9}" destId="{9D6BF19F-A449-4530-B819-AEC9BE1DABAF}" srcOrd="0" destOrd="0" parTransId="{92427858-F01A-455D-B3B1-8F6A1DC4CF8C}" sibTransId="{684C6A3E-0973-44EB-87EB-FAAFE382CDE6}"/>
    <dgm:cxn modelId="{FE51C1DB-7CC7-44D5-A262-5DE0400B4656}" srcId="{720C5FC1-1B5C-4E16-A6F5-FD1D33E007DA}" destId="{A9368323-C714-446A-9715-8AAF848C6E18}" srcOrd="0" destOrd="0" parTransId="{C2490B5E-D681-4B8D-B8C7-6C9070112054}" sibTransId="{85FB001D-750B-40A8-9812-054F047EB62A}"/>
    <dgm:cxn modelId="{6EB1B881-5DBE-4C6B-B176-72E965B711DC}" type="presOf" srcId="{9CD1454A-8AB9-44A0-ACFF-750430659BAE}" destId="{D62EB9E8-8EC9-4D14-9037-696967E95521}" srcOrd="0" destOrd="0" presId="urn:microsoft.com/office/officeart/2005/8/layout/vList5"/>
    <dgm:cxn modelId="{D8FBF6A1-EE7B-43C4-9809-2F0AF04F4D24}" type="presOf" srcId="{3B423575-0D44-4166-AA3D-4F6A7B7B9AB9}" destId="{2ED8B29C-E33A-42D6-BA01-5B647931F1A9}" srcOrd="0" destOrd="0" presId="urn:microsoft.com/office/officeart/2005/8/layout/vList5"/>
    <dgm:cxn modelId="{3CE14730-80DF-4FC0-9C1D-D10404609F95}" srcId="{9CD1454A-8AB9-44A0-ACFF-750430659BAE}" destId="{88939A25-F61F-4964-8ABC-E580B0AC9766}" srcOrd="0" destOrd="0" parTransId="{96A696C4-C310-4047-8B4E-631522E75BA2}" sibTransId="{2438FC5C-8FAA-4C62-AEEB-7B9E68AC7D70}"/>
    <dgm:cxn modelId="{71AFBA57-7D75-4B99-A79D-961963BD463E}" type="presOf" srcId="{31D60858-CD3D-4CD5-ADF8-DF635647FAA7}" destId="{CE56956D-51C9-4640-83D6-90A7A7810561}" srcOrd="0" destOrd="0" presId="urn:microsoft.com/office/officeart/2005/8/layout/vList5"/>
    <dgm:cxn modelId="{ECFF5CDD-5F3E-45EB-B651-6167D58B5A2E}" srcId="{39DAEB90-3C44-415E-839B-55876C892F66}" destId="{9CD1454A-8AB9-44A0-ACFF-750430659BAE}" srcOrd="1" destOrd="0" parTransId="{762E50B4-308B-44C3-B2BB-CA71A28D3CC3}" sibTransId="{764C4797-A0F9-4809-B159-2834E1E9B631}"/>
    <dgm:cxn modelId="{F270D80F-CE82-481D-B18C-0DAF4FB8BD5D}" type="presOf" srcId="{3F930735-D4A3-4D02-98D9-BCF942EDB800}" destId="{858A465B-074E-4F52-B899-4B621D9D5378}" srcOrd="0" destOrd="0" presId="urn:microsoft.com/office/officeart/2005/8/layout/vList5"/>
    <dgm:cxn modelId="{E241951E-632E-48FF-9CA0-357B74194070}" srcId="{39DAEB90-3C44-415E-839B-55876C892F66}" destId="{3B423575-0D44-4166-AA3D-4F6A7B7B9AB9}" srcOrd="3" destOrd="0" parTransId="{BFCA3E14-3720-4EE6-A920-A72167C2C1FA}" sibTransId="{ECA5AFC3-AE98-4949-8D47-7ECBF84DC44E}"/>
    <dgm:cxn modelId="{998E9A5F-7E8C-4B04-9F25-9A6C2F100217}" type="presOf" srcId="{88939A25-F61F-4964-8ABC-E580B0AC9766}" destId="{19B565ED-605C-4645-BAD0-61764AEA4F44}" srcOrd="0" destOrd="0" presId="urn:microsoft.com/office/officeart/2005/8/layout/vList5"/>
    <dgm:cxn modelId="{373C3A32-86EB-423F-A80B-C8415CE39771}" srcId="{39DAEB90-3C44-415E-839B-55876C892F66}" destId="{31D60858-CD3D-4CD5-ADF8-DF635647FAA7}" srcOrd="2" destOrd="0" parTransId="{E393A2CC-40FB-46CD-BCF6-19F0ABF11FB2}" sibTransId="{84F801AD-6640-4A10-82D7-3EAA565A1097}"/>
    <dgm:cxn modelId="{E0A000C5-6F31-4685-B3B9-90FFFB62C21E}" type="presParOf" srcId="{56C4612B-CF50-4B2F-B898-DD91F1D3F459}" destId="{87E4D591-F53E-483E-A0CD-CE18B353207E}" srcOrd="0" destOrd="0" presId="urn:microsoft.com/office/officeart/2005/8/layout/vList5"/>
    <dgm:cxn modelId="{458AB7DF-88D1-4F80-96EA-A18342B18F53}" type="presParOf" srcId="{87E4D591-F53E-483E-A0CD-CE18B353207E}" destId="{2B86CDC0-C3BA-420E-8D43-1B493B71B7EA}" srcOrd="0" destOrd="0" presId="urn:microsoft.com/office/officeart/2005/8/layout/vList5"/>
    <dgm:cxn modelId="{C1E59331-3CB1-4223-A8EA-1F60EB9DCEE9}" type="presParOf" srcId="{87E4D591-F53E-483E-A0CD-CE18B353207E}" destId="{C23289A4-FF66-4D3E-8FF1-6260F55D19DA}" srcOrd="1" destOrd="0" presId="urn:microsoft.com/office/officeart/2005/8/layout/vList5"/>
    <dgm:cxn modelId="{524F273E-4A06-4246-A070-8291E5F980D9}" type="presParOf" srcId="{56C4612B-CF50-4B2F-B898-DD91F1D3F459}" destId="{DCF7752E-E6ED-4DBB-8C3B-5A06229343A8}" srcOrd="1" destOrd="0" presId="urn:microsoft.com/office/officeart/2005/8/layout/vList5"/>
    <dgm:cxn modelId="{DAC86593-463C-425C-8CD1-81045BF2E72D}" type="presParOf" srcId="{56C4612B-CF50-4B2F-B898-DD91F1D3F459}" destId="{3B741CAC-CC2F-4998-A362-3B371565F88C}" srcOrd="2" destOrd="0" presId="urn:microsoft.com/office/officeart/2005/8/layout/vList5"/>
    <dgm:cxn modelId="{340AA2A0-DD33-4700-A36A-9CF1C4E9FA90}" type="presParOf" srcId="{3B741CAC-CC2F-4998-A362-3B371565F88C}" destId="{D62EB9E8-8EC9-4D14-9037-696967E95521}" srcOrd="0" destOrd="0" presId="urn:microsoft.com/office/officeart/2005/8/layout/vList5"/>
    <dgm:cxn modelId="{39AF0D50-8B37-45E8-B04D-C47EEE6E5A0F}" type="presParOf" srcId="{3B741CAC-CC2F-4998-A362-3B371565F88C}" destId="{19B565ED-605C-4645-BAD0-61764AEA4F44}" srcOrd="1" destOrd="0" presId="urn:microsoft.com/office/officeart/2005/8/layout/vList5"/>
    <dgm:cxn modelId="{CCF5FEB1-99BC-410C-B9D0-B8BDB670C015}" type="presParOf" srcId="{56C4612B-CF50-4B2F-B898-DD91F1D3F459}" destId="{A5AE3AA9-99D6-4C4C-9069-7D973B9CCB6B}" srcOrd="3" destOrd="0" presId="urn:microsoft.com/office/officeart/2005/8/layout/vList5"/>
    <dgm:cxn modelId="{788375AD-3A4D-48B3-91DC-74A252230E19}" type="presParOf" srcId="{56C4612B-CF50-4B2F-B898-DD91F1D3F459}" destId="{16083E89-B571-4A0C-9ABF-0611FCF0E24C}" srcOrd="4" destOrd="0" presId="urn:microsoft.com/office/officeart/2005/8/layout/vList5"/>
    <dgm:cxn modelId="{CBD4F461-CB78-4014-BA52-D10E24053CD0}" type="presParOf" srcId="{16083E89-B571-4A0C-9ABF-0611FCF0E24C}" destId="{CE56956D-51C9-4640-83D6-90A7A7810561}" srcOrd="0" destOrd="0" presId="urn:microsoft.com/office/officeart/2005/8/layout/vList5"/>
    <dgm:cxn modelId="{398933DD-501D-4760-8891-0819E3BDFDF3}" type="presParOf" srcId="{16083E89-B571-4A0C-9ABF-0611FCF0E24C}" destId="{858A465B-074E-4F52-B899-4B621D9D5378}" srcOrd="1" destOrd="0" presId="urn:microsoft.com/office/officeart/2005/8/layout/vList5"/>
    <dgm:cxn modelId="{A6B46821-D1E6-466D-B0D5-129EC653A697}" type="presParOf" srcId="{56C4612B-CF50-4B2F-B898-DD91F1D3F459}" destId="{2B72722C-9D6F-4C78-8E28-E9A6CF70B75F}" srcOrd="5" destOrd="0" presId="urn:microsoft.com/office/officeart/2005/8/layout/vList5"/>
    <dgm:cxn modelId="{3469CD3B-4A65-4BB7-B1E5-46A0B5443F3F}" type="presParOf" srcId="{56C4612B-CF50-4B2F-B898-DD91F1D3F459}" destId="{60062A9A-D20D-4654-BF5C-BB65CE673897}" srcOrd="6" destOrd="0" presId="urn:microsoft.com/office/officeart/2005/8/layout/vList5"/>
    <dgm:cxn modelId="{B0085564-4CB0-49C2-A2B8-9AE9FCABB976}" type="presParOf" srcId="{60062A9A-D20D-4654-BF5C-BB65CE673897}" destId="{2ED8B29C-E33A-42D6-BA01-5B647931F1A9}" srcOrd="0" destOrd="0" presId="urn:microsoft.com/office/officeart/2005/8/layout/vList5"/>
    <dgm:cxn modelId="{C387330A-A661-43BA-B133-8A35FB2952EC}" type="presParOf" srcId="{60062A9A-D20D-4654-BF5C-BB65CE673897}" destId="{6DAB4F74-B166-4AC8-9F51-E1FB14826B95}"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720C5FC1-1B5C-4E16-A6F5-FD1D33E007DA}">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i="1" dirty="0" smtClean="0">
              <a:latin typeface="Jameel Noori Nastaleeq" panose="02000503000000020004" pitchFamily="2" charset="-78"/>
              <a:cs typeface="Jameel Noori Nastaleeq" panose="02000503000000020004" pitchFamily="2" charset="-78"/>
            </a:rPr>
            <a:t>صدقہ</a:t>
          </a:r>
          <a:endParaRPr lang="en-US" i="1" dirty="0">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1A5A3450-FC44-4129-A94E-81B7B690D936}" type="sib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9368323-C714-446A-9715-8AAF848C6E18}">
      <dgm:prSet phldrT="[Text]"/>
      <dgm:spPr>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بندوں کی احتیاج پوری کرنے کے لیے جو مال خرچ کیا جاتا ہے </a:t>
          </a:r>
          <a:endParaRPr lang="en-US" dirty="0">
            <a:latin typeface="Jameel Noori Nastaleeq" panose="02000503000000020004" pitchFamily="2" charset="-78"/>
            <a:cs typeface="Jameel Noori Nastaleeq" panose="02000503000000020004" pitchFamily="2" charset="-78"/>
          </a:endParaRPr>
        </a:p>
      </dgm:t>
    </dgm:pt>
    <dgm:pt modelId="{C2490B5E-D681-4B8D-B8C7-6C9070112054}" type="par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5FB001D-750B-40A8-9812-054F047EB62A}" type="sib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B8F2F563-353B-426E-855A-8A26150DC47D}">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i="1" smtClean="0">
              <a:latin typeface="Jameel Noori Nastaleeq" panose="02000503000000020004" pitchFamily="2" charset="-78"/>
              <a:cs typeface="Jameel Noori Nastaleeq" panose="02000503000000020004" pitchFamily="2" charset="-78"/>
            </a:rPr>
            <a:t>قرضِ حسن</a:t>
          </a:r>
          <a:endParaRPr lang="en-US" i="1" dirty="0">
            <a:latin typeface="Jameel Noori Nastaleeq" panose="02000503000000020004" pitchFamily="2" charset="-78"/>
            <a:cs typeface="Jameel Noori Nastaleeq" panose="02000503000000020004" pitchFamily="2" charset="-78"/>
          </a:endParaRPr>
        </a:p>
      </dgm:t>
    </dgm:pt>
    <dgm:pt modelId="{97ED342E-60E6-4049-8076-8AF956988322}" type="parTrans" cxnId="{EABCA291-83BF-4D94-B441-8A2CFC512B9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FB5026D-CFEC-4785-9F4A-BB43864E6EF6}" type="sibTrans" cxnId="{EABCA291-83BF-4D94-B441-8A2CFC512B9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F85B0B7-37F9-4EAC-B720-79CD6170F6FA}">
      <dgm:prSet phldrT="[Text]"/>
      <dgm:spPr>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اللہ کے دین کی تبلیغ اور غلبے کے لیے  خرچ </a:t>
          </a:r>
          <a:r>
            <a:rPr lang="ur-PK" dirty="0" smtClean="0">
              <a:latin typeface="Jameel Noori Nastaleeq" panose="02000503000000020004" pitchFamily="2" charset="-78"/>
              <a:cs typeface="Jameel Noori Nastaleeq" panose="02000503000000020004" pitchFamily="2" charset="-78"/>
            </a:rPr>
            <a:t>کیا </a:t>
          </a:r>
          <a:r>
            <a:rPr lang="ar-SA" dirty="0" smtClean="0">
              <a:latin typeface="Jameel Noori Nastaleeq" panose="02000503000000020004" pitchFamily="2" charset="-78"/>
              <a:cs typeface="Jameel Noori Nastaleeq" panose="02000503000000020004" pitchFamily="2" charset="-78"/>
            </a:rPr>
            <a:t>جانے والے مال</a:t>
          </a:r>
          <a:endParaRPr lang="en-US" dirty="0">
            <a:latin typeface="Jameel Noori Nastaleeq" panose="02000503000000020004" pitchFamily="2" charset="-78"/>
            <a:cs typeface="Jameel Noori Nastaleeq" panose="02000503000000020004" pitchFamily="2" charset="-78"/>
          </a:endParaRPr>
        </a:p>
      </dgm:t>
    </dgm:pt>
    <dgm:pt modelId="{D04DE74C-3484-4F78-8911-F71D1F80B27D}" type="parTrans" cxnId="{28142B21-CD77-421B-B848-97E4C54FACE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6A2AED3-E8E9-483F-B99D-8F893DEB531D}" type="sibTrans" cxnId="{28142B21-CD77-421B-B848-97E4C54FACE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2F34C37B-F5B2-4BD8-B446-CC277EC91EE0}" type="pres">
      <dgm:prSet presAssocID="{39DAEB90-3C44-415E-839B-55876C892F66}" presName="Name0" presStyleCnt="0">
        <dgm:presLayoutVars>
          <dgm:dir val="rev"/>
          <dgm:animLvl val="lvl"/>
          <dgm:resizeHandles val="exact"/>
        </dgm:presLayoutVars>
      </dgm:prSet>
      <dgm:spPr/>
      <dgm:t>
        <a:bodyPr/>
        <a:lstStyle/>
        <a:p>
          <a:endParaRPr lang="en-US"/>
        </a:p>
      </dgm:t>
    </dgm:pt>
    <dgm:pt modelId="{0656D600-BEDE-42B4-8A09-A3A40A422ABA}" type="pres">
      <dgm:prSet presAssocID="{720C5FC1-1B5C-4E16-A6F5-FD1D33E007DA}" presName="linNode" presStyleCnt="0"/>
      <dgm:spPr/>
      <dgm:t>
        <a:bodyPr/>
        <a:lstStyle/>
        <a:p>
          <a:endParaRPr lang="en-US"/>
        </a:p>
      </dgm:t>
    </dgm:pt>
    <dgm:pt modelId="{31A6148A-60C8-433E-BD38-9029467FC229}" type="pres">
      <dgm:prSet presAssocID="{720C5FC1-1B5C-4E16-A6F5-FD1D33E007DA}" presName="parentText" presStyleLbl="node1" presStyleIdx="0" presStyleCnt="2">
        <dgm:presLayoutVars>
          <dgm:chMax val="1"/>
          <dgm:bulletEnabled val="1"/>
        </dgm:presLayoutVars>
      </dgm:prSet>
      <dgm:spPr/>
      <dgm:t>
        <a:bodyPr/>
        <a:lstStyle/>
        <a:p>
          <a:endParaRPr lang="en-US"/>
        </a:p>
      </dgm:t>
    </dgm:pt>
    <dgm:pt modelId="{A9E269E0-B364-4207-9B07-0FEB700F5D7F}" type="pres">
      <dgm:prSet presAssocID="{720C5FC1-1B5C-4E16-A6F5-FD1D33E007DA}" presName="descendantText" presStyleLbl="alignAccFollowNode1" presStyleIdx="0" presStyleCnt="2">
        <dgm:presLayoutVars>
          <dgm:bulletEnabled val="1"/>
        </dgm:presLayoutVars>
      </dgm:prSet>
      <dgm:spPr/>
      <dgm:t>
        <a:bodyPr/>
        <a:lstStyle/>
        <a:p>
          <a:endParaRPr lang="en-US"/>
        </a:p>
      </dgm:t>
    </dgm:pt>
    <dgm:pt modelId="{E01A0C6C-018A-4204-9972-9DD35A427041}" type="pres">
      <dgm:prSet presAssocID="{1A5A3450-FC44-4129-A94E-81B7B690D936}" presName="sp" presStyleCnt="0"/>
      <dgm:spPr/>
      <dgm:t>
        <a:bodyPr/>
        <a:lstStyle/>
        <a:p>
          <a:endParaRPr lang="en-US"/>
        </a:p>
      </dgm:t>
    </dgm:pt>
    <dgm:pt modelId="{7465F9F0-4778-4F15-97FA-9BA801AA2539}" type="pres">
      <dgm:prSet presAssocID="{B8F2F563-353B-426E-855A-8A26150DC47D}" presName="linNode" presStyleCnt="0"/>
      <dgm:spPr/>
      <dgm:t>
        <a:bodyPr/>
        <a:lstStyle/>
        <a:p>
          <a:endParaRPr lang="en-US"/>
        </a:p>
      </dgm:t>
    </dgm:pt>
    <dgm:pt modelId="{47AEF947-741A-4F26-9A32-15C7639A46BF}" type="pres">
      <dgm:prSet presAssocID="{B8F2F563-353B-426E-855A-8A26150DC47D}" presName="parentText" presStyleLbl="node1" presStyleIdx="1" presStyleCnt="2">
        <dgm:presLayoutVars>
          <dgm:chMax val="1"/>
          <dgm:bulletEnabled val="1"/>
        </dgm:presLayoutVars>
      </dgm:prSet>
      <dgm:spPr/>
      <dgm:t>
        <a:bodyPr/>
        <a:lstStyle/>
        <a:p>
          <a:endParaRPr lang="en-US"/>
        </a:p>
      </dgm:t>
    </dgm:pt>
    <dgm:pt modelId="{7A888C4C-E8F1-4165-8DBE-D2FAA5DA04FE}" type="pres">
      <dgm:prSet presAssocID="{B8F2F563-353B-426E-855A-8A26150DC47D}" presName="descendantText" presStyleLbl="alignAccFollowNode1" presStyleIdx="1" presStyleCnt="2">
        <dgm:presLayoutVars>
          <dgm:bulletEnabled val="1"/>
        </dgm:presLayoutVars>
      </dgm:prSet>
      <dgm:spPr/>
      <dgm:t>
        <a:bodyPr/>
        <a:lstStyle/>
        <a:p>
          <a:endParaRPr lang="en-US"/>
        </a:p>
      </dgm:t>
    </dgm:pt>
  </dgm:ptLst>
  <dgm:cxnLst>
    <dgm:cxn modelId="{FE51C1DB-7CC7-44D5-A262-5DE0400B4656}" srcId="{720C5FC1-1B5C-4E16-A6F5-FD1D33E007DA}" destId="{A9368323-C714-446A-9715-8AAF848C6E18}" srcOrd="0" destOrd="0" parTransId="{C2490B5E-D681-4B8D-B8C7-6C9070112054}" sibTransId="{85FB001D-750B-40A8-9812-054F047EB62A}"/>
    <dgm:cxn modelId="{061AA5F1-DF8C-4A13-A975-E260D5DE0792}" srcId="{39DAEB90-3C44-415E-839B-55876C892F66}" destId="{720C5FC1-1B5C-4E16-A6F5-FD1D33E007DA}" srcOrd="0" destOrd="0" parTransId="{8A484020-7876-4E17-9F9A-93681ED9D746}" sibTransId="{1A5A3450-FC44-4129-A94E-81B7B690D936}"/>
    <dgm:cxn modelId="{19AD2E75-C217-4143-A6A7-C10FAE955B0D}" type="presOf" srcId="{B8F2F563-353B-426E-855A-8A26150DC47D}" destId="{47AEF947-741A-4F26-9A32-15C7639A46BF}" srcOrd="0" destOrd="0" presId="urn:microsoft.com/office/officeart/2005/8/layout/vList5"/>
    <dgm:cxn modelId="{EABCA291-83BF-4D94-B441-8A2CFC512B9C}" srcId="{39DAEB90-3C44-415E-839B-55876C892F66}" destId="{B8F2F563-353B-426E-855A-8A26150DC47D}" srcOrd="1" destOrd="0" parTransId="{97ED342E-60E6-4049-8076-8AF956988322}" sibTransId="{7FB5026D-CFEC-4785-9F4A-BB43864E6EF6}"/>
    <dgm:cxn modelId="{D7E954C7-95C9-4256-8773-D8E122A8CEB4}" type="presOf" srcId="{720C5FC1-1B5C-4E16-A6F5-FD1D33E007DA}" destId="{31A6148A-60C8-433E-BD38-9029467FC229}" srcOrd="0" destOrd="0" presId="urn:microsoft.com/office/officeart/2005/8/layout/vList5"/>
    <dgm:cxn modelId="{28142B21-CD77-421B-B848-97E4C54FACE4}" srcId="{B8F2F563-353B-426E-855A-8A26150DC47D}" destId="{3F85B0B7-37F9-4EAC-B720-79CD6170F6FA}" srcOrd="0" destOrd="0" parTransId="{D04DE74C-3484-4F78-8911-F71D1F80B27D}" sibTransId="{E6A2AED3-E8E9-483F-B99D-8F893DEB531D}"/>
    <dgm:cxn modelId="{AAB435BA-3FCF-4EFD-885C-E7F469D64690}" type="presOf" srcId="{A9368323-C714-446A-9715-8AAF848C6E18}" destId="{A9E269E0-B364-4207-9B07-0FEB700F5D7F}" srcOrd="0" destOrd="0" presId="urn:microsoft.com/office/officeart/2005/8/layout/vList5"/>
    <dgm:cxn modelId="{D31FA77E-9249-41F8-8E11-76EB6ED5AB78}" type="presOf" srcId="{3F85B0B7-37F9-4EAC-B720-79CD6170F6FA}" destId="{7A888C4C-E8F1-4165-8DBE-D2FAA5DA04FE}" srcOrd="0" destOrd="0" presId="urn:microsoft.com/office/officeart/2005/8/layout/vList5"/>
    <dgm:cxn modelId="{C87EEADF-0D7B-4B49-B90B-611D6AF09148}" type="presOf" srcId="{39DAEB90-3C44-415E-839B-55876C892F66}" destId="{2F34C37B-F5B2-4BD8-B446-CC277EC91EE0}" srcOrd="0" destOrd="0" presId="urn:microsoft.com/office/officeart/2005/8/layout/vList5"/>
    <dgm:cxn modelId="{0CBD81F8-B7DA-4546-994B-5108D61726C9}" type="presParOf" srcId="{2F34C37B-F5B2-4BD8-B446-CC277EC91EE0}" destId="{0656D600-BEDE-42B4-8A09-A3A40A422ABA}" srcOrd="0" destOrd="0" presId="urn:microsoft.com/office/officeart/2005/8/layout/vList5"/>
    <dgm:cxn modelId="{80964555-F237-441A-B6DB-EB1A03202806}" type="presParOf" srcId="{0656D600-BEDE-42B4-8A09-A3A40A422ABA}" destId="{31A6148A-60C8-433E-BD38-9029467FC229}" srcOrd="0" destOrd="0" presId="urn:microsoft.com/office/officeart/2005/8/layout/vList5"/>
    <dgm:cxn modelId="{AC00B8E6-8402-474C-A0AE-7F0A068E3D8E}" type="presParOf" srcId="{0656D600-BEDE-42B4-8A09-A3A40A422ABA}" destId="{A9E269E0-B364-4207-9B07-0FEB700F5D7F}" srcOrd="1" destOrd="0" presId="urn:microsoft.com/office/officeart/2005/8/layout/vList5"/>
    <dgm:cxn modelId="{57DF3E69-64B3-42B5-A13E-BC01986DD67B}" type="presParOf" srcId="{2F34C37B-F5B2-4BD8-B446-CC277EC91EE0}" destId="{E01A0C6C-018A-4204-9972-9DD35A427041}" srcOrd="1" destOrd="0" presId="urn:microsoft.com/office/officeart/2005/8/layout/vList5"/>
    <dgm:cxn modelId="{B7230322-D003-428B-844F-58850ECEBF43}" type="presParOf" srcId="{2F34C37B-F5B2-4BD8-B446-CC277EC91EE0}" destId="{7465F9F0-4778-4F15-97FA-9BA801AA2539}" srcOrd="2" destOrd="0" presId="urn:microsoft.com/office/officeart/2005/8/layout/vList5"/>
    <dgm:cxn modelId="{2354DAF1-B55A-4C31-947B-93C45E50FA54}" type="presParOf" srcId="{7465F9F0-4778-4F15-97FA-9BA801AA2539}" destId="{47AEF947-741A-4F26-9A32-15C7639A46BF}" srcOrd="0" destOrd="0" presId="urn:microsoft.com/office/officeart/2005/8/layout/vList5"/>
    <dgm:cxn modelId="{5205C703-E631-4B62-BA45-2D98AD8ED432}" type="presParOf" srcId="{7465F9F0-4778-4F15-97FA-9BA801AA2539}" destId="{7A888C4C-E8F1-4165-8DBE-D2FAA5DA04FE}"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F40244B-1CFF-44FB-842B-C23D84B7E299}">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ظاہر اور پوشیدہ کی تقسیم ہمارے لیے ہے اللہ کے لیے سب برابر ہے</a:t>
          </a:r>
          <a:endParaRPr lang="en-US" dirty="0">
            <a:latin typeface="Jameel Noori Nastaleeq" panose="02000503000000020004" pitchFamily="2" charset="-78"/>
            <a:cs typeface="Jameel Noori Nastaleeq" panose="02000503000000020004" pitchFamily="2" charset="-78"/>
          </a:endParaRPr>
        </a:p>
      </dgm:t>
    </dgm:pt>
    <dgm:pt modelId="{015108F8-CB79-485C-BA74-AD083A2C4FCA}" type="par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F34D8506-796B-46FA-A505-69BB162F737F}" type="sibTrans" cxnId="{8ACE1290-2F16-45AB-AA7E-B303192EC81E}">
      <dgm:prSet/>
      <dgm:spPr/>
      <dgm:t>
        <a:bodyPr/>
        <a:lstStyle/>
        <a:p>
          <a:endParaRPr lang="en-US">
            <a:latin typeface="Jameel Noori Nastaleeq" panose="02000503000000020004" pitchFamily="2" charset="-78"/>
            <a:cs typeface="Jameel Noori Nastaleeq" panose="02000503000000020004" pitchFamily="2" charset="-78"/>
          </a:endParaRPr>
        </a:p>
      </dgm:t>
    </dgm:pt>
    <dgm:pt modelId="{3E994217-910A-48F8-A8E1-2FF497C6B432}">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اللہ عزیز ہے یعنی کل اختیاررکھتاہے لیکن وہ حکیم بھی ہے یعنی اپنے اختیار کو کمالِ حکمت کے ساتھ استعمال کرتا ہے</a:t>
          </a:r>
          <a:endParaRPr lang="en-US" dirty="0">
            <a:latin typeface="Jameel Noori Nastaleeq" panose="02000503000000020004" pitchFamily="2" charset="-78"/>
            <a:cs typeface="Jameel Noori Nastaleeq" panose="02000503000000020004" pitchFamily="2" charset="-78"/>
          </a:endParaRPr>
        </a:p>
      </dgm:t>
    </dgm:pt>
    <dgm:pt modelId="{DB312400-D33A-49CA-8345-9F60AF386869}" type="parTrans" cxnId="{1416A2ED-3E12-4E1D-86B6-4F13CCC21D5D}">
      <dgm:prSet/>
      <dgm:spPr/>
      <dgm:t>
        <a:bodyPr/>
        <a:lstStyle/>
        <a:p>
          <a:endParaRPr lang="en-US">
            <a:latin typeface="Jameel Noori Nastaleeq" panose="02000503000000020004" pitchFamily="2" charset="-78"/>
            <a:cs typeface="Jameel Noori Nastaleeq" panose="02000503000000020004" pitchFamily="2" charset="-78"/>
          </a:endParaRPr>
        </a:p>
      </dgm:t>
    </dgm:pt>
    <dgm:pt modelId="{5C49597C-68E8-4E03-BDC4-DE475941C70F}" type="sibTrans" cxnId="{1416A2ED-3E12-4E1D-86B6-4F13CCC21D5D}">
      <dgm:prSet/>
      <dgm:spPr/>
      <dgm:t>
        <a:bodyPr/>
        <a:lstStyle/>
        <a:p>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B6425B3B-8AA8-4C84-BE90-45A569A56D2B}" type="pres">
      <dgm:prSet presAssocID="{0F40244B-1CFF-44FB-842B-C23D84B7E299}" presName="parentText" presStyleLbl="node1" presStyleIdx="0" presStyleCnt="2">
        <dgm:presLayoutVars>
          <dgm:chMax val="0"/>
          <dgm:bulletEnabled val="1"/>
        </dgm:presLayoutVars>
      </dgm:prSet>
      <dgm:spPr/>
      <dgm:t>
        <a:bodyPr/>
        <a:lstStyle/>
        <a:p>
          <a:endParaRPr lang="en-US"/>
        </a:p>
      </dgm:t>
    </dgm:pt>
    <dgm:pt modelId="{9C09E6E5-D4A2-4777-8B2E-610F4F888A8E}" type="pres">
      <dgm:prSet presAssocID="{F34D8506-796B-46FA-A505-69BB162F737F}" presName="spacer" presStyleCnt="0"/>
      <dgm:spPr/>
      <dgm:t>
        <a:bodyPr/>
        <a:lstStyle/>
        <a:p>
          <a:endParaRPr lang="en-US"/>
        </a:p>
      </dgm:t>
    </dgm:pt>
    <dgm:pt modelId="{088D4D29-ADC3-4511-84EA-6ED70096D96A}" type="pres">
      <dgm:prSet presAssocID="{3E994217-910A-48F8-A8E1-2FF497C6B432}" presName="parentText" presStyleLbl="node1" presStyleIdx="1" presStyleCnt="2">
        <dgm:presLayoutVars>
          <dgm:chMax val="0"/>
          <dgm:bulletEnabled val="1"/>
        </dgm:presLayoutVars>
      </dgm:prSet>
      <dgm:spPr/>
      <dgm:t>
        <a:bodyPr/>
        <a:lstStyle/>
        <a:p>
          <a:endParaRPr lang="en-US"/>
        </a:p>
      </dgm:t>
    </dgm:pt>
  </dgm:ptLst>
  <dgm:cxnLst>
    <dgm:cxn modelId="{24A57515-24A0-4E29-906C-B762FF2D19A3}" type="presOf" srcId="{A22174DA-82A8-41B1-921C-243A48BD35E8}" destId="{848F32F7-7535-433E-B81B-20B752B1B3F4}" srcOrd="0" destOrd="0" presId="urn:microsoft.com/office/officeart/2005/8/layout/vList2"/>
    <dgm:cxn modelId="{8ACE1290-2F16-45AB-AA7E-B303192EC81E}" srcId="{A22174DA-82A8-41B1-921C-243A48BD35E8}" destId="{0F40244B-1CFF-44FB-842B-C23D84B7E299}" srcOrd="0" destOrd="0" parTransId="{015108F8-CB79-485C-BA74-AD083A2C4FCA}" sibTransId="{F34D8506-796B-46FA-A505-69BB162F737F}"/>
    <dgm:cxn modelId="{E79858D0-A8C2-49D7-9784-08B2ED5205B7}" type="presOf" srcId="{0F40244B-1CFF-44FB-842B-C23D84B7E299}" destId="{B6425B3B-8AA8-4C84-BE90-45A569A56D2B}" srcOrd="0" destOrd="0" presId="urn:microsoft.com/office/officeart/2005/8/layout/vList2"/>
    <dgm:cxn modelId="{FDC68C13-90F6-45AD-B4B0-82342E9C7E7E}" type="presOf" srcId="{3E994217-910A-48F8-A8E1-2FF497C6B432}" destId="{088D4D29-ADC3-4511-84EA-6ED70096D96A}" srcOrd="0" destOrd="0" presId="urn:microsoft.com/office/officeart/2005/8/layout/vList2"/>
    <dgm:cxn modelId="{1416A2ED-3E12-4E1D-86B6-4F13CCC21D5D}" srcId="{A22174DA-82A8-41B1-921C-243A48BD35E8}" destId="{3E994217-910A-48F8-A8E1-2FF497C6B432}" srcOrd="1" destOrd="0" parTransId="{DB312400-D33A-49CA-8345-9F60AF386869}" sibTransId="{5C49597C-68E8-4E03-BDC4-DE475941C70F}"/>
    <dgm:cxn modelId="{D8DD2CA8-A552-4BE7-8C32-BAB250910C5F}" type="presParOf" srcId="{848F32F7-7535-433E-B81B-20B752B1B3F4}" destId="{B6425B3B-8AA8-4C84-BE90-45A569A56D2B}" srcOrd="0" destOrd="0" presId="urn:microsoft.com/office/officeart/2005/8/layout/vList2"/>
    <dgm:cxn modelId="{CFA0AE64-020C-4EE6-8491-195811028AA3}" type="presParOf" srcId="{848F32F7-7535-433E-B81B-20B752B1B3F4}" destId="{9C09E6E5-D4A2-4777-8B2E-610F4F888A8E}" srcOrd="1" destOrd="0" presId="urn:microsoft.com/office/officeart/2005/8/layout/vList2"/>
    <dgm:cxn modelId="{30ECA9E1-4D6D-4618-841C-F28DF79F482E}" type="presParOf" srcId="{848F32F7-7535-433E-B81B-20B752B1B3F4}" destId="{088D4D29-ADC3-4511-84EA-6ED70096D96A}"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دنیا میں وارد ہونے والی ہر صورتِ حال اللہ کے ہی حکم سے پیش آتی ہے،اگرچہ ظاہر میں کچھ اسباب اِس کی و  جہ  دکھائی دیتے ہیں </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lnSpc>
              <a:spcPct val="85000"/>
            </a:lnSpc>
            <a:spcBef>
              <a:spcPts val="0"/>
            </a:spcBef>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lnSpc>
              <a:spcPct val="85000"/>
            </a:lnSpc>
            <a:spcBef>
              <a:spcPts val="0"/>
            </a:spcBef>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5754FD-7746-40D0-B3DE-4FCA8369D8A7}">
      <dgm:prSet phldrT="[Text]" custT="1"/>
      <dgm:spPr>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البتہ اللہ کا اذن یا حکم اور ہے اور اس کی رضا اور۔ اچھے کام میں اُس کے اذن کے ساتھ ساتھ اُس کی رضابھی شامل ہوتی ہے لیکن برے کام میں صرف اُس کا اذن شامل ہوتا ہے رضا نہیں</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EB5E61F-A5C4-482F-9544-B61047D5C8EA}" type="parTrans" cxnId="{83A773A1-0E36-4265-8FBA-8A64478BF786}">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D185139-0DAB-4F20-AE64-CE84414068CA}" type="sibTrans" cxnId="{83A773A1-0E36-4265-8FBA-8A64478BF786}">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2">
        <dgm:presLayoutVars>
          <dgm:chMax val="0"/>
          <dgm:bulletEnabled val="1"/>
        </dgm:presLayoutVars>
      </dgm:prSet>
      <dgm:spPr/>
      <dgm:t>
        <a:bodyPr/>
        <a:lstStyle/>
        <a:p>
          <a:endParaRPr lang="en-US"/>
        </a:p>
      </dgm:t>
    </dgm:pt>
    <dgm:pt modelId="{B5488C90-ECAF-4FFF-89AB-C9A5735F6D0C}" type="pres">
      <dgm:prSet presAssocID="{65809DDF-2E97-48B8-955C-35AC2BE86A30}" presName="spacer" presStyleCnt="0"/>
      <dgm:spPr/>
    </dgm:pt>
    <dgm:pt modelId="{1FC0A02D-EA68-476C-8268-CF26F53C66D2}" type="pres">
      <dgm:prSet presAssocID="{845754FD-7746-40D0-B3DE-4FCA8369D8A7}" presName="parentText" presStyleLbl="node1" presStyleIdx="1" presStyleCnt="2">
        <dgm:presLayoutVars>
          <dgm:chMax val="0"/>
          <dgm:bulletEnabled val="1"/>
        </dgm:presLayoutVars>
      </dgm:prSet>
      <dgm:spPr/>
      <dgm:t>
        <a:bodyPr/>
        <a:lstStyle/>
        <a:p>
          <a:endParaRPr lang="en-US"/>
        </a:p>
      </dgm:t>
    </dgm:pt>
  </dgm:ptLst>
  <dgm:cxnLst>
    <dgm:cxn modelId="{83A773A1-0E36-4265-8FBA-8A64478BF786}" srcId="{A22174DA-82A8-41B1-921C-243A48BD35E8}" destId="{845754FD-7746-40D0-B3DE-4FCA8369D8A7}" srcOrd="1" destOrd="0" parTransId="{5EB5E61F-A5C4-482F-9544-B61047D5C8EA}" sibTransId="{AD185139-0DAB-4F20-AE64-CE84414068CA}"/>
    <dgm:cxn modelId="{842F955C-06B5-4A66-916B-329F32ABD0A5}" srcId="{A22174DA-82A8-41B1-921C-243A48BD35E8}" destId="{85FB63D9-CDDA-45EA-9A65-94AF3A950CC2}" srcOrd="0" destOrd="0" parTransId="{6CD64587-15E4-411D-8D0F-F7B449474FEA}" sibTransId="{65809DDF-2E97-48B8-955C-35AC2BE86A30}"/>
    <dgm:cxn modelId="{664E1800-47EA-4148-B4A7-F4614A3A508D}" type="presOf" srcId="{85FB63D9-CDDA-45EA-9A65-94AF3A950CC2}" destId="{C641DEA9-B2FE-42D2-90A6-FB26FB24702A}" srcOrd="0" destOrd="0" presId="urn:microsoft.com/office/officeart/2005/8/layout/vList2"/>
    <dgm:cxn modelId="{B1CA7E7B-3D39-4538-A72E-490E120B4E59}" type="presOf" srcId="{A22174DA-82A8-41B1-921C-243A48BD35E8}" destId="{848F32F7-7535-433E-B81B-20B752B1B3F4}" srcOrd="0" destOrd="0" presId="urn:microsoft.com/office/officeart/2005/8/layout/vList2"/>
    <dgm:cxn modelId="{1B7FBADB-8818-4634-8763-FCEA6E9B2B9E}" type="presOf" srcId="{845754FD-7746-40D0-B3DE-4FCA8369D8A7}" destId="{1FC0A02D-EA68-476C-8268-CF26F53C66D2}" srcOrd="0" destOrd="0" presId="urn:microsoft.com/office/officeart/2005/8/layout/vList2"/>
    <dgm:cxn modelId="{B563C270-F0E6-415A-9733-C4897DF43721}" type="presParOf" srcId="{848F32F7-7535-433E-B81B-20B752B1B3F4}" destId="{C641DEA9-B2FE-42D2-90A6-FB26FB24702A}" srcOrd="0" destOrd="0" presId="urn:microsoft.com/office/officeart/2005/8/layout/vList2"/>
    <dgm:cxn modelId="{638617B1-F40A-4C40-A038-31A872753544}" type="presParOf" srcId="{848F32F7-7535-433E-B81B-20B752B1B3F4}" destId="{B5488C90-ECAF-4FFF-89AB-C9A5735F6D0C}" srcOrd="1" destOrd="0" presId="urn:microsoft.com/office/officeart/2005/8/layout/vList2"/>
    <dgm:cxn modelId="{F926ECC6-9D66-4AD5-92DE-5C3C19FB4143}" type="presParOf" srcId="{848F32F7-7535-433E-B81B-20B752B1B3F4}" destId="{1FC0A02D-EA68-476C-8268-CF26F53C66D2}" srcOrd="2"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2880D35A-19CE-4469-BE5C-C0840BFFEF46}">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جو کچھ ہوا  اللہ کے حکم سے ہوا   (جو رب کرے سو ہو)</a:t>
          </a:r>
          <a:endParaRPr lang="en-US" sz="2400" dirty="0">
            <a:latin typeface="Jameel Noori Nastaleeq" panose="02000503000000020004" pitchFamily="2" charset="-78"/>
            <a:cs typeface="Jameel Noori Nastaleeq" panose="02000503000000020004" pitchFamily="2" charset="-78"/>
          </a:endParaRPr>
        </a:p>
      </dgm:t>
    </dgm:pt>
    <dgm:pt modelId="{92FCCB42-58FB-4E93-8189-DCF2401CA351}" type="parTrans" cxnId="{A66166B9-6D11-4D2D-AF13-1EE1EF757FAE}">
      <dgm:prSet/>
      <dgm:spPr/>
      <dgm:t>
        <a:bodyPr/>
        <a:lstStyle/>
        <a:p>
          <a:endParaRPr lang="en-US" sz="2800"/>
        </a:p>
      </dgm:t>
    </dgm:pt>
    <dgm:pt modelId="{CB5BB690-B429-4C82-A7E3-F3627969A3B6}" type="sibTrans" cxnId="{A66166B9-6D11-4D2D-AF13-1EE1EF757FAE}">
      <dgm:prSet/>
      <dgm:spPr/>
      <dgm:t>
        <a:bodyPr/>
        <a:lstStyle/>
        <a:p>
          <a:endParaRPr lang="en-US" sz="2800"/>
        </a:p>
      </dgm:t>
    </dgm:pt>
    <dgm:pt modelId="{B1691644-301E-4C19-A524-062D5540671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جو کچھ ہوا پہلے سے طے شدہ تھا </a:t>
          </a:r>
          <a:endParaRPr lang="en-US" sz="2400" dirty="0">
            <a:latin typeface="Jameel Noori Nastaleeq" panose="02000503000000020004" pitchFamily="2" charset="-78"/>
            <a:cs typeface="Jameel Noori Nastaleeq" panose="02000503000000020004" pitchFamily="2" charset="-78"/>
          </a:endParaRPr>
        </a:p>
      </dgm:t>
    </dgm:pt>
    <dgm:pt modelId="{2CA28418-B0CE-4803-9261-B450EE871967}" type="parTrans" cxnId="{2866A94C-7BF5-4469-97F1-30831DBDBCDA}">
      <dgm:prSet/>
      <dgm:spPr/>
      <dgm:t>
        <a:bodyPr/>
        <a:lstStyle/>
        <a:p>
          <a:endParaRPr lang="en-US" sz="2800"/>
        </a:p>
      </dgm:t>
    </dgm:pt>
    <dgm:pt modelId="{B92D5D99-2A01-4E4D-8E9E-1618A6C1D57C}" type="sibTrans" cxnId="{2866A94C-7BF5-4469-97F1-30831DBDBCDA}">
      <dgm:prSet/>
      <dgm:spPr/>
      <dgm:t>
        <a:bodyPr/>
        <a:lstStyle/>
        <a:p>
          <a:endParaRPr lang="en-US" sz="2800"/>
        </a:p>
      </dgm:t>
    </dgm:pt>
    <dgm:pt modelId="{6F4EA477-6AFD-4961-B37E-2DFDCAE31249}">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جو کچھ ہوا  اسی میں خیر ہے  </a:t>
          </a:r>
          <a:endParaRPr lang="en-US" sz="2400" dirty="0">
            <a:latin typeface="Jameel Noori Nastaleeq" panose="02000503000000020004" pitchFamily="2" charset="-78"/>
            <a:cs typeface="Jameel Noori Nastaleeq" panose="02000503000000020004" pitchFamily="2" charset="-78"/>
          </a:endParaRPr>
        </a:p>
      </dgm:t>
    </dgm:pt>
    <dgm:pt modelId="{CEDE96BA-1439-4E4E-846F-BA9DEBE34AD5}" type="parTrans" cxnId="{8862C68F-9E59-41D2-B7C3-0682639BF5B1}">
      <dgm:prSet/>
      <dgm:spPr/>
      <dgm:t>
        <a:bodyPr/>
        <a:lstStyle/>
        <a:p>
          <a:endParaRPr lang="en-US" sz="2800"/>
        </a:p>
      </dgm:t>
    </dgm:pt>
    <dgm:pt modelId="{B9FF9F65-9D01-443D-A8E4-856BB5FD6A47}" type="sibTrans" cxnId="{8862C68F-9E59-41D2-B7C3-0682639BF5B1}">
      <dgm:prSet/>
      <dgm:spPr/>
      <dgm:t>
        <a:bodyPr/>
        <a:lstStyle/>
        <a:p>
          <a:endParaRPr lang="en-US" sz="2800"/>
        </a:p>
      </dgm:t>
    </dgm:pt>
    <dgm:pt modelId="{C3EC7EC1-DFFA-4EB7-80D1-B06C9CA06D3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اِس دنیا کی ہر راحت یا تکلیف عارضی ہے  </a:t>
          </a:r>
          <a:endParaRPr lang="en-US" sz="2400" dirty="0">
            <a:latin typeface="Jameel Noori Nastaleeq" panose="02000503000000020004" pitchFamily="2" charset="-78"/>
            <a:cs typeface="Jameel Noori Nastaleeq" panose="02000503000000020004" pitchFamily="2" charset="-78"/>
          </a:endParaRPr>
        </a:p>
      </dgm:t>
    </dgm:pt>
    <dgm:pt modelId="{47C12C58-CF35-4174-BD40-13A09F28C228}" type="parTrans" cxnId="{0A4F8D10-7058-4426-810F-60AF2585D624}">
      <dgm:prSet/>
      <dgm:spPr/>
      <dgm:t>
        <a:bodyPr/>
        <a:lstStyle/>
        <a:p>
          <a:endParaRPr lang="en-US" sz="2800"/>
        </a:p>
      </dgm:t>
    </dgm:pt>
    <dgm:pt modelId="{7F057D3B-8F04-43EC-BC2E-4AD48E19ED19}" type="sibTrans" cxnId="{0A4F8D10-7058-4426-810F-60AF2585D624}">
      <dgm:prSet/>
      <dgm:spPr/>
      <dgm:t>
        <a:bodyPr/>
        <a:lstStyle/>
        <a:p>
          <a:endParaRPr lang="en-US" sz="2800"/>
        </a:p>
      </dgm:t>
    </dgm:pt>
    <dgm:pt modelId="{175FF6E9-2C25-497D-A92B-ACFB64793C8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جو کچھ ہوااس میں آزمائش ہے  </a:t>
          </a:r>
          <a:endParaRPr lang="en-US" sz="2400" dirty="0">
            <a:latin typeface="Jameel Noori Nastaleeq" panose="02000503000000020004" pitchFamily="2" charset="-78"/>
            <a:cs typeface="Jameel Noori Nastaleeq" panose="02000503000000020004" pitchFamily="2" charset="-78"/>
          </a:endParaRPr>
        </a:p>
      </dgm:t>
    </dgm:pt>
    <dgm:pt modelId="{194BF355-957C-41E7-84B5-02F3502A5CF4}" type="parTrans" cxnId="{AA8B248B-79CC-4300-9AC4-F8E8BDB1537D}">
      <dgm:prSet/>
      <dgm:spPr/>
      <dgm:t>
        <a:bodyPr/>
        <a:lstStyle/>
        <a:p>
          <a:endParaRPr lang="en-US" sz="2800"/>
        </a:p>
      </dgm:t>
    </dgm:pt>
    <dgm:pt modelId="{FFEBF0AC-AA02-4DAA-AC42-D704BE8243EC}" type="sibTrans" cxnId="{AA8B248B-79CC-4300-9AC4-F8E8BDB1537D}">
      <dgm:prSet/>
      <dgm:spPr/>
      <dgm:t>
        <a:bodyPr/>
        <a:lstStyle/>
        <a:p>
          <a:endParaRPr lang="en-US" sz="2800"/>
        </a:p>
      </dgm:t>
    </dgm:pt>
    <dgm:pt modelId="{9977B04B-3108-44B3-82CF-55AFF44ED58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آخرت میں جواب دہی کے حوالے سے وہ آزمائش نسبتاً آسان ہے جس میں کچھ لے لیا گیا ہو</a:t>
          </a:r>
          <a:endParaRPr lang="en-US" sz="2400" dirty="0">
            <a:latin typeface="Jameel Noori Nastaleeq" panose="02000503000000020004" pitchFamily="2" charset="-78"/>
            <a:cs typeface="Jameel Noori Nastaleeq" panose="02000503000000020004" pitchFamily="2" charset="-78"/>
          </a:endParaRPr>
        </a:p>
      </dgm:t>
    </dgm:pt>
    <dgm:pt modelId="{4BE91ECB-C7F5-4C49-A893-50E1174487F5}" type="parTrans" cxnId="{D2BD9DEB-C9FB-4C18-AD5A-885A11F116C0}">
      <dgm:prSet/>
      <dgm:spPr/>
      <dgm:t>
        <a:bodyPr/>
        <a:lstStyle/>
        <a:p>
          <a:endParaRPr lang="en-US" sz="2800"/>
        </a:p>
      </dgm:t>
    </dgm:pt>
    <dgm:pt modelId="{45E2C529-E81F-4825-AE6C-7844604E61C6}" type="sibTrans" cxnId="{D2BD9DEB-C9FB-4C18-AD5A-885A11F116C0}">
      <dgm:prSet/>
      <dgm:spPr/>
      <dgm:t>
        <a:bodyPr/>
        <a:lstStyle/>
        <a:p>
          <a:endParaRPr lang="en-US" sz="2800"/>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83DB5FA8-2220-47CC-A46F-20E8F1B7560A}" type="pres">
      <dgm:prSet presAssocID="{2880D35A-19CE-4469-BE5C-C0840BFFEF46}" presName="parentText" presStyleLbl="node1" presStyleIdx="0" presStyleCnt="6">
        <dgm:presLayoutVars>
          <dgm:chMax val="0"/>
          <dgm:bulletEnabled val="1"/>
        </dgm:presLayoutVars>
      </dgm:prSet>
      <dgm:spPr/>
      <dgm:t>
        <a:bodyPr/>
        <a:lstStyle/>
        <a:p>
          <a:endParaRPr lang="en-US"/>
        </a:p>
      </dgm:t>
    </dgm:pt>
    <dgm:pt modelId="{BDFA26DC-A83D-4AC5-BA17-57D63D1F8967}" type="pres">
      <dgm:prSet presAssocID="{CB5BB690-B429-4C82-A7E3-F3627969A3B6}" presName="spacer" presStyleCnt="0"/>
      <dgm:spPr/>
      <dgm:t>
        <a:bodyPr/>
        <a:lstStyle/>
        <a:p>
          <a:endParaRPr lang="en-US"/>
        </a:p>
      </dgm:t>
    </dgm:pt>
    <dgm:pt modelId="{CD3DF744-F5C0-4F18-A051-A63DE45D8EA0}" type="pres">
      <dgm:prSet presAssocID="{B1691644-301E-4C19-A524-062D5540671F}" presName="parentText" presStyleLbl="node1" presStyleIdx="1" presStyleCnt="6">
        <dgm:presLayoutVars>
          <dgm:chMax val="0"/>
          <dgm:bulletEnabled val="1"/>
        </dgm:presLayoutVars>
      </dgm:prSet>
      <dgm:spPr/>
      <dgm:t>
        <a:bodyPr/>
        <a:lstStyle/>
        <a:p>
          <a:endParaRPr lang="en-US"/>
        </a:p>
      </dgm:t>
    </dgm:pt>
    <dgm:pt modelId="{BD7E6B46-279D-470F-ABCE-76BEE7C8BB68}" type="pres">
      <dgm:prSet presAssocID="{B92D5D99-2A01-4E4D-8E9E-1618A6C1D57C}" presName="spacer" presStyleCnt="0"/>
      <dgm:spPr/>
      <dgm:t>
        <a:bodyPr/>
        <a:lstStyle/>
        <a:p>
          <a:endParaRPr lang="en-US"/>
        </a:p>
      </dgm:t>
    </dgm:pt>
    <dgm:pt modelId="{B59371E4-4123-45BC-B971-C658A05EF113}" type="pres">
      <dgm:prSet presAssocID="{6F4EA477-6AFD-4961-B37E-2DFDCAE31249}" presName="parentText" presStyleLbl="node1" presStyleIdx="2" presStyleCnt="6">
        <dgm:presLayoutVars>
          <dgm:chMax val="0"/>
          <dgm:bulletEnabled val="1"/>
        </dgm:presLayoutVars>
      </dgm:prSet>
      <dgm:spPr/>
      <dgm:t>
        <a:bodyPr/>
        <a:lstStyle/>
        <a:p>
          <a:endParaRPr lang="en-US"/>
        </a:p>
      </dgm:t>
    </dgm:pt>
    <dgm:pt modelId="{4116F87B-6BB7-4D93-A9CD-722CF36AD94C}" type="pres">
      <dgm:prSet presAssocID="{B9FF9F65-9D01-443D-A8E4-856BB5FD6A47}" presName="spacer" presStyleCnt="0"/>
      <dgm:spPr/>
      <dgm:t>
        <a:bodyPr/>
        <a:lstStyle/>
        <a:p>
          <a:endParaRPr lang="en-US"/>
        </a:p>
      </dgm:t>
    </dgm:pt>
    <dgm:pt modelId="{B4A13423-7855-4949-B980-C6ED72ACFDAB}" type="pres">
      <dgm:prSet presAssocID="{C3EC7EC1-DFFA-4EB7-80D1-B06C9CA06D3A}" presName="parentText" presStyleLbl="node1" presStyleIdx="3" presStyleCnt="6">
        <dgm:presLayoutVars>
          <dgm:chMax val="0"/>
          <dgm:bulletEnabled val="1"/>
        </dgm:presLayoutVars>
      </dgm:prSet>
      <dgm:spPr/>
      <dgm:t>
        <a:bodyPr/>
        <a:lstStyle/>
        <a:p>
          <a:endParaRPr lang="en-US"/>
        </a:p>
      </dgm:t>
    </dgm:pt>
    <dgm:pt modelId="{A331CB45-33F3-4D58-BF8E-4EE6BD35D339}" type="pres">
      <dgm:prSet presAssocID="{7F057D3B-8F04-43EC-BC2E-4AD48E19ED19}" presName="spacer" presStyleCnt="0"/>
      <dgm:spPr/>
      <dgm:t>
        <a:bodyPr/>
        <a:lstStyle/>
        <a:p>
          <a:endParaRPr lang="en-US"/>
        </a:p>
      </dgm:t>
    </dgm:pt>
    <dgm:pt modelId="{D2531917-F631-48F0-B66E-E00DFDDE326A}" type="pres">
      <dgm:prSet presAssocID="{175FF6E9-2C25-497D-A92B-ACFB64793C8A}" presName="parentText" presStyleLbl="node1" presStyleIdx="4" presStyleCnt="6">
        <dgm:presLayoutVars>
          <dgm:chMax val="0"/>
          <dgm:bulletEnabled val="1"/>
        </dgm:presLayoutVars>
      </dgm:prSet>
      <dgm:spPr/>
      <dgm:t>
        <a:bodyPr/>
        <a:lstStyle/>
        <a:p>
          <a:endParaRPr lang="en-US"/>
        </a:p>
      </dgm:t>
    </dgm:pt>
    <dgm:pt modelId="{75A7B86C-A578-4FE5-8B28-AD6EDED95EDF}" type="pres">
      <dgm:prSet presAssocID="{FFEBF0AC-AA02-4DAA-AC42-D704BE8243EC}" presName="spacer" presStyleCnt="0"/>
      <dgm:spPr/>
      <dgm:t>
        <a:bodyPr/>
        <a:lstStyle/>
        <a:p>
          <a:endParaRPr lang="en-US"/>
        </a:p>
      </dgm:t>
    </dgm:pt>
    <dgm:pt modelId="{98F0361B-7428-4162-84AE-6CF744189BEE}" type="pres">
      <dgm:prSet presAssocID="{9977B04B-3108-44B3-82CF-55AFF44ED58F}" presName="parentText" presStyleLbl="node1" presStyleIdx="5" presStyleCnt="6">
        <dgm:presLayoutVars>
          <dgm:chMax val="0"/>
          <dgm:bulletEnabled val="1"/>
        </dgm:presLayoutVars>
      </dgm:prSet>
      <dgm:spPr/>
      <dgm:t>
        <a:bodyPr/>
        <a:lstStyle/>
        <a:p>
          <a:endParaRPr lang="en-US"/>
        </a:p>
      </dgm:t>
    </dgm:pt>
  </dgm:ptLst>
  <dgm:cxnLst>
    <dgm:cxn modelId="{2866A94C-7BF5-4469-97F1-30831DBDBCDA}" srcId="{A22174DA-82A8-41B1-921C-243A48BD35E8}" destId="{B1691644-301E-4C19-A524-062D5540671F}" srcOrd="1" destOrd="0" parTransId="{2CA28418-B0CE-4803-9261-B450EE871967}" sibTransId="{B92D5D99-2A01-4E4D-8E9E-1618A6C1D57C}"/>
    <dgm:cxn modelId="{8862C68F-9E59-41D2-B7C3-0682639BF5B1}" srcId="{A22174DA-82A8-41B1-921C-243A48BD35E8}" destId="{6F4EA477-6AFD-4961-B37E-2DFDCAE31249}" srcOrd="2" destOrd="0" parTransId="{CEDE96BA-1439-4E4E-846F-BA9DEBE34AD5}" sibTransId="{B9FF9F65-9D01-443D-A8E4-856BB5FD6A47}"/>
    <dgm:cxn modelId="{521768A4-7C3E-4507-910D-E13BF0741CF4}" type="presOf" srcId="{A22174DA-82A8-41B1-921C-243A48BD35E8}" destId="{848F32F7-7535-433E-B81B-20B752B1B3F4}" srcOrd="0" destOrd="0" presId="urn:microsoft.com/office/officeart/2005/8/layout/vList2"/>
    <dgm:cxn modelId="{0A4F8D10-7058-4426-810F-60AF2585D624}" srcId="{A22174DA-82A8-41B1-921C-243A48BD35E8}" destId="{C3EC7EC1-DFFA-4EB7-80D1-B06C9CA06D3A}" srcOrd="3" destOrd="0" parTransId="{47C12C58-CF35-4174-BD40-13A09F28C228}" sibTransId="{7F057D3B-8F04-43EC-BC2E-4AD48E19ED19}"/>
    <dgm:cxn modelId="{8FA98573-EB98-485C-972D-11E71C202A3C}" type="presOf" srcId="{C3EC7EC1-DFFA-4EB7-80D1-B06C9CA06D3A}" destId="{B4A13423-7855-4949-B980-C6ED72ACFDAB}" srcOrd="0" destOrd="0" presId="urn:microsoft.com/office/officeart/2005/8/layout/vList2"/>
    <dgm:cxn modelId="{AA8B248B-79CC-4300-9AC4-F8E8BDB1537D}" srcId="{A22174DA-82A8-41B1-921C-243A48BD35E8}" destId="{175FF6E9-2C25-497D-A92B-ACFB64793C8A}" srcOrd="4" destOrd="0" parTransId="{194BF355-957C-41E7-84B5-02F3502A5CF4}" sibTransId="{FFEBF0AC-AA02-4DAA-AC42-D704BE8243EC}"/>
    <dgm:cxn modelId="{9424A4CA-9DB9-473E-8A78-BD29F108F9E0}" type="presOf" srcId="{2880D35A-19CE-4469-BE5C-C0840BFFEF46}" destId="{83DB5FA8-2220-47CC-A46F-20E8F1B7560A}" srcOrd="0" destOrd="0" presId="urn:microsoft.com/office/officeart/2005/8/layout/vList2"/>
    <dgm:cxn modelId="{D2BD9DEB-C9FB-4C18-AD5A-885A11F116C0}" srcId="{A22174DA-82A8-41B1-921C-243A48BD35E8}" destId="{9977B04B-3108-44B3-82CF-55AFF44ED58F}" srcOrd="5" destOrd="0" parTransId="{4BE91ECB-C7F5-4C49-A893-50E1174487F5}" sibTransId="{45E2C529-E81F-4825-AE6C-7844604E61C6}"/>
    <dgm:cxn modelId="{E2898779-BC1F-4CF8-B5FD-FCDE068DD350}" type="presOf" srcId="{9977B04B-3108-44B3-82CF-55AFF44ED58F}" destId="{98F0361B-7428-4162-84AE-6CF744189BEE}" srcOrd="0" destOrd="0" presId="urn:microsoft.com/office/officeart/2005/8/layout/vList2"/>
    <dgm:cxn modelId="{A66166B9-6D11-4D2D-AF13-1EE1EF757FAE}" srcId="{A22174DA-82A8-41B1-921C-243A48BD35E8}" destId="{2880D35A-19CE-4469-BE5C-C0840BFFEF46}" srcOrd="0" destOrd="0" parTransId="{92FCCB42-58FB-4E93-8189-DCF2401CA351}" sibTransId="{CB5BB690-B429-4C82-A7E3-F3627969A3B6}"/>
    <dgm:cxn modelId="{B5E20A73-040B-4FB8-AE0D-8A002FF5D98E}" type="presOf" srcId="{B1691644-301E-4C19-A524-062D5540671F}" destId="{CD3DF744-F5C0-4F18-A051-A63DE45D8EA0}" srcOrd="0" destOrd="0" presId="urn:microsoft.com/office/officeart/2005/8/layout/vList2"/>
    <dgm:cxn modelId="{CAD6D8D6-C3D6-4030-B6AA-6ACE2E8CDAEE}" type="presOf" srcId="{175FF6E9-2C25-497D-A92B-ACFB64793C8A}" destId="{D2531917-F631-48F0-B66E-E00DFDDE326A}" srcOrd="0" destOrd="0" presId="urn:microsoft.com/office/officeart/2005/8/layout/vList2"/>
    <dgm:cxn modelId="{4AFCE6D4-DE10-4F1C-9B80-9EBB3B6397D5}" type="presOf" srcId="{6F4EA477-6AFD-4961-B37E-2DFDCAE31249}" destId="{B59371E4-4123-45BC-B971-C658A05EF113}" srcOrd="0" destOrd="0" presId="urn:microsoft.com/office/officeart/2005/8/layout/vList2"/>
    <dgm:cxn modelId="{69C83FCD-5FDB-4D9D-B2F6-76F41D13E4EE}" type="presParOf" srcId="{848F32F7-7535-433E-B81B-20B752B1B3F4}" destId="{83DB5FA8-2220-47CC-A46F-20E8F1B7560A}" srcOrd="0" destOrd="0" presId="urn:microsoft.com/office/officeart/2005/8/layout/vList2"/>
    <dgm:cxn modelId="{D0F54ACF-7B37-47B7-B318-ADB0375C5DE6}" type="presParOf" srcId="{848F32F7-7535-433E-B81B-20B752B1B3F4}" destId="{BDFA26DC-A83D-4AC5-BA17-57D63D1F8967}" srcOrd="1" destOrd="0" presId="urn:microsoft.com/office/officeart/2005/8/layout/vList2"/>
    <dgm:cxn modelId="{9E3C96FA-A854-4AD4-8366-6E5948C66789}" type="presParOf" srcId="{848F32F7-7535-433E-B81B-20B752B1B3F4}" destId="{CD3DF744-F5C0-4F18-A051-A63DE45D8EA0}" srcOrd="2" destOrd="0" presId="urn:microsoft.com/office/officeart/2005/8/layout/vList2"/>
    <dgm:cxn modelId="{0F434C75-5DAE-4E64-831F-A47158D32AFE}" type="presParOf" srcId="{848F32F7-7535-433E-B81B-20B752B1B3F4}" destId="{BD7E6B46-279D-470F-ABCE-76BEE7C8BB68}" srcOrd="3" destOrd="0" presId="urn:microsoft.com/office/officeart/2005/8/layout/vList2"/>
    <dgm:cxn modelId="{E0C9A69E-749F-4F9B-AF0A-42ACFABCFA34}" type="presParOf" srcId="{848F32F7-7535-433E-B81B-20B752B1B3F4}" destId="{B59371E4-4123-45BC-B971-C658A05EF113}" srcOrd="4" destOrd="0" presId="urn:microsoft.com/office/officeart/2005/8/layout/vList2"/>
    <dgm:cxn modelId="{6BC52439-8123-43DE-9DCE-CF5F5D493595}" type="presParOf" srcId="{848F32F7-7535-433E-B81B-20B752B1B3F4}" destId="{4116F87B-6BB7-4D93-A9CD-722CF36AD94C}" srcOrd="5" destOrd="0" presId="urn:microsoft.com/office/officeart/2005/8/layout/vList2"/>
    <dgm:cxn modelId="{5D1998FC-1B01-49EF-A70C-946CDDCFADE5}" type="presParOf" srcId="{848F32F7-7535-433E-B81B-20B752B1B3F4}" destId="{B4A13423-7855-4949-B980-C6ED72ACFDAB}" srcOrd="6" destOrd="0" presId="urn:microsoft.com/office/officeart/2005/8/layout/vList2"/>
    <dgm:cxn modelId="{0FBB5892-1FC3-4400-9737-0DFED6EC4024}" type="presParOf" srcId="{848F32F7-7535-433E-B81B-20B752B1B3F4}" destId="{A331CB45-33F3-4D58-BF8E-4EE6BD35D339}" srcOrd="7" destOrd="0" presId="urn:microsoft.com/office/officeart/2005/8/layout/vList2"/>
    <dgm:cxn modelId="{60CAD454-C375-4F08-90DD-06EB2C9F302D}" type="presParOf" srcId="{848F32F7-7535-433E-B81B-20B752B1B3F4}" destId="{D2531917-F631-48F0-B66E-E00DFDDE326A}" srcOrd="8" destOrd="0" presId="urn:microsoft.com/office/officeart/2005/8/layout/vList2"/>
    <dgm:cxn modelId="{6BEEB3BF-1169-4F0D-98D7-093FEA4C5C2E}" type="presParOf" srcId="{848F32F7-7535-433E-B81B-20B752B1B3F4}" destId="{75A7B86C-A578-4FE5-8B28-AD6EDED95EDF}" srcOrd="9" destOrd="0" presId="urn:microsoft.com/office/officeart/2005/8/layout/vList2"/>
    <dgm:cxn modelId="{1282CE10-C573-40AC-8FCD-4A544957F7AB}" type="presParOf" srcId="{848F32F7-7535-433E-B81B-20B752B1B3F4}" destId="{98F0361B-7428-4162-84AE-6CF744189BEE}" srcOrd="10"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dirty="0" smtClean="0">
              <a:latin typeface="Al Qalam Quran Publisher" panose="02040503050201020203" pitchFamily="18" charset="-78"/>
              <a:cs typeface="Al Qalam Quran Publisher" panose="02040503050201020203" pitchFamily="18" charset="-78"/>
            </a:rPr>
            <a:t>يَهْدِ قَلْبَهٗ</a:t>
          </a:r>
          <a:r>
            <a:rPr lang="en-US" sz="2800" dirty="0" smtClean="0">
              <a:latin typeface="Al Qalam Quran Publisher" panose="02040503050201020203" pitchFamily="18" charset="-78"/>
              <a:cs typeface="Al Qalam Quran Publisher" panose="02040503050201020203" pitchFamily="18" charset="-78"/>
            </a:rPr>
            <a:t> </a:t>
          </a:r>
          <a:r>
            <a:rPr lang="ar-SA" sz="2800" dirty="0" smtClean="0">
              <a:latin typeface="Jameel Noori Nastaleeq" panose="02000503000000020004" pitchFamily="2" charset="-78"/>
              <a:cs typeface="Jameel Noori Nastaleeq" panose="02000503000000020004" pitchFamily="2" charset="-78"/>
            </a:rPr>
            <a:t>سے مراد ہے کہ حادثات کے بارے میں بندۂ مومن کو اِن حقائق کی رہنمائی نصیب ہوتی ہے کہ</a:t>
          </a:r>
          <a:r>
            <a:rPr lang="ur-PK" sz="2800" dirty="0" smtClean="0">
              <a:latin typeface="Jameel Noori Nastaleeq" panose="02000503000000020004" pitchFamily="2" charset="-78"/>
              <a:cs typeface="Jameel Noori Nastaleeq" panose="02000503000000020004" pitchFamily="2" charset="-78"/>
            </a:rPr>
            <a:t>:</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lnSpc>
              <a:spcPct val="85000"/>
            </a:lnSpc>
            <a:spcBef>
              <a:spcPts val="0"/>
            </a:spcBef>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lnSpc>
              <a:spcPct val="85000"/>
            </a:lnSpc>
            <a:spcBef>
              <a:spcPts val="0"/>
            </a:spcBef>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5754FD-7746-40D0-B3DE-4FCA8369D8A7}">
      <dgm:prSet phldrT="[Text]" custT="1"/>
      <dgm:spPr>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smtClean="0">
              <a:solidFill>
                <a:schemeClr val="bg1"/>
              </a:solidFill>
              <a:ea typeface="Calibri" panose="020F0502020204030204" pitchFamily="34" charset="0"/>
              <a:cs typeface="Jameel Noori Nastaleeq" panose="02000503000000020004" pitchFamily="2" charset="-78"/>
            </a:rPr>
            <a:t>بیان شدہ حقائق بندۂ مومن میں تسلیم ورضا کی کیفیت پیدا کرتے ہیں </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EB5E61F-A5C4-482F-9544-B61047D5C8EA}" type="parTrans" cxnId="{83A773A1-0E36-4265-8FBA-8A64478BF786}">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D185139-0DAB-4F20-AE64-CE84414068CA}" type="sibTrans" cxnId="{83A773A1-0E36-4265-8FBA-8A64478BF786}">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A266BAE-ADDA-445C-A525-85AF503FD8A7}">
      <dgm:prSet phldrT="[Text]" custT="1"/>
      <dgm:spPr>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latin typeface="Jameel Noori Nastaleeq" panose="02000503000000020004" pitchFamily="2" charset="-78"/>
              <a:cs typeface="Jameel Noori Nastaleeq" panose="02000503000000020004" pitchFamily="2" charset="-78"/>
            </a:rPr>
            <a:t>اِس کے برعکس ایک عام انسان کی نگاہ صرف اسباب  پر ہوتی ہے اور وہ  اچھے  یا برے حالات کا بہت زیادہ تاثر لیتا ہے  </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8913C1-7E94-4D50-A625-EB00EC135A35}" type="sibTrans" cxnId="{95AF42A6-9DD6-4BC5-9335-400F086D7B78}">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5744B8C-1500-46C6-BF30-CE5B8C19AFAB}" type="parTrans" cxnId="{95AF42A6-9DD6-4BC5-9335-400F086D7B78}">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556F239-DBC7-4D6B-A7B2-12AAAA4EA38B}">
      <dgm:prSet phldrT="[Text]" custT="1"/>
      <dgm:spPr>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dirty="0" smtClean="0">
              <a:latin typeface="Al Qalam Quran Publisher" panose="02040503050201020203" pitchFamily="18" charset="-78"/>
              <a:cs typeface="Al Qalam Quran Publisher" panose="02040503050201020203" pitchFamily="18" charset="-78"/>
            </a:rPr>
            <a:t>وَ اللّٰهُ بِكُلِّ شَيْءٍ عَلِيْمٌ </a:t>
          </a:r>
          <a:r>
            <a:rPr lang="ar-SA" sz="2800" dirty="0" smtClean="0">
              <a:latin typeface="Jameel Noori Nastaleeq" panose="02000503000000020004" pitchFamily="2" charset="-78"/>
              <a:cs typeface="Jameel Noori Nastaleeq" panose="02000503000000020004" pitchFamily="2" charset="-78"/>
            </a:rPr>
            <a:t> کاتعلق مسئلہ تقدیرسے ہے جس کے دو اجزاء ہیں</a:t>
          </a:r>
          <a:r>
            <a:rPr lang="ur-PK" sz="2800" dirty="0" smtClean="0">
              <a:latin typeface="Jameel Noori Nastaleeq" panose="02000503000000020004" pitchFamily="2" charset="-78"/>
              <a:cs typeface="Jameel Noori Nastaleeq" panose="02000503000000020004" pitchFamily="2" charset="-78"/>
            </a:rPr>
            <a:t>:</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3F4083E-26DF-467B-9E32-EF9E4375C6D1}" type="parTrans" cxnId="{678D4CF9-A33D-4218-8864-E90210B4ECFA}">
      <dgm:prSet/>
      <dgm:spPr/>
      <dgm:t>
        <a:bodyPr/>
        <a:lstStyle/>
        <a:p>
          <a:endParaRPr lang="en-US"/>
        </a:p>
      </dgm:t>
    </dgm:pt>
    <dgm:pt modelId="{7EB49CE5-0486-4F92-A31D-8A3F6CB1CA56}" type="sibTrans" cxnId="{678D4CF9-A33D-4218-8864-E90210B4ECFA}">
      <dgm:prSet/>
      <dgm:spPr/>
      <dgm:t>
        <a:bodyPr/>
        <a:lstStyle/>
        <a:p>
          <a:endParaRPr lang="en-US"/>
        </a:p>
      </dgm:t>
    </dgm:pt>
    <dgm:pt modelId="{7DF2BC54-6A18-40C0-83DA-8B8ABE79DC38}">
      <dgm:prSet phldrT="[Text]" custT="1"/>
      <dgm:spPr>
        <a:noFill/>
        <a:ln>
          <a:noFill/>
        </a:ln>
      </dgm:spPr>
      <dgm:t>
        <a:bodyPr/>
        <a:lstStyle/>
        <a:p>
          <a:pPr algn="r" rtl="1">
            <a:lnSpc>
              <a:spcPct val="80000"/>
            </a:lnSpc>
            <a:spcBef>
              <a:spcPts val="0"/>
            </a:spcBef>
            <a:spcAft>
              <a:spcPts val="0"/>
            </a:spcAft>
          </a:pPr>
          <a:r>
            <a:rPr lang="ar-SA" sz="2800" dirty="0" smtClean="0">
              <a:solidFill>
                <a:sysClr val="windowText" lastClr="000000"/>
              </a:solidFill>
              <a:latin typeface="Jameel Noori Nastaleeq" panose="02000503000000020004" pitchFamily="2" charset="-78"/>
              <a:cs typeface="Jameel Noori Nastaleeq" panose="02000503000000020004" pitchFamily="2" charset="-78"/>
            </a:rPr>
            <a:t>کائنات میں ہر کام  اللہ ہی کے اذن سے ہوتا ہے</a:t>
          </a:r>
          <a:endParaRPr lang="en-US" sz="2800" dirty="0">
            <a:solidFill>
              <a:sysClr val="windowText" lastClr="000000"/>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CB215B8-B1DE-44C1-8E2A-9DE186C69000}" type="parTrans" cxnId="{D44841A6-A4FD-4919-9930-0C5A95246D78}">
      <dgm:prSet/>
      <dgm:spPr/>
      <dgm:t>
        <a:bodyPr/>
        <a:lstStyle/>
        <a:p>
          <a:endParaRPr lang="en-US"/>
        </a:p>
      </dgm:t>
    </dgm:pt>
    <dgm:pt modelId="{B5B6AF27-9823-421E-BD4C-6149474383BE}" type="sibTrans" cxnId="{D44841A6-A4FD-4919-9930-0C5A95246D78}">
      <dgm:prSet/>
      <dgm:spPr/>
      <dgm:t>
        <a:bodyPr/>
        <a:lstStyle/>
        <a:p>
          <a:endParaRPr lang="en-US"/>
        </a:p>
      </dgm:t>
    </dgm:pt>
    <dgm:pt modelId="{D6F0A9D9-3E7A-40CB-9699-20CABE3EA410}">
      <dgm:prSet phldrT="[Text]" custT="1"/>
      <dgm:spPr>
        <a:noFill/>
        <a:ln>
          <a:noFill/>
        </a:ln>
      </dgm:spPr>
      <dgm:t>
        <a:bodyPr/>
        <a:lstStyle/>
        <a:p>
          <a:pPr algn="r" rtl="1">
            <a:lnSpc>
              <a:spcPct val="80000"/>
            </a:lnSpc>
            <a:spcBef>
              <a:spcPts val="0"/>
            </a:spcBef>
            <a:spcAft>
              <a:spcPts val="0"/>
            </a:spcAft>
          </a:pPr>
          <a:r>
            <a:rPr lang="ar-SA" sz="2800" dirty="0" smtClean="0">
              <a:solidFill>
                <a:sysClr val="windowText" lastClr="000000"/>
              </a:solidFill>
              <a:latin typeface="Jameel Noori Nastaleeq" panose="02000503000000020004" pitchFamily="2" charset="-78"/>
              <a:cs typeface="Jameel Noori Nastaleeq" panose="02000503000000020004" pitchFamily="2" charset="-78"/>
            </a:rPr>
            <a:t>کائنات میں ہونے والے ہر کام کا اللہ کوپہلے ہی سے علم ہے</a:t>
          </a:r>
          <a:endParaRPr lang="en-US" sz="2800" dirty="0">
            <a:solidFill>
              <a:sysClr val="windowText" lastClr="000000"/>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B326634-BEA3-4F47-8580-51D2BF8BF062}" type="parTrans" cxnId="{25AA29BD-8F83-47C1-9F0C-0AAC4E78F0A2}">
      <dgm:prSet/>
      <dgm:spPr/>
      <dgm:t>
        <a:bodyPr/>
        <a:lstStyle/>
        <a:p>
          <a:endParaRPr lang="en-US"/>
        </a:p>
      </dgm:t>
    </dgm:pt>
    <dgm:pt modelId="{EDB283E4-0793-4B3C-A85D-042731B49937}" type="sibTrans" cxnId="{25AA29BD-8F83-47C1-9F0C-0AAC4E78F0A2}">
      <dgm:prSet/>
      <dgm:spPr/>
      <dgm:t>
        <a:bodyPr/>
        <a:lstStyle/>
        <a:p>
          <a:endParaRPr lang="en-US"/>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4">
        <dgm:presLayoutVars>
          <dgm:chMax val="0"/>
          <dgm:bulletEnabled val="1"/>
        </dgm:presLayoutVars>
      </dgm:prSet>
      <dgm:spPr/>
      <dgm:t>
        <a:bodyPr/>
        <a:lstStyle/>
        <a:p>
          <a:endParaRPr lang="en-US"/>
        </a:p>
      </dgm:t>
    </dgm:pt>
    <dgm:pt modelId="{B5488C90-ECAF-4FFF-89AB-C9A5735F6D0C}" type="pres">
      <dgm:prSet presAssocID="{65809DDF-2E97-48B8-955C-35AC2BE86A30}" presName="spacer" presStyleCnt="0"/>
      <dgm:spPr/>
    </dgm:pt>
    <dgm:pt modelId="{1FC0A02D-EA68-476C-8268-CF26F53C66D2}" type="pres">
      <dgm:prSet presAssocID="{845754FD-7746-40D0-B3DE-4FCA8369D8A7}" presName="parentText" presStyleLbl="node1" presStyleIdx="1" presStyleCnt="4">
        <dgm:presLayoutVars>
          <dgm:chMax val="0"/>
          <dgm:bulletEnabled val="1"/>
        </dgm:presLayoutVars>
      </dgm:prSet>
      <dgm:spPr/>
      <dgm:t>
        <a:bodyPr/>
        <a:lstStyle/>
        <a:p>
          <a:endParaRPr lang="en-US"/>
        </a:p>
      </dgm:t>
    </dgm:pt>
    <dgm:pt modelId="{D32DFC71-23A3-4055-BFCB-E95DE02D1944}" type="pres">
      <dgm:prSet presAssocID="{AD185139-0DAB-4F20-AE64-CE84414068CA}" presName="spacer" presStyleCnt="0"/>
      <dgm:spPr/>
    </dgm:pt>
    <dgm:pt modelId="{F6124161-A576-45BD-A5F1-9C5124DB4C41}" type="pres">
      <dgm:prSet presAssocID="{5A266BAE-ADDA-445C-A525-85AF503FD8A7}" presName="parentText" presStyleLbl="node1" presStyleIdx="2" presStyleCnt="4">
        <dgm:presLayoutVars>
          <dgm:chMax val="0"/>
          <dgm:bulletEnabled val="1"/>
        </dgm:presLayoutVars>
      </dgm:prSet>
      <dgm:spPr/>
      <dgm:t>
        <a:bodyPr/>
        <a:lstStyle/>
        <a:p>
          <a:endParaRPr lang="en-US"/>
        </a:p>
      </dgm:t>
    </dgm:pt>
    <dgm:pt modelId="{70DB239D-49A2-4F20-A044-934C372EE3EC}" type="pres">
      <dgm:prSet presAssocID="{0C8913C1-7E94-4D50-A625-EB00EC135A35}" presName="spacer" presStyleCnt="0"/>
      <dgm:spPr/>
    </dgm:pt>
    <dgm:pt modelId="{F2B7F97B-A4A5-4811-8CB4-6D2B2F1D3370}" type="pres">
      <dgm:prSet presAssocID="{2556F239-DBC7-4D6B-A7B2-12AAAA4EA38B}" presName="parentText" presStyleLbl="node1" presStyleIdx="3" presStyleCnt="4">
        <dgm:presLayoutVars>
          <dgm:chMax val="0"/>
          <dgm:bulletEnabled val="1"/>
        </dgm:presLayoutVars>
      </dgm:prSet>
      <dgm:spPr/>
      <dgm:t>
        <a:bodyPr/>
        <a:lstStyle/>
        <a:p>
          <a:endParaRPr lang="en-US"/>
        </a:p>
      </dgm:t>
    </dgm:pt>
    <dgm:pt modelId="{7E1C4998-E8DD-4311-AE54-A953D3B5311F}" type="pres">
      <dgm:prSet presAssocID="{2556F239-DBC7-4D6B-A7B2-12AAAA4EA38B}" presName="childText" presStyleLbl="revTx" presStyleIdx="0" presStyleCnt="1">
        <dgm:presLayoutVars>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D44841A6-A4FD-4919-9930-0C5A95246D78}" srcId="{2556F239-DBC7-4D6B-A7B2-12AAAA4EA38B}" destId="{7DF2BC54-6A18-40C0-83DA-8B8ABE79DC38}" srcOrd="0" destOrd="0" parTransId="{9CB215B8-B1DE-44C1-8E2A-9DE186C69000}" sibTransId="{B5B6AF27-9823-421E-BD4C-6149474383BE}"/>
    <dgm:cxn modelId="{4D8A86D1-04C3-471B-940B-C0E9FCD258D5}" type="presOf" srcId="{A22174DA-82A8-41B1-921C-243A48BD35E8}" destId="{848F32F7-7535-433E-B81B-20B752B1B3F4}" srcOrd="0" destOrd="0" presId="urn:microsoft.com/office/officeart/2005/8/layout/vList2"/>
    <dgm:cxn modelId="{04AC10F2-E36D-42C0-98DA-02E9A622A02C}" type="presOf" srcId="{5A266BAE-ADDA-445C-A525-85AF503FD8A7}" destId="{F6124161-A576-45BD-A5F1-9C5124DB4C41}" srcOrd="0" destOrd="0" presId="urn:microsoft.com/office/officeart/2005/8/layout/vList2"/>
    <dgm:cxn modelId="{678D4CF9-A33D-4218-8864-E90210B4ECFA}" srcId="{A22174DA-82A8-41B1-921C-243A48BD35E8}" destId="{2556F239-DBC7-4D6B-A7B2-12AAAA4EA38B}" srcOrd="3" destOrd="0" parTransId="{63F4083E-26DF-467B-9E32-EF9E4375C6D1}" sibTransId="{7EB49CE5-0486-4F92-A31D-8A3F6CB1CA56}"/>
    <dgm:cxn modelId="{95AF42A6-9DD6-4BC5-9335-400F086D7B78}" srcId="{A22174DA-82A8-41B1-921C-243A48BD35E8}" destId="{5A266BAE-ADDA-445C-A525-85AF503FD8A7}" srcOrd="2" destOrd="0" parTransId="{D5744B8C-1500-46C6-BF30-CE5B8C19AFAB}" sibTransId="{0C8913C1-7E94-4D50-A625-EB00EC135A35}"/>
    <dgm:cxn modelId="{25AA29BD-8F83-47C1-9F0C-0AAC4E78F0A2}" srcId="{2556F239-DBC7-4D6B-A7B2-12AAAA4EA38B}" destId="{D6F0A9D9-3E7A-40CB-9699-20CABE3EA410}" srcOrd="1" destOrd="0" parTransId="{4B326634-BEA3-4F47-8580-51D2BF8BF062}" sibTransId="{EDB283E4-0793-4B3C-A85D-042731B49937}"/>
    <dgm:cxn modelId="{83A773A1-0E36-4265-8FBA-8A64478BF786}" srcId="{A22174DA-82A8-41B1-921C-243A48BD35E8}" destId="{845754FD-7746-40D0-B3DE-4FCA8369D8A7}" srcOrd="1" destOrd="0" parTransId="{5EB5E61F-A5C4-482F-9544-B61047D5C8EA}" sibTransId="{AD185139-0DAB-4F20-AE64-CE84414068CA}"/>
    <dgm:cxn modelId="{6F96A4D2-608B-478A-9769-BC260D481515}" type="presOf" srcId="{D6F0A9D9-3E7A-40CB-9699-20CABE3EA410}" destId="{7E1C4998-E8DD-4311-AE54-A953D3B5311F}" srcOrd="0" destOrd="1" presId="urn:microsoft.com/office/officeart/2005/8/layout/vList2"/>
    <dgm:cxn modelId="{A74C044C-0A62-45F9-940B-A852B7F4123F}" type="presOf" srcId="{7DF2BC54-6A18-40C0-83DA-8B8ABE79DC38}" destId="{7E1C4998-E8DD-4311-AE54-A953D3B5311F}" srcOrd="0" destOrd="0" presId="urn:microsoft.com/office/officeart/2005/8/layout/vList2"/>
    <dgm:cxn modelId="{5951E9ED-8CCC-458B-9C7A-34E984897F62}" type="presOf" srcId="{85FB63D9-CDDA-45EA-9A65-94AF3A950CC2}" destId="{C641DEA9-B2FE-42D2-90A6-FB26FB24702A}" srcOrd="0" destOrd="0" presId="urn:microsoft.com/office/officeart/2005/8/layout/vList2"/>
    <dgm:cxn modelId="{375AA538-C328-4527-8D7C-2E4F80A5EFFA}" type="presOf" srcId="{845754FD-7746-40D0-B3DE-4FCA8369D8A7}" destId="{1FC0A02D-EA68-476C-8268-CF26F53C66D2}" srcOrd="0" destOrd="0" presId="urn:microsoft.com/office/officeart/2005/8/layout/vList2"/>
    <dgm:cxn modelId="{09E34A7C-B0FF-46B9-96A1-6FDF98861B4C}" type="presOf" srcId="{2556F239-DBC7-4D6B-A7B2-12AAAA4EA38B}" destId="{F2B7F97B-A4A5-4811-8CB4-6D2B2F1D3370}" srcOrd="0" destOrd="0" presId="urn:microsoft.com/office/officeart/2005/8/layout/vList2"/>
    <dgm:cxn modelId="{27F83F1D-B1A1-434D-AC81-BC30F74DA8DB}" type="presParOf" srcId="{848F32F7-7535-433E-B81B-20B752B1B3F4}" destId="{C641DEA9-B2FE-42D2-90A6-FB26FB24702A}" srcOrd="0" destOrd="0" presId="urn:microsoft.com/office/officeart/2005/8/layout/vList2"/>
    <dgm:cxn modelId="{3ECE7929-7C4F-4A43-8D2F-B458E5716D2E}" type="presParOf" srcId="{848F32F7-7535-433E-B81B-20B752B1B3F4}" destId="{B5488C90-ECAF-4FFF-89AB-C9A5735F6D0C}" srcOrd="1" destOrd="0" presId="urn:microsoft.com/office/officeart/2005/8/layout/vList2"/>
    <dgm:cxn modelId="{9B33806D-BE36-47BC-B47D-17DB0F252F7A}" type="presParOf" srcId="{848F32F7-7535-433E-B81B-20B752B1B3F4}" destId="{1FC0A02D-EA68-476C-8268-CF26F53C66D2}" srcOrd="2" destOrd="0" presId="urn:microsoft.com/office/officeart/2005/8/layout/vList2"/>
    <dgm:cxn modelId="{33A7D98E-F300-4A04-9E82-5D4BD5D2017E}" type="presParOf" srcId="{848F32F7-7535-433E-B81B-20B752B1B3F4}" destId="{D32DFC71-23A3-4055-BFCB-E95DE02D1944}" srcOrd="3" destOrd="0" presId="urn:microsoft.com/office/officeart/2005/8/layout/vList2"/>
    <dgm:cxn modelId="{5836DB17-5230-4BD9-919A-8E9C0DDFB0C3}" type="presParOf" srcId="{848F32F7-7535-433E-B81B-20B752B1B3F4}" destId="{F6124161-A576-45BD-A5F1-9C5124DB4C41}" srcOrd="4" destOrd="0" presId="urn:microsoft.com/office/officeart/2005/8/layout/vList2"/>
    <dgm:cxn modelId="{AB724B0C-679A-462A-8154-C4C9FB95280D}" type="presParOf" srcId="{848F32F7-7535-433E-B81B-20B752B1B3F4}" destId="{70DB239D-49A2-4F20-A044-934C372EE3EC}" srcOrd="5" destOrd="0" presId="urn:microsoft.com/office/officeart/2005/8/layout/vList2"/>
    <dgm:cxn modelId="{6DE6A36A-751F-468E-957A-00A9ACD0CBC2}" type="presParOf" srcId="{848F32F7-7535-433E-B81B-20B752B1B3F4}" destId="{F2B7F97B-A4A5-4811-8CB4-6D2B2F1D3370}" srcOrd="6" destOrd="0" presId="urn:microsoft.com/office/officeart/2005/8/layout/vList2"/>
    <dgm:cxn modelId="{88C7BE17-9B9A-4A21-8B21-DAD587D736C7}" type="presParOf" srcId="{848F32F7-7535-433E-B81B-20B752B1B3F4}" destId="{7E1C4998-E8DD-4311-AE54-A953D3B5311F}" srcOrd="7" destOrd="0" presId="urn:microsoft.com/office/officeart/2005/8/layout/vList2"/>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5FB63D9-CDDA-45EA-9A65-94AF3A950CC2}">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بندۂ مومن کا  ہر ارادی فعل اللہ اور رسولﷺ  کی اطاعت کے سانچے میں ڈھلا ہوتاہے۔ </a:t>
          </a:r>
          <a:endParaRPr lang="en-US" dirty="0">
            <a:latin typeface="Jameel Noori Nastaleeq" panose="02000503000000020004" pitchFamily="2" charset="-78"/>
            <a:cs typeface="Jameel Noori Nastaleeq" panose="02000503000000020004" pitchFamily="2" charset="-78"/>
          </a:endParaRPr>
        </a:p>
      </dgm:t>
    </dgm:pt>
    <dgm:pt modelId="{6CD64587-15E4-411D-8D0F-F7B449474FEA}" type="parTrans" cxnId="{842F955C-06B5-4A66-916B-329F32ABD0A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5809DDF-2E97-48B8-955C-35AC2BE86A30}" type="sibTrans" cxnId="{842F955C-06B5-4A66-916B-329F32ABD0A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0D1EFC1-F494-4BEA-89C3-272AAB2B5E43}">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اطاعت کے معنی ہیں کسی کی بات غورسے سننا،اُس کو اہمیت دینا  یااُس  کو مان کر عمل کرنا  </a:t>
          </a:r>
          <a:endParaRPr lang="en-US" dirty="0">
            <a:latin typeface="Jameel Noori Nastaleeq" panose="02000503000000020004" pitchFamily="2" charset="-78"/>
            <a:cs typeface="Jameel Noori Nastaleeq" panose="02000503000000020004" pitchFamily="2" charset="-78"/>
          </a:endParaRPr>
        </a:p>
      </dgm:t>
    </dgm:pt>
    <dgm:pt modelId="{3B15257B-2404-4C1C-875A-D1EB902B4CDA}" type="parTrans" cxnId="{AA35771E-B357-4D04-B9B8-7739CD39D73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BE3AD681-6270-4F0A-AA60-67695BF01F26}" type="sibTrans" cxnId="{AA35771E-B357-4D04-B9B8-7739CD39D73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44F3541C-6C09-4FFF-8DD9-37DAB2F1BDB9}">
      <dgm:prSet/>
      <dgm:spPr/>
      <dgm:t>
        <a:bodyPr/>
        <a:lstStyle/>
        <a:p>
          <a:pPr rtl="1">
            <a:spcAft>
              <a:spcPts val="0"/>
            </a:spcAft>
          </a:pPr>
          <a:r>
            <a:rPr lang="ar-SA" dirty="0" smtClean="0">
              <a:latin typeface="Jameel Noori Nastaleeq" panose="02000503000000020004" pitchFamily="2" charset="-78"/>
              <a:cs typeface="Jameel Noori Nastaleeq" panose="02000503000000020004" pitchFamily="2" charset="-78"/>
            </a:rPr>
            <a:t>ایک جامع لفظ ہے جو اللہ اور اس کے رسول ﷺکے تمام احکامات یعنی اوامرونواہی </a:t>
          </a:r>
          <a:r>
            <a:rPr lang="en-US" dirty="0" smtClean="0">
              <a:latin typeface="Jameel Noori Nastaleeq" panose="02000503000000020004" pitchFamily="2" charset="-78"/>
              <a:cs typeface="Jameel Noori Nastaleeq" panose="02000503000000020004" pitchFamily="2" charset="-78"/>
            </a:rPr>
            <a:t>(Do’s &amp; </a:t>
          </a:r>
          <a:r>
            <a:rPr lang="en-US" dirty="0" err="1" smtClean="0">
              <a:latin typeface="Jameel Noori Nastaleeq" panose="02000503000000020004" pitchFamily="2" charset="-78"/>
              <a:cs typeface="Jameel Noori Nastaleeq" panose="02000503000000020004" pitchFamily="2" charset="-78"/>
            </a:rPr>
            <a:t>Dont’s</a:t>
          </a:r>
          <a:r>
            <a:rPr lang="en-US" dirty="0" smtClean="0">
              <a:latin typeface="Jameel Noori Nastaleeq" panose="02000503000000020004" pitchFamily="2" charset="-78"/>
              <a:cs typeface="Jameel Noori Nastaleeq" panose="02000503000000020004" pitchFamily="2" charset="-78"/>
            </a:rPr>
            <a:t>) </a:t>
          </a:r>
          <a:r>
            <a:rPr lang="ar-SA" dirty="0" smtClean="0">
              <a:latin typeface="Jameel Noori Nastaleeq" panose="02000503000000020004" pitchFamily="2" charset="-78"/>
              <a:cs typeface="Jameel Noori Nastaleeq" panose="02000503000000020004" pitchFamily="2" charset="-78"/>
            </a:rPr>
            <a:t>پر عمل کو ظاہر کرتا ہے۔ </a:t>
          </a:r>
          <a:endParaRPr lang="en-US" dirty="0">
            <a:latin typeface="Jameel Noori Nastaleeq" panose="02000503000000020004" pitchFamily="2" charset="-78"/>
            <a:cs typeface="Jameel Noori Nastaleeq" panose="02000503000000020004" pitchFamily="2" charset="-78"/>
          </a:endParaRPr>
        </a:p>
      </dgm:t>
    </dgm:pt>
    <dgm:pt modelId="{9ADCC09B-25AB-4176-8BEA-C9C89E1D6CEC}" type="parTrans" cxnId="{84A0F7CE-B86D-4DA0-8DFF-892FE04CFCF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B27F67B-1CB0-4E73-9A2A-271B77755D5E}" type="sibTrans" cxnId="{84A0F7CE-B86D-4DA0-8DFF-892FE04CFCF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17F394D-07B0-4970-A1B9-7072CD3B63D2}">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قرآنِ حکیم میں11 باراللہ </a:t>
          </a:r>
          <a:r>
            <a:rPr lang="ur-PK" dirty="0" smtClean="0">
              <a:latin typeface="Jameel Noori Nastaleeq" panose="02000503000000020004" pitchFamily="2" charset="-78"/>
              <a:cs typeface="Jameel Noori Nastaleeq" panose="02000503000000020004" pitchFamily="2" charset="-78"/>
            </a:rPr>
            <a:t>کے ساتھ </a:t>
          </a:r>
          <a:r>
            <a:rPr lang="ar-SA" dirty="0" smtClean="0">
              <a:latin typeface="Jameel Noori Nastaleeq" panose="02000503000000020004" pitchFamily="2" charset="-78"/>
              <a:cs typeface="Jameel Noori Nastaleeq" panose="02000503000000020004" pitchFamily="2" charset="-78"/>
            </a:rPr>
            <a:t>اس کے رسولﷺ کی اطاعت کا حکم </a:t>
          </a:r>
          <a:endParaRPr lang="en-US" dirty="0">
            <a:latin typeface="Jameel Noori Nastaleeq" panose="02000503000000020004" pitchFamily="2" charset="-78"/>
            <a:cs typeface="Jameel Noori Nastaleeq" panose="02000503000000020004" pitchFamily="2" charset="-78"/>
          </a:endParaRPr>
        </a:p>
      </dgm:t>
    </dgm:pt>
    <dgm:pt modelId="{2753303A-3E1D-4555-A771-AA5AEF76A2E2}" type="parTrans" cxnId="{D245616F-94F7-4A73-95A6-AA9537E642DA}">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DACD9A6-E56E-48C5-9315-E45EF1A6DB3E}" type="sibTrans" cxnId="{D245616F-94F7-4A73-95A6-AA9537E642DA}">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B5CD281A-4974-4EC6-98D6-A5DCAB8B168B}">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اطاعت اصلاً اللہ کی لیکن عملاً رسولﷺ کی ہوتی ہے </a:t>
          </a:r>
          <a:endParaRPr lang="en-US" dirty="0">
            <a:latin typeface="Jameel Noori Nastaleeq" panose="02000503000000020004" pitchFamily="2" charset="-78"/>
            <a:cs typeface="Jameel Noori Nastaleeq" panose="02000503000000020004" pitchFamily="2" charset="-78"/>
          </a:endParaRPr>
        </a:p>
      </dgm:t>
    </dgm:pt>
    <dgm:pt modelId="{52AA85B4-6E89-45B3-AE36-550F833C989B}" type="parTrans" cxnId="{E679C75C-8087-4AC3-B1C1-F5C084D25B0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12E54BA-060E-47D2-9D43-B095D9AB05B7}" type="sibTrans" cxnId="{E679C75C-8087-4AC3-B1C1-F5C084D25B0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4333F3A-26D6-4C67-9E9D-8387F3F08125}">
      <dgm:prSet/>
      <dgm:spPr/>
      <dgm:t>
        <a:bodyPr/>
        <a:lstStyle/>
        <a:p>
          <a:pPr rtl="1">
            <a:spcAft>
              <a:spcPts val="0"/>
            </a:spcAft>
          </a:pPr>
          <a:r>
            <a:rPr lang="ar-SA" dirty="0" smtClean="0">
              <a:latin typeface="Jameel Noori Nastaleeq" panose="02000503000000020004" pitchFamily="2" charset="-78"/>
              <a:cs typeface="Jameel Noori Nastaleeq" panose="02000503000000020004" pitchFamily="2" charset="-78"/>
            </a:rPr>
            <a:t>کیوں کہ وہی اللہ کے نمائندے اور انسانوں کے لیے کامل نمونہ ہوتے ہیں</a:t>
          </a:r>
          <a:endParaRPr lang="en-US" dirty="0">
            <a:latin typeface="Jameel Noori Nastaleeq" panose="02000503000000020004" pitchFamily="2" charset="-78"/>
            <a:cs typeface="Jameel Noori Nastaleeq" panose="02000503000000020004" pitchFamily="2" charset="-78"/>
          </a:endParaRPr>
        </a:p>
      </dgm:t>
    </dgm:pt>
    <dgm:pt modelId="{8C84BBE2-C870-4E75-92CE-2E8C8AC50232}" type="parTrans" cxnId="{5FC6BDFB-747F-4C25-8B8A-CFE3FD06FB48}">
      <dgm:prSet/>
      <dgm:spPr/>
      <dgm:t>
        <a:bodyPr/>
        <a:lstStyle/>
        <a:p>
          <a:endParaRPr lang="en-US">
            <a:latin typeface="Jameel Noori Nastaleeq" panose="02000503000000020004" pitchFamily="2" charset="-78"/>
            <a:cs typeface="Jameel Noori Nastaleeq" panose="02000503000000020004" pitchFamily="2" charset="-78"/>
          </a:endParaRPr>
        </a:p>
      </dgm:t>
    </dgm:pt>
    <dgm:pt modelId="{06BF4B70-8C91-47A7-A0E8-0F9DCE2DBD6B}" type="sibTrans" cxnId="{5FC6BDFB-747F-4C25-8B8A-CFE3FD06FB48}">
      <dgm:prSet/>
      <dgm:spPr/>
      <dgm:t>
        <a:bodyPr/>
        <a:lstStyle/>
        <a:p>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4">
        <dgm:presLayoutVars>
          <dgm:chMax val="0"/>
          <dgm:bulletEnabled val="1"/>
        </dgm:presLayoutVars>
      </dgm:prSet>
      <dgm:spPr/>
      <dgm:t>
        <a:bodyPr/>
        <a:lstStyle/>
        <a:p>
          <a:endParaRPr lang="en-US"/>
        </a:p>
      </dgm:t>
    </dgm:pt>
    <dgm:pt modelId="{B5488C90-ECAF-4FFF-89AB-C9A5735F6D0C}" type="pres">
      <dgm:prSet presAssocID="{65809DDF-2E97-48B8-955C-35AC2BE86A30}" presName="spacer" presStyleCnt="0"/>
      <dgm:spPr/>
      <dgm:t>
        <a:bodyPr/>
        <a:lstStyle/>
        <a:p>
          <a:endParaRPr lang="en-US"/>
        </a:p>
      </dgm:t>
    </dgm:pt>
    <dgm:pt modelId="{69FC17B2-5D0F-4AE7-8DD8-903C3C20B44B}" type="pres">
      <dgm:prSet presAssocID="{00D1EFC1-F494-4BEA-89C3-272AAB2B5E43}" presName="parentText" presStyleLbl="node1" presStyleIdx="1" presStyleCnt="4">
        <dgm:presLayoutVars>
          <dgm:chMax val="0"/>
          <dgm:bulletEnabled val="1"/>
        </dgm:presLayoutVars>
      </dgm:prSet>
      <dgm:spPr/>
      <dgm:t>
        <a:bodyPr/>
        <a:lstStyle/>
        <a:p>
          <a:endParaRPr lang="en-US"/>
        </a:p>
      </dgm:t>
    </dgm:pt>
    <dgm:pt modelId="{2CD9201B-0C12-44D7-BCF0-C9F68259BC4C}" type="pres">
      <dgm:prSet presAssocID="{00D1EFC1-F494-4BEA-89C3-272AAB2B5E43}" presName="childText" presStyleLbl="revTx" presStyleIdx="0" presStyleCnt="2">
        <dgm:presLayoutVars>
          <dgm:bulletEnabled val="1"/>
        </dgm:presLayoutVars>
      </dgm:prSet>
      <dgm:spPr/>
      <dgm:t>
        <a:bodyPr/>
        <a:lstStyle/>
        <a:p>
          <a:endParaRPr lang="en-US"/>
        </a:p>
      </dgm:t>
    </dgm:pt>
    <dgm:pt modelId="{09E9A341-D6CE-4B53-9D2C-D5A628E5634D}" type="pres">
      <dgm:prSet presAssocID="{517F394D-07B0-4970-A1B9-7072CD3B63D2}" presName="parentText" presStyleLbl="node1" presStyleIdx="2" presStyleCnt="4">
        <dgm:presLayoutVars>
          <dgm:chMax val="0"/>
          <dgm:bulletEnabled val="1"/>
        </dgm:presLayoutVars>
      </dgm:prSet>
      <dgm:spPr/>
      <dgm:t>
        <a:bodyPr/>
        <a:lstStyle/>
        <a:p>
          <a:endParaRPr lang="en-US"/>
        </a:p>
      </dgm:t>
    </dgm:pt>
    <dgm:pt modelId="{7137CBEB-B3D6-4ABD-9EF4-0873FEFD7CEF}" type="pres">
      <dgm:prSet presAssocID="{6DACD9A6-E56E-48C5-9315-E45EF1A6DB3E}" presName="spacer" presStyleCnt="0"/>
      <dgm:spPr/>
      <dgm:t>
        <a:bodyPr/>
        <a:lstStyle/>
        <a:p>
          <a:endParaRPr lang="en-US"/>
        </a:p>
      </dgm:t>
    </dgm:pt>
    <dgm:pt modelId="{4A33EDA9-D26C-4384-ADF4-C50BD4F27C55}" type="pres">
      <dgm:prSet presAssocID="{B5CD281A-4974-4EC6-98D6-A5DCAB8B168B}" presName="parentText" presStyleLbl="node1" presStyleIdx="3" presStyleCnt="4">
        <dgm:presLayoutVars>
          <dgm:chMax val="0"/>
          <dgm:bulletEnabled val="1"/>
        </dgm:presLayoutVars>
      </dgm:prSet>
      <dgm:spPr/>
      <dgm:t>
        <a:bodyPr/>
        <a:lstStyle/>
        <a:p>
          <a:endParaRPr lang="en-US"/>
        </a:p>
      </dgm:t>
    </dgm:pt>
    <dgm:pt modelId="{DC7531DC-92AD-49ED-A47D-3D31D04A9344}" type="pres">
      <dgm:prSet presAssocID="{B5CD281A-4974-4EC6-98D6-A5DCAB8B168B}" presName="childText" presStyleLbl="revTx" presStyleIdx="1" presStyleCnt="2">
        <dgm:presLayoutVars>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FCD1AD1B-F7C7-4066-BEB7-35163FFC38E8}" type="presOf" srcId="{A22174DA-82A8-41B1-921C-243A48BD35E8}" destId="{848F32F7-7535-433E-B81B-20B752B1B3F4}" srcOrd="0" destOrd="0" presId="urn:microsoft.com/office/officeart/2005/8/layout/vList2"/>
    <dgm:cxn modelId="{74DDD732-E391-4929-9B80-65A1F1BAC008}" type="presOf" srcId="{00D1EFC1-F494-4BEA-89C3-272AAB2B5E43}" destId="{69FC17B2-5D0F-4AE7-8DD8-903C3C20B44B}" srcOrd="0" destOrd="0" presId="urn:microsoft.com/office/officeart/2005/8/layout/vList2"/>
    <dgm:cxn modelId="{8A7FE9A6-9DAF-446A-9E20-CF829A6FE137}" type="presOf" srcId="{E4333F3A-26D6-4C67-9E9D-8387F3F08125}" destId="{DC7531DC-92AD-49ED-A47D-3D31D04A9344}" srcOrd="0" destOrd="0" presId="urn:microsoft.com/office/officeart/2005/8/layout/vList2"/>
    <dgm:cxn modelId="{703468DA-0CFC-4ED8-975B-B3A075DB8AC3}" type="presOf" srcId="{B5CD281A-4974-4EC6-98D6-A5DCAB8B168B}" destId="{4A33EDA9-D26C-4384-ADF4-C50BD4F27C55}" srcOrd="0" destOrd="0" presId="urn:microsoft.com/office/officeart/2005/8/layout/vList2"/>
    <dgm:cxn modelId="{0922C6AD-252F-4CD3-B489-5CB9994CEE40}" type="presOf" srcId="{44F3541C-6C09-4FFF-8DD9-37DAB2F1BDB9}" destId="{2CD9201B-0C12-44D7-BCF0-C9F68259BC4C}" srcOrd="0" destOrd="0" presId="urn:microsoft.com/office/officeart/2005/8/layout/vList2"/>
    <dgm:cxn modelId="{E679C75C-8087-4AC3-B1C1-F5C084D25B0F}" srcId="{A22174DA-82A8-41B1-921C-243A48BD35E8}" destId="{B5CD281A-4974-4EC6-98D6-A5DCAB8B168B}" srcOrd="3" destOrd="0" parTransId="{52AA85B4-6E89-45B3-AE36-550F833C989B}" sibTransId="{912E54BA-060E-47D2-9D43-B095D9AB05B7}"/>
    <dgm:cxn modelId="{D245616F-94F7-4A73-95A6-AA9537E642DA}" srcId="{A22174DA-82A8-41B1-921C-243A48BD35E8}" destId="{517F394D-07B0-4970-A1B9-7072CD3B63D2}" srcOrd="2" destOrd="0" parTransId="{2753303A-3E1D-4555-A771-AA5AEF76A2E2}" sibTransId="{6DACD9A6-E56E-48C5-9315-E45EF1A6DB3E}"/>
    <dgm:cxn modelId="{AA35771E-B357-4D04-B9B8-7739CD39D738}" srcId="{A22174DA-82A8-41B1-921C-243A48BD35E8}" destId="{00D1EFC1-F494-4BEA-89C3-272AAB2B5E43}" srcOrd="1" destOrd="0" parTransId="{3B15257B-2404-4C1C-875A-D1EB902B4CDA}" sibTransId="{BE3AD681-6270-4F0A-AA60-67695BF01F26}"/>
    <dgm:cxn modelId="{638F05FF-BC68-498D-9C45-87E893662B23}" type="presOf" srcId="{517F394D-07B0-4970-A1B9-7072CD3B63D2}" destId="{09E9A341-D6CE-4B53-9D2C-D5A628E5634D}" srcOrd="0" destOrd="0" presId="urn:microsoft.com/office/officeart/2005/8/layout/vList2"/>
    <dgm:cxn modelId="{84A0F7CE-B86D-4DA0-8DFF-892FE04CFCF8}" srcId="{00D1EFC1-F494-4BEA-89C3-272AAB2B5E43}" destId="{44F3541C-6C09-4FFF-8DD9-37DAB2F1BDB9}" srcOrd="0" destOrd="0" parTransId="{9ADCC09B-25AB-4176-8BEA-C9C89E1D6CEC}" sibTransId="{AB27F67B-1CB0-4E73-9A2A-271B77755D5E}"/>
    <dgm:cxn modelId="{5FC6BDFB-747F-4C25-8B8A-CFE3FD06FB48}" srcId="{B5CD281A-4974-4EC6-98D6-A5DCAB8B168B}" destId="{E4333F3A-26D6-4C67-9E9D-8387F3F08125}" srcOrd="0" destOrd="0" parTransId="{8C84BBE2-C870-4E75-92CE-2E8C8AC50232}" sibTransId="{06BF4B70-8C91-47A7-A0E8-0F9DCE2DBD6B}"/>
    <dgm:cxn modelId="{310E7608-8A80-4B11-BD6F-65164395616D}" type="presOf" srcId="{85FB63D9-CDDA-45EA-9A65-94AF3A950CC2}" destId="{C641DEA9-B2FE-42D2-90A6-FB26FB24702A}" srcOrd="0" destOrd="0" presId="urn:microsoft.com/office/officeart/2005/8/layout/vList2"/>
    <dgm:cxn modelId="{13799F18-512E-4A0D-97DF-C31E06D8B4A1}" type="presParOf" srcId="{848F32F7-7535-433E-B81B-20B752B1B3F4}" destId="{C641DEA9-B2FE-42D2-90A6-FB26FB24702A}" srcOrd="0" destOrd="0" presId="urn:microsoft.com/office/officeart/2005/8/layout/vList2"/>
    <dgm:cxn modelId="{E9F72DD8-43C5-435F-8288-7F076E4B5A28}" type="presParOf" srcId="{848F32F7-7535-433E-B81B-20B752B1B3F4}" destId="{B5488C90-ECAF-4FFF-89AB-C9A5735F6D0C}" srcOrd="1" destOrd="0" presId="urn:microsoft.com/office/officeart/2005/8/layout/vList2"/>
    <dgm:cxn modelId="{B2C0F178-1ACD-4992-AACE-7E1DE35BB32D}" type="presParOf" srcId="{848F32F7-7535-433E-B81B-20B752B1B3F4}" destId="{69FC17B2-5D0F-4AE7-8DD8-903C3C20B44B}" srcOrd="2" destOrd="0" presId="urn:microsoft.com/office/officeart/2005/8/layout/vList2"/>
    <dgm:cxn modelId="{D47C1A81-0CD8-4064-9C57-77EC4E4B299F}" type="presParOf" srcId="{848F32F7-7535-433E-B81B-20B752B1B3F4}" destId="{2CD9201B-0C12-44D7-BCF0-C9F68259BC4C}" srcOrd="3" destOrd="0" presId="urn:microsoft.com/office/officeart/2005/8/layout/vList2"/>
    <dgm:cxn modelId="{EF6E7B5F-4366-41D7-98E1-5D67853F235E}" type="presParOf" srcId="{848F32F7-7535-433E-B81B-20B752B1B3F4}" destId="{09E9A341-D6CE-4B53-9D2C-D5A628E5634D}" srcOrd="4" destOrd="0" presId="urn:microsoft.com/office/officeart/2005/8/layout/vList2"/>
    <dgm:cxn modelId="{AE33CD73-005D-41E5-9687-92C7E7DA2080}" type="presParOf" srcId="{848F32F7-7535-433E-B81B-20B752B1B3F4}" destId="{7137CBEB-B3D6-4ABD-9EF4-0873FEFD7CEF}" srcOrd="5" destOrd="0" presId="urn:microsoft.com/office/officeart/2005/8/layout/vList2"/>
    <dgm:cxn modelId="{88DDA720-767B-464F-BCFE-05045E26D007}" type="presParOf" srcId="{848F32F7-7535-433E-B81B-20B752B1B3F4}" destId="{4A33EDA9-D26C-4384-ADF4-C50BD4F27C55}" srcOrd="6" destOrd="0" presId="urn:microsoft.com/office/officeart/2005/8/layout/vList2"/>
    <dgm:cxn modelId="{BC09AFDD-B00B-4530-85BD-5E5013E1F01D}" type="presParOf" srcId="{848F32F7-7535-433E-B81B-20B752B1B3F4}" destId="{DC7531DC-92AD-49ED-A47D-3D31D04A9344}" srcOrd="7"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5FB63D9-CDDA-45EA-9A65-94AF3A950CC2}">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اطاعتِ رسول  ﷺ سے گریز نفاق کی علامت ہے</a:t>
          </a:r>
          <a:endParaRPr lang="en-US" dirty="0">
            <a:latin typeface="Jameel Noori Nastaleeq" panose="02000503000000020004" pitchFamily="2" charset="-78"/>
            <a:cs typeface="Jameel Noori Nastaleeq" panose="02000503000000020004" pitchFamily="2" charset="-78"/>
          </a:endParaRPr>
        </a:p>
      </dgm:t>
    </dgm:pt>
    <dgm:pt modelId="{6CD64587-15E4-411D-8D0F-F7B449474FEA}" type="parTrans" cxnId="{842F955C-06B5-4A66-916B-329F32ABD0A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5809DDF-2E97-48B8-955C-35AC2BE86A30}" type="sibTrans" cxnId="{842F955C-06B5-4A66-916B-329F32ABD0A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0D1EFC1-F494-4BEA-89C3-272AAB2B5E43}">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موجودہ دور میں اطاعت رسولﷺ سے فرار کا نتیجہ، انکارِ سنت کے فتنہ کی شکل میں ظاہر ہوا</a:t>
          </a:r>
          <a:endParaRPr lang="en-US" dirty="0">
            <a:latin typeface="Jameel Noori Nastaleeq" panose="02000503000000020004" pitchFamily="2" charset="-78"/>
            <a:cs typeface="Jameel Noori Nastaleeq" panose="02000503000000020004" pitchFamily="2" charset="-78"/>
          </a:endParaRPr>
        </a:p>
      </dgm:t>
    </dgm:pt>
    <dgm:pt modelId="{3B15257B-2404-4C1C-875A-D1EB902B4CDA}" type="parTrans" cxnId="{AA35771E-B357-4D04-B9B8-7739CD39D73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BE3AD681-6270-4F0A-AA60-67695BF01F26}" type="sibTrans" cxnId="{AA35771E-B357-4D04-B9B8-7739CD39D73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44F3541C-6C09-4FFF-8DD9-37DAB2F1BDB9}">
      <dgm:prSet/>
      <dgm:spPr/>
      <dgm:t>
        <a:bodyPr/>
        <a:lstStyle/>
        <a:p>
          <a:pPr rtl="1">
            <a:spcAft>
              <a:spcPts val="0"/>
            </a:spcAft>
          </a:pPr>
          <a:r>
            <a:rPr lang="ar-SA" dirty="0" smtClean="0">
              <a:latin typeface="Jameel Noori Nastaleeq" panose="02000503000000020004" pitchFamily="2" charset="-78"/>
              <a:cs typeface="Jameel Noori Nastaleeq" panose="02000503000000020004" pitchFamily="2" charset="-78"/>
            </a:rPr>
            <a:t>وہ بھی قرآن کی طرف آنے کو تیار ہیں لیکن سنت پر عمل سے گریز کرتے ہیں</a:t>
          </a:r>
          <a:endParaRPr lang="en-US" dirty="0">
            <a:latin typeface="Jameel Noori Nastaleeq" panose="02000503000000020004" pitchFamily="2" charset="-78"/>
            <a:cs typeface="Jameel Noori Nastaleeq" panose="02000503000000020004" pitchFamily="2" charset="-78"/>
          </a:endParaRPr>
        </a:p>
      </dgm:t>
    </dgm:pt>
    <dgm:pt modelId="{9ADCC09B-25AB-4176-8BEA-C9C89E1D6CEC}" type="parTrans" cxnId="{84A0F7CE-B86D-4DA0-8DFF-892FE04CFCF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B27F67B-1CB0-4E73-9A2A-271B77755D5E}" type="sibTrans" cxnId="{84A0F7CE-B86D-4DA0-8DFF-892FE04CFCF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17F394D-07B0-4970-A1B9-7072CD3B63D2}">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latin typeface="Al Qalam Quran Publisher" panose="02040503050201020203" pitchFamily="18" charset="-78"/>
              <a:cs typeface="Al Qalam Quran Publisher" panose="02040503050201020203" pitchFamily="18" charset="-78"/>
            </a:rPr>
            <a:t>فَاِنَّمَا عَلٰى رَسُوْلِنَا الْبَلٰغُ الْمُبِيْنُ </a:t>
          </a:r>
          <a:r>
            <a:rPr lang="ar-SA" dirty="0" smtClean="0">
              <a:latin typeface="Jameel Noori Nastaleeq" panose="02000503000000020004" pitchFamily="2" charset="-78"/>
              <a:cs typeface="Jameel Noori Nastaleeq" panose="02000503000000020004" pitchFamily="2" charset="-78"/>
            </a:rPr>
            <a:t>سے مراد </a:t>
          </a:r>
          <a:r>
            <a:rPr lang="ur-PK" dirty="0" smtClean="0">
              <a:latin typeface="Jameel Noori Nastaleeq" panose="02000503000000020004" pitchFamily="2" charset="-78"/>
              <a:cs typeface="Jameel Noori Nastaleeq" panose="02000503000000020004" pitchFamily="2" charset="-78"/>
            </a:rPr>
            <a:t> ہے </a:t>
          </a:r>
          <a:r>
            <a:rPr lang="ar-SA" dirty="0" smtClean="0">
              <a:latin typeface="Jameel Noori Nastaleeq" panose="02000503000000020004" pitchFamily="2" charset="-78"/>
              <a:cs typeface="Jameel Noori Nastaleeq" panose="02000503000000020004" pitchFamily="2" charset="-78"/>
            </a:rPr>
            <a:t>رسول ا للہ  ﷺ کی ذمہ داری صرف اور صرف واضح طور پرحق کو پہنچا دینا ہے</a:t>
          </a:r>
          <a:endParaRPr lang="en-US" dirty="0">
            <a:latin typeface="Jameel Noori Nastaleeq" panose="02000503000000020004" pitchFamily="2" charset="-78"/>
            <a:cs typeface="Jameel Noori Nastaleeq" panose="02000503000000020004" pitchFamily="2" charset="-78"/>
          </a:endParaRPr>
        </a:p>
      </dgm:t>
    </dgm:pt>
    <dgm:pt modelId="{2753303A-3E1D-4555-A771-AA5AEF76A2E2}" type="parTrans" cxnId="{D245616F-94F7-4A73-95A6-AA9537E642DA}">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DACD9A6-E56E-48C5-9315-E45EF1A6DB3E}" type="sibTrans" cxnId="{D245616F-94F7-4A73-95A6-AA9537E642DA}">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F66629B-D7E4-4DDB-B510-F733BE7B25A5}">
      <dgm:prSet phldrT="[Text]"/>
      <dgm:spPr>
        <a:noFill/>
      </dgm:spPr>
      <dgm:t>
        <a:bodyPr/>
        <a:lstStyle/>
        <a:p>
          <a:pPr rtl="1"/>
          <a:r>
            <a:rPr lang="ar-SA" dirty="0" smtClean="0">
              <a:latin typeface="Jameel Noori Nastaleeq" panose="02000503000000020004" pitchFamily="2" charset="-78"/>
              <a:cs typeface="Jameel Noori Nastaleeq" panose="02000503000000020004" pitchFamily="2" charset="-78"/>
            </a:rPr>
            <a:t>تین اُمور منافقین پر بہت گراں تھے۔ ہجرت، قتال فی سبیل اللہ اور نبی اکرمﷺ کی شخصی اطاعت</a:t>
          </a:r>
          <a:endParaRPr lang="en-US" dirty="0">
            <a:latin typeface="Jameel Noori Nastaleeq" panose="02000503000000020004" pitchFamily="2" charset="-78"/>
            <a:cs typeface="Jameel Noori Nastaleeq" panose="02000503000000020004" pitchFamily="2" charset="-78"/>
          </a:endParaRPr>
        </a:p>
      </dgm:t>
    </dgm:pt>
    <dgm:pt modelId="{DBD90C1A-D41C-4ED1-AF4F-73DFBE8F413C}" type="parTrans" cxnId="{B3D21A77-2E44-4225-BE11-6AF8550D9E7B}">
      <dgm:prSet/>
      <dgm:spPr/>
      <dgm:t>
        <a:bodyPr/>
        <a:lstStyle/>
        <a:p>
          <a:endParaRPr lang="en-US">
            <a:latin typeface="Jameel Noori Nastaleeq" panose="02000503000000020004" pitchFamily="2" charset="-78"/>
            <a:cs typeface="Jameel Noori Nastaleeq" panose="02000503000000020004" pitchFamily="2" charset="-78"/>
          </a:endParaRPr>
        </a:p>
      </dgm:t>
    </dgm:pt>
    <dgm:pt modelId="{20FECD52-D72A-43C6-98DD-36D6609113D9}" type="sibTrans" cxnId="{B3D21A77-2E44-4225-BE11-6AF8550D9E7B}">
      <dgm:prSet/>
      <dgm:spPr/>
      <dgm:t>
        <a:bodyPr/>
        <a:lstStyle/>
        <a:p>
          <a:endParaRPr lang="en-US">
            <a:latin typeface="Jameel Noori Nastaleeq" panose="02000503000000020004" pitchFamily="2" charset="-78"/>
            <a:cs typeface="Jameel Noori Nastaleeq" panose="02000503000000020004" pitchFamily="2" charset="-78"/>
          </a:endParaRPr>
        </a:p>
      </dgm:t>
    </dgm:pt>
    <dgm:pt modelId="{BEFCC62E-6922-483C-B276-D89449A6092C}">
      <dgm:prSet/>
      <dgm:spPr>
        <a:noFill/>
        <a:ln>
          <a:noFill/>
        </a:ln>
      </dgm:spPr>
      <dgm:t>
        <a:bodyPr/>
        <a:lstStyle/>
        <a:p>
          <a:pPr rtl="1"/>
          <a:r>
            <a:rPr lang="ar-SA" dirty="0" smtClean="0">
              <a:latin typeface="Jameel Noori Nastaleeq" panose="02000503000000020004" pitchFamily="2" charset="-78"/>
              <a:cs typeface="Jameel Noori Nastaleeq" panose="02000503000000020004" pitchFamily="2" charset="-78"/>
            </a:rPr>
            <a:t>ہر داعی کے لیے رہنمائی کہ اُس کا کام صرف دعوتِ حق پہنچانا ہے منوانا نہیں</a:t>
          </a:r>
          <a:endParaRPr lang="en-US" dirty="0">
            <a:latin typeface="Jameel Noori Nastaleeq" panose="02000503000000020004" pitchFamily="2" charset="-78"/>
            <a:cs typeface="Jameel Noori Nastaleeq" panose="02000503000000020004" pitchFamily="2" charset="-78"/>
          </a:endParaRPr>
        </a:p>
      </dgm:t>
    </dgm:pt>
    <dgm:pt modelId="{4FDAF22A-32D3-4741-8935-1E58C7E1BF4D}" type="parTrans" cxnId="{AD8E1BFD-3DEC-4119-80F5-A13F9090EC0D}">
      <dgm:prSet/>
      <dgm:spPr/>
      <dgm:t>
        <a:bodyPr/>
        <a:lstStyle/>
        <a:p>
          <a:endParaRPr lang="en-US">
            <a:latin typeface="Jameel Noori Nastaleeq" panose="02000503000000020004" pitchFamily="2" charset="-78"/>
            <a:cs typeface="Jameel Noori Nastaleeq" panose="02000503000000020004" pitchFamily="2" charset="-78"/>
          </a:endParaRPr>
        </a:p>
      </dgm:t>
    </dgm:pt>
    <dgm:pt modelId="{EC5AD19F-1261-4CBD-838B-CB9BD21F9868}" type="sibTrans" cxnId="{AD8E1BFD-3DEC-4119-80F5-A13F9090EC0D}">
      <dgm:prSet/>
      <dgm:spPr/>
      <dgm:t>
        <a:bodyPr/>
        <a:lstStyle/>
        <a:p>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3">
        <dgm:presLayoutVars>
          <dgm:chMax val="0"/>
          <dgm:bulletEnabled val="1"/>
        </dgm:presLayoutVars>
      </dgm:prSet>
      <dgm:spPr/>
      <dgm:t>
        <a:bodyPr/>
        <a:lstStyle/>
        <a:p>
          <a:endParaRPr lang="en-US"/>
        </a:p>
      </dgm:t>
    </dgm:pt>
    <dgm:pt modelId="{F8443D96-095D-4955-AF57-E75DBC523120}" type="pres">
      <dgm:prSet presAssocID="{85FB63D9-CDDA-45EA-9A65-94AF3A950CC2}" presName="childText" presStyleLbl="revTx" presStyleIdx="0" presStyleCnt="3">
        <dgm:presLayoutVars>
          <dgm:bulletEnabled val="1"/>
        </dgm:presLayoutVars>
      </dgm:prSet>
      <dgm:spPr/>
      <dgm:t>
        <a:bodyPr/>
        <a:lstStyle/>
        <a:p>
          <a:endParaRPr lang="en-US"/>
        </a:p>
      </dgm:t>
    </dgm:pt>
    <dgm:pt modelId="{69FC17B2-5D0F-4AE7-8DD8-903C3C20B44B}" type="pres">
      <dgm:prSet presAssocID="{00D1EFC1-F494-4BEA-89C3-272AAB2B5E43}" presName="parentText" presStyleLbl="node1" presStyleIdx="1" presStyleCnt="3">
        <dgm:presLayoutVars>
          <dgm:chMax val="0"/>
          <dgm:bulletEnabled val="1"/>
        </dgm:presLayoutVars>
      </dgm:prSet>
      <dgm:spPr/>
      <dgm:t>
        <a:bodyPr/>
        <a:lstStyle/>
        <a:p>
          <a:endParaRPr lang="en-US"/>
        </a:p>
      </dgm:t>
    </dgm:pt>
    <dgm:pt modelId="{2CD9201B-0C12-44D7-BCF0-C9F68259BC4C}" type="pres">
      <dgm:prSet presAssocID="{00D1EFC1-F494-4BEA-89C3-272AAB2B5E43}" presName="childText" presStyleLbl="revTx" presStyleIdx="1" presStyleCnt="3">
        <dgm:presLayoutVars>
          <dgm:bulletEnabled val="1"/>
        </dgm:presLayoutVars>
      </dgm:prSet>
      <dgm:spPr/>
      <dgm:t>
        <a:bodyPr/>
        <a:lstStyle/>
        <a:p>
          <a:endParaRPr lang="en-US"/>
        </a:p>
      </dgm:t>
    </dgm:pt>
    <dgm:pt modelId="{09E9A341-D6CE-4B53-9D2C-D5A628E5634D}" type="pres">
      <dgm:prSet presAssocID="{517F394D-07B0-4970-A1B9-7072CD3B63D2}" presName="parentText" presStyleLbl="node1" presStyleIdx="2" presStyleCnt="3">
        <dgm:presLayoutVars>
          <dgm:chMax val="0"/>
          <dgm:bulletEnabled val="1"/>
        </dgm:presLayoutVars>
      </dgm:prSet>
      <dgm:spPr/>
      <dgm:t>
        <a:bodyPr/>
        <a:lstStyle/>
        <a:p>
          <a:endParaRPr lang="en-US"/>
        </a:p>
      </dgm:t>
    </dgm:pt>
    <dgm:pt modelId="{C9A09303-8C1E-4039-AD4A-52C8CC9AC449}" type="pres">
      <dgm:prSet presAssocID="{517F394D-07B0-4970-A1B9-7072CD3B63D2}" presName="childText" presStyleLbl="revTx" presStyleIdx="2" presStyleCnt="3">
        <dgm:presLayoutVars>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4F4600B8-FB81-4283-A09D-68ABCE25B0AF}" type="presOf" srcId="{85FB63D9-CDDA-45EA-9A65-94AF3A950CC2}" destId="{C641DEA9-B2FE-42D2-90A6-FB26FB24702A}" srcOrd="0" destOrd="0" presId="urn:microsoft.com/office/officeart/2005/8/layout/vList2"/>
    <dgm:cxn modelId="{5C6207BE-B585-42D4-B558-8323CA13F654}" type="presOf" srcId="{44F3541C-6C09-4FFF-8DD9-37DAB2F1BDB9}" destId="{2CD9201B-0C12-44D7-BCF0-C9F68259BC4C}" srcOrd="0" destOrd="0" presId="urn:microsoft.com/office/officeart/2005/8/layout/vList2"/>
    <dgm:cxn modelId="{E1BFD301-0271-4350-8DDA-EE09A690D597}" type="presOf" srcId="{A22174DA-82A8-41B1-921C-243A48BD35E8}" destId="{848F32F7-7535-433E-B81B-20B752B1B3F4}" srcOrd="0" destOrd="0" presId="urn:microsoft.com/office/officeart/2005/8/layout/vList2"/>
    <dgm:cxn modelId="{FEBB0A97-52E2-4D2E-B018-FED03BE51963}" type="presOf" srcId="{7F66629B-D7E4-4DDB-B510-F733BE7B25A5}" destId="{F8443D96-095D-4955-AF57-E75DBC523120}" srcOrd="0" destOrd="0" presId="urn:microsoft.com/office/officeart/2005/8/layout/vList2"/>
    <dgm:cxn modelId="{D245616F-94F7-4A73-95A6-AA9537E642DA}" srcId="{A22174DA-82A8-41B1-921C-243A48BD35E8}" destId="{517F394D-07B0-4970-A1B9-7072CD3B63D2}" srcOrd="2" destOrd="0" parTransId="{2753303A-3E1D-4555-A771-AA5AEF76A2E2}" sibTransId="{6DACD9A6-E56E-48C5-9315-E45EF1A6DB3E}"/>
    <dgm:cxn modelId="{AA35771E-B357-4D04-B9B8-7739CD39D738}" srcId="{A22174DA-82A8-41B1-921C-243A48BD35E8}" destId="{00D1EFC1-F494-4BEA-89C3-272AAB2B5E43}" srcOrd="1" destOrd="0" parTransId="{3B15257B-2404-4C1C-875A-D1EB902B4CDA}" sibTransId="{BE3AD681-6270-4F0A-AA60-67695BF01F26}"/>
    <dgm:cxn modelId="{84A0F7CE-B86D-4DA0-8DFF-892FE04CFCF8}" srcId="{00D1EFC1-F494-4BEA-89C3-272AAB2B5E43}" destId="{44F3541C-6C09-4FFF-8DD9-37DAB2F1BDB9}" srcOrd="0" destOrd="0" parTransId="{9ADCC09B-25AB-4176-8BEA-C9C89E1D6CEC}" sibTransId="{AB27F67B-1CB0-4E73-9A2A-271B77755D5E}"/>
    <dgm:cxn modelId="{AD8E1BFD-3DEC-4119-80F5-A13F9090EC0D}" srcId="{517F394D-07B0-4970-A1B9-7072CD3B63D2}" destId="{BEFCC62E-6922-483C-B276-D89449A6092C}" srcOrd="0" destOrd="0" parTransId="{4FDAF22A-32D3-4741-8935-1E58C7E1BF4D}" sibTransId="{EC5AD19F-1261-4CBD-838B-CB9BD21F9868}"/>
    <dgm:cxn modelId="{7554CE0C-9475-419C-A410-79F9F22928F8}" type="presOf" srcId="{00D1EFC1-F494-4BEA-89C3-272AAB2B5E43}" destId="{69FC17B2-5D0F-4AE7-8DD8-903C3C20B44B}" srcOrd="0" destOrd="0" presId="urn:microsoft.com/office/officeart/2005/8/layout/vList2"/>
    <dgm:cxn modelId="{B3D21A77-2E44-4225-BE11-6AF8550D9E7B}" srcId="{85FB63D9-CDDA-45EA-9A65-94AF3A950CC2}" destId="{7F66629B-D7E4-4DDB-B510-F733BE7B25A5}" srcOrd="0" destOrd="0" parTransId="{DBD90C1A-D41C-4ED1-AF4F-73DFBE8F413C}" sibTransId="{20FECD52-D72A-43C6-98DD-36D6609113D9}"/>
    <dgm:cxn modelId="{0D8ED528-1F31-4702-84E6-0117412DA99C}" type="presOf" srcId="{517F394D-07B0-4970-A1B9-7072CD3B63D2}" destId="{09E9A341-D6CE-4B53-9D2C-D5A628E5634D}" srcOrd="0" destOrd="0" presId="urn:microsoft.com/office/officeart/2005/8/layout/vList2"/>
    <dgm:cxn modelId="{63A929EE-25D9-4F1C-945A-9CF68FD1BDF5}" type="presOf" srcId="{BEFCC62E-6922-483C-B276-D89449A6092C}" destId="{C9A09303-8C1E-4039-AD4A-52C8CC9AC449}" srcOrd="0" destOrd="0" presId="urn:microsoft.com/office/officeart/2005/8/layout/vList2"/>
    <dgm:cxn modelId="{81A4BBE1-C5E4-40E7-8984-607CCA311959}" type="presParOf" srcId="{848F32F7-7535-433E-B81B-20B752B1B3F4}" destId="{C641DEA9-B2FE-42D2-90A6-FB26FB24702A}" srcOrd="0" destOrd="0" presId="urn:microsoft.com/office/officeart/2005/8/layout/vList2"/>
    <dgm:cxn modelId="{2F94B67E-42A6-4FCA-AF72-BB400CB704AC}" type="presParOf" srcId="{848F32F7-7535-433E-B81B-20B752B1B3F4}" destId="{F8443D96-095D-4955-AF57-E75DBC523120}" srcOrd="1" destOrd="0" presId="urn:microsoft.com/office/officeart/2005/8/layout/vList2"/>
    <dgm:cxn modelId="{C8078C78-1397-456D-9399-FF14E7065F11}" type="presParOf" srcId="{848F32F7-7535-433E-B81B-20B752B1B3F4}" destId="{69FC17B2-5D0F-4AE7-8DD8-903C3C20B44B}" srcOrd="2" destOrd="0" presId="urn:microsoft.com/office/officeart/2005/8/layout/vList2"/>
    <dgm:cxn modelId="{BAD07CD1-C0E3-4818-A258-F98ABE2AD1D6}" type="presParOf" srcId="{848F32F7-7535-433E-B81B-20B752B1B3F4}" destId="{2CD9201B-0C12-44D7-BCF0-C9F68259BC4C}" srcOrd="3" destOrd="0" presId="urn:microsoft.com/office/officeart/2005/8/layout/vList2"/>
    <dgm:cxn modelId="{B8B28A0C-B45E-4280-A007-B4C2F449D025}" type="presParOf" srcId="{848F32F7-7535-433E-B81B-20B752B1B3F4}" destId="{09E9A341-D6CE-4B53-9D2C-D5A628E5634D}" srcOrd="4" destOrd="0" presId="urn:microsoft.com/office/officeart/2005/8/layout/vList2"/>
    <dgm:cxn modelId="{9F7F88D0-FF86-42AE-9F5A-6E23BD700E8D}" type="presParOf" srcId="{848F32F7-7535-433E-B81B-20B752B1B3F4}" destId="{C9A09303-8C1E-4039-AD4A-52C8CC9AC449}" srcOrd="5"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5FB63D9-CDDA-45EA-9A65-94AF3A950CC2}">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400" dirty="0" smtClean="0">
              <a:latin typeface="Al Qalam Quran Publisher" panose="02040503050201020203" pitchFamily="18" charset="-78"/>
              <a:cs typeface="Al Qalam Quran Publisher" panose="02040503050201020203" pitchFamily="18" charset="-78"/>
            </a:rPr>
            <a:t>اَللّٰهُ لَاۤ اِلٰهَ اِلَّا هُوَ </a:t>
          </a:r>
          <a:r>
            <a:rPr lang="ar-SA" sz="2400" dirty="0" smtClean="0">
              <a:latin typeface="Jameel Noori Nastaleeq" panose="02000503000000020004" pitchFamily="2" charset="-78"/>
              <a:cs typeface="Jameel Noori Nastaleeq" panose="02000503000000020004" pitchFamily="2" charset="-78"/>
            </a:rPr>
            <a:t>کلمۂ توحید ہے </a:t>
          </a:r>
          <a:r>
            <a:rPr lang="ur-PK" sz="2400" dirty="0" smtClean="0">
              <a:latin typeface="Jameel Noori Nastaleeq" panose="02000503000000020004" pitchFamily="2" charset="-78"/>
              <a:cs typeface="Jameel Noori Nastaleeq" panose="02000503000000020004" pitchFamily="2" charset="-78"/>
            </a:rPr>
            <a:t>جس کے معنی ہیں </a:t>
          </a:r>
          <a:r>
            <a:rPr lang="ar-SA" sz="2400" dirty="0" smtClean="0">
              <a:latin typeface="Jameel Noori Nastaleeq" panose="02000503000000020004" pitchFamily="2" charset="-78"/>
              <a:cs typeface="Jameel Noori Nastaleeq" panose="02000503000000020004" pitchFamily="2" charset="-78"/>
            </a:rPr>
            <a:t>اپنے معاملات اللہ کے حوالے کرکے اُسی کووکیل بنا لینا یعنی اُسی پر توکل و اعتمادکرنا  </a:t>
          </a:r>
          <a:endParaRPr lang="en-US" sz="2400" dirty="0">
            <a:latin typeface="Jameel Noori Nastaleeq" panose="02000503000000020004" pitchFamily="2" charset="-78"/>
            <a:cs typeface="Jameel Noori Nastaleeq" panose="02000503000000020004" pitchFamily="2" charset="-78"/>
          </a:endParaRPr>
        </a:p>
      </dgm:t>
    </dgm:pt>
    <dgm:pt modelId="{6CD64587-15E4-411D-8D0F-F7B449474FEA}" type="parTrans" cxnId="{842F955C-06B5-4A66-916B-329F32ABD0A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5809DDF-2E97-48B8-955C-35AC2BE86A30}" type="sibTrans" cxnId="{842F955C-06B5-4A66-916B-329F32ABD0A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0D1EFC1-F494-4BEA-89C3-272AAB2B5E43}">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2400" dirty="0" smtClean="0">
              <a:latin typeface="Jameel Noori Nastaleeq" panose="02000503000000020004" pitchFamily="2" charset="-78"/>
              <a:cs typeface="Jameel Noori Nastaleeq" panose="02000503000000020004" pitchFamily="2" charset="-78"/>
            </a:rPr>
            <a:t>بندۂ مومن کی تمام امیدیں اور توقعات اللہ ہی سے وابستہ ہوتی ہیں کیوں کہ وہ یقین رکھتا ہے کہ  </a:t>
          </a:r>
          <a:endParaRPr lang="en-US" sz="2400" dirty="0">
            <a:latin typeface="Jameel Noori Nastaleeq" panose="02000503000000020004" pitchFamily="2" charset="-78"/>
            <a:cs typeface="Jameel Noori Nastaleeq" panose="02000503000000020004" pitchFamily="2" charset="-78"/>
          </a:endParaRPr>
        </a:p>
      </dgm:t>
    </dgm:pt>
    <dgm:pt modelId="{3B15257B-2404-4C1C-875A-D1EB902B4CDA}" type="parTrans" cxnId="{AA35771E-B357-4D04-B9B8-7739CD39D73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BE3AD681-6270-4F0A-AA60-67695BF01F26}" type="sibTrans" cxnId="{AA35771E-B357-4D04-B9B8-7739CD39D73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44F3541C-6C09-4FFF-8DD9-37DAB2F1BDB9}">
      <dgm:prSet custT="1"/>
      <dgm:spPr/>
      <dgm:t>
        <a:bodyPr/>
        <a:lstStyle/>
        <a:p>
          <a:pPr rtl="1">
            <a:spcAft>
              <a:spcPts val="0"/>
            </a:spcAft>
          </a:pPr>
          <a:r>
            <a:rPr lang="ar-SA" sz="2000" dirty="0" smtClean="0">
              <a:latin typeface="Jameel Noori Nastaleeq" panose="02000503000000020004" pitchFamily="2" charset="-78"/>
              <a:cs typeface="Jameel Noori Nastaleeq" panose="02000503000000020004" pitchFamily="2" charset="-78"/>
            </a:rPr>
            <a:t>کائنات میں فاعلِ حقیقی اللہ ہے۔ بندہ کسی کام کا ارادہ کرتا ہے لیکن وہ کام ہو نہیں سکتا جب تک اللہ کا اِذن نہ ہو</a:t>
          </a:r>
          <a:endParaRPr lang="en-US" sz="2000" dirty="0">
            <a:latin typeface="Jameel Noori Nastaleeq" panose="02000503000000020004" pitchFamily="2" charset="-78"/>
            <a:cs typeface="Jameel Noori Nastaleeq" panose="02000503000000020004" pitchFamily="2" charset="-78"/>
          </a:endParaRPr>
        </a:p>
      </dgm:t>
    </dgm:pt>
    <dgm:pt modelId="{9ADCC09B-25AB-4176-8BEA-C9C89E1D6CEC}" type="parTrans" cxnId="{84A0F7CE-B86D-4DA0-8DFF-892FE04CFCF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B27F67B-1CB0-4E73-9A2A-271B77755D5E}" type="sibTrans" cxnId="{84A0F7CE-B86D-4DA0-8DFF-892FE04CFCF8}">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7C0EFCC-93D3-4BC0-97D8-EE845EF168B1}">
      <dgm:prSet custT="1"/>
      <dgm:spPr/>
      <dgm:t>
        <a:bodyPr/>
        <a:lstStyle/>
        <a:p>
          <a:pPr rtl="1">
            <a:spcAft>
              <a:spcPts val="0"/>
            </a:spcAft>
          </a:pPr>
          <a:r>
            <a:rPr lang="ar-SA" sz="2000" dirty="0" smtClean="0">
              <a:latin typeface="Jameel Noori Nastaleeq" panose="02000503000000020004" pitchFamily="2" charset="-78"/>
              <a:cs typeface="Jameel Noori Nastaleeq" panose="02000503000000020004" pitchFamily="2" charset="-78"/>
            </a:rPr>
            <a:t>کائنات میں مؤثر حقیقی  اللہ ہے۔اشیاء میں تاثیراُسی نے رکھی ہے اور جب  چاہے اِس تاثیر کو ختم بھی کرسکتا ہے</a:t>
          </a:r>
          <a:endParaRPr lang="en-US" sz="2000" dirty="0">
            <a:latin typeface="Jameel Noori Nastaleeq" panose="02000503000000020004" pitchFamily="2" charset="-78"/>
            <a:cs typeface="Jameel Noori Nastaleeq" panose="02000503000000020004" pitchFamily="2" charset="-78"/>
          </a:endParaRPr>
        </a:p>
      </dgm:t>
    </dgm:pt>
    <dgm:pt modelId="{B26C2198-22EC-4320-9E47-D4E998993011}" type="parTrans" cxnId="{11A544EF-FB11-4D84-BED8-F9466125E9BD}">
      <dgm:prSet/>
      <dgm:spPr/>
      <dgm:t>
        <a:bodyPr/>
        <a:lstStyle/>
        <a:p>
          <a:endParaRPr lang="en-US">
            <a:latin typeface="Jameel Noori Nastaleeq" panose="02000503000000020004" pitchFamily="2" charset="-78"/>
            <a:cs typeface="Jameel Noori Nastaleeq" panose="02000503000000020004" pitchFamily="2" charset="-78"/>
          </a:endParaRPr>
        </a:p>
      </dgm:t>
    </dgm:pt>
    <dgm:pt modelId="{F82F2427-443D-4855-80E8-CB10151AC16E}" type="sibTrans" cxnId="{11A544EF-FB11-4D84-BED8-F9466125E9BD}">
      <dgm:prSet/>
      <dgm:spPr/>
      <dgm:t>
        <a:bodyPr/>
        <a:lstStyle/>
        <a:p>
          <a:endParaRPr lang="en-US">
            <a:latin typeface="Jameel Noori Nastaleeq" panose="02000503000000020004" pitchFamily="2" charset="-78"/>
            <a:cs typeface="Jameel Noori Nastaleeq" panose="02000503000000020004" pitchFamily="2" charset="-78"/>
          </a:endParaRPr>
        </a:p>
      </dgm:t>
    </dgm:pt>
    <dgm:pt modelId="{314197CA-A681-4EFA-826D-C4481D99A30D}">
      <dgm:prSet custT="1"/>
      <dgm:spPr/>
      <dgm:t>
        <a:bodyPr/>
        <a:lstStyle/>
        <a:p>
          <a:pPr rtl="1">
            <a:spcAft>
              <a:spcPts val="0"/>
            </a:spcAft>
          </a:pPr>
          <a:r>
            <a:rPr lang="ar-SA" sz="2000" dirty="0" smtClean="0">
              <a:latin typeface="Jameel Noori Nastaleeq" panose="02000503000000020004" pitchFamily="2" charset="-78"/>
              <a:cs typeface="Jameel Noori Nastaleeq" panose="02000503000000020004" pitchFamily="2" charset="-78"/>
            </a:rPr>
            <a:t>اسباب اللہ کے پابند ہیں لیکن اللہ اسباب کا پابند نہیں ہے۔ وہ اسباب کے بغیربھی جو  چاہے کر سکتا ہے</a:t>
          </a:r>
          <a:endParaRPr lang="en-US" sz="2000" dirty="0">
            <a:latin typeface="Jameel Noori Nastaleeq" panose="02000503000000020004" pitchFamily="2" charset="-78"/>
            <a:cs typeface="Jameel Noori Nastaleeq" panose="02000503000000020004" pitchFamily="2" charset="-78"/>
          </a:endParaRPr>
        </a:p>
      </dgm:t>
    </dgm:pt>
    <dgm:pt modelId="{9A480FCB-A86E-4F80-A0B6-13C790251B88}" type="parTrans" cxnId="{718995C7-9092-4967-B8C2-2E5024E4A317}">
      <dgm:prSet/>
      <dgm:spPr/>
      <dgm:t>
        <a:bodyPr/>
        <a:lstStyle/>
        <a:p>
          <a:endParaRPr lang="en-US">
            <a:latin typeface="Jameel Noori Nastaleeq" panose="02000503000000020004" pitchFamily="2" charset="-78"/>
            <a:cs typeface="Jameel Noori Nastaleeq" panose="02000503000000020004" pitchFamily="2" charset="-78"/>
          </a:endParaRPr>
        </a:p>
      </dgm:t>
    </dgm:pt>
    <dgm:pt modelId="{2D39133C-2CA6-4FD4-9C75-9875C62AFF6E}" type="sibTrans" cxnId="{718995C7-9092-4967-B8C2-2E5024E4A317}">
      <dgm:prSet/>
      <dgm:spPr/>
      <dgm:t>
        <a:bodyPr/>
        <a:lstStyle/>
        <a:p>
          <a:endParaRPr lang="en-US">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2">
        <dgm:presLayoutVars>
          <dgm:chMax val="0"/>
          <dgm:bulletEnabled val="1"/>
        </dgm:presLayoutVars>
      </dgm:prSet>
      <dgm:spPr/>
      <dgm:t>
        <a:bodyPr/>
        <a:lstStyle/>
        <a:p>
          <a:endParaRPr lang="en-US"/>
        </a:p>
      </dgm:t>
    </dgm:pt>
    <dgm:pt modelId="{B5488C90-ECAF-4FFF-89AB-C9A5735F6D0C}" type="pres">
      <dgm:prSet presAssocID="{65809DDF-2E97-48B8-955C-35AC2BE86A30}" presName="spacer" presStyleCnt="0"/>
      <dgm:spPr/>
      <dgm:t>
        <a:bodyPr/>
        <a:lstStyle/>
        <a:p>
          <a:endParaRPr lang="en-US"/>
        </a:p>
      </dgm:t>
    </dgm:pt>
    <dgm:pt modelId="{69FC17B2-5D0F-4AE7-8DD8-903C3C20B44B}" type="pres">
      <dgm:prSet presAssocID="{00D1EFC1-F494-4BEA-89C3-272AAB2B5E43}" presName="parentText" presStyleLbl="node1" presStyleIdx="1" presStyleCnt="2">
        <dgm:presLayoutVars>
          <dgm:chMax val="0"/>
          <dgm:bulletEnabled val="1"/>
        </dgm:presLayoutVars>
      </dgm:prSet>
      <dgm:spPr/>
      <dgm:t>
        <a:bodyPr/>
        <a:lstStyle/>
        <a:p>
          <a:endParaRPr lang="en-US"/>
        </a:p>
      </dgm:t>
    </dgm:pt>
    <dgm:pt modelId="{2CD9201B-0C12-44D7-BCF0-C9F68259BC4C}" type="pres">
      <dgm:prSet presAssocID="{00D1EFC1-F494-4BEA-89C3-272AAB2B5E43}" presName="childText" presStyleLbl="revTx" presStyleIdx="0" presStyleCnt="1">
        <dgm:presLayoutVars>
          <dgm:bulletEnabled val="1"/>
        </dgm:presLayoutVars>
      </dgm:prSet>
      <dgm:spPr/>
      <dgm:t>
        <a:bodyPr/>
        <a:lstStyle/>
        <a:p>
          <a:endParaRPr lang="en-US"/>
        </a:p>
      </dgm:t>
    </dgm:pt>
  </dgm:ptLst>
  <dgm:cxnLst>
    <dgm:cxn modelId="{22EB83DB-6B20-40B4-BDDD-C61958C17234}" type="presOf" srcId="{85FB63D9-CDDA-45EA-9A65-94AF3A950CC2}" destId="{C641DEA9-B2FE-42D2-90A6-FB26FB24702A}" srcOrd="0" destOrd="0" presId="urn:microsoft.com/office/officeart/2005/8/layout/vList2"/>
    <dgm:cxn modelId="{842F955C-06B5-4A66-916B-329F32ABD0A5}" srcId="{A22174DA-82A8-41B1-921C-243A48BD35E8}" destId="{85FB63D9-CDDA-45EA-9A65-94AF3A950CC2}" srcOrd="0" destOrd="0" parTransId="{6CD64587-15E4-411D-8D0F-F7B449474FEA}" sibTransId="{65809DDF-2E97-48B8-955C-35AC2BE86A30}"/>
    <dgm:cxn modelId="{F9FDA0E6-4EFD-4D63-BB2B-8672339B7B65}" type="presOf" srcId="{A22174DA-82A8-41B1-921C-243A48BD35E8}" destId="{848F32F7-7535-433E-B81B-20B752B1B3F4}" srcOrd="0" destOrd="0" presId="urn:microsoft.com/office/officeart/2005/8/layout/vList2"/>
    <dgm:cxn modelId="{718995C7-9092-4967-B8C2-2E5024E4A317}" srcId="{00D1EFC1-F494-4BEA-89C3-272AAB2B5E43}" destId="{314197CA-A681-4EFA-826D-C4481D99A30D}" srcOrd="2" destOrd="0" parTransId="{9A480FCB-A86E-4F80-A0B6-13C790251B88}" sibTransId="{2D39133C-2CA6-4FD4-9C75-9875C62AFF6E}"/>
    <dgm:cxn modelId="{7E90E380-0421-4C29-9647-556C10B64CC4}" type="presOf" srcId="{314197CA-A681-4EFA-826D-C4481D99A30D}" destId="{2CD9201B-0C12-44D7-BCF0-C9F68259BC4C}" srcOrd="0" destOrd="2" presId="urn:microsoft.com/office/officeart/2005/8/layout/vList2"/>
    <dgm:cxn modelId="{AA35771E-B357-4D04-B9B8-7739CD39D738}" srcId="{A22174DA-82A8-41B1-921C-243A48BD35E8}" destId="{00D1EFC1-F494-4BEA-89C3-272AAB2B5E43}" srcOrd="1" destOrd="0" parTransId="{3B15257B-2404-4C1C-875A-D1EB902B4CDA}" sibTransId="{BE3AD681-6270-4F0A-AA60-67695BF01F26}"/>
    <dgm:cxn modelId="{84A0F7CE-B86D-4DA0-8DFF-892FE04CFCF8}" srcId="{00D1EFC1-F494-4BEA-89C3-272AAB2B5E43}" destId="{44F3541C-6C09-4FFF-8DD9-37DAB2F1BDB9}" srcOrd="0" destOrd="0" parTransId="{9ADCC09B-25AB-4176-8BEA-C9C89E1D6CEC}" sibTransId="{AB27F67B-1CB0-4E73-9A2A-271B77755D5E}"/>
    <dgm:cxn modelId="{11A544EF-FB11-4D84-BED8-F9466125E9BD}" srcId="{00D1EFC1-F494-4BEA-89C3-272AAB2B5E43}" destId="{E7C0EFCC-93D3-4BC0-97D8-EE845EF168B1}" srcOrd="1" destOrd="0" parTransId="{B26C2198-22EC-4320-9E47-D4E998993011}" sibTransId="{F82F2427-443D-4855-80E8-CB10151AC16E}"/>
    <dgm:cxn modelId="{2E75D415-1999-4CE5-A6E2-B26317945A75}" type="presOf" srcId="{00D1EFC1-F494-4BEA-89C3-272AAB2B5E43}" destId="{69FC17B2-5D0F-4AE7-8DD8-903C3C20B44B}" srcOrd="0" destOrd="0" presId="urn:microsoft.com/office/officeart/2005/8/layout/vList2"/>
    <dgm:cxn modelId="{E0E03A7B-B1E5-4E7B-8DE6-BA45CB9DF8A1}" type="presOf" srcId="{44F3541C-6C09-4FFF-8DD9-37DAB2F1BDB9}" destId="{2CD9201B-0C12-44D7-BCF0-C9F68259BC4C}" srcOrd="0" destOrd="0" presId="urn:microsoft.com/office/officeart/2005/8/layout/vList2"/>
    <dgm:cxn modelId="{6B0B22A0-98D9-432C-A767-6F2747D13B01}" type="presOf" srcId="{E7C0EFCC-93D3-4BC0-97D8-EE845EF168B1}" destId="{2CD9201B-0C12-44D7-BCF0-C9F68259BC4C}" srcOrd="0" destOrd="1" presId="urn:microsoft.com/office/officeart/2005/8/layout/vList2"/>
    <dgm:cxn modelId="{DB9232FC-0CFD-4972-BC9F-03BA08ADDA34}" type="presParOf" srcId="{848F32F7-7535-433E-B81B-20B752B1B3F4}" destId="{C641DEA9-B2FE-42D2-90A6-FB26FB24702A}" srcOrd="0" destOrd="0" presId="urn:microsoft.com/office/officeart/2005/8/layout/vList2"/>
    <dgm:cxn modelId="{AC332A66-585D-42D2-8EA6-3CD789AA02EF}" type="presParOf" srcId="{848F32F7-7535-433E-B81B-20B752B1B3F4}" destId="{B5488C90-ECAF-4FFF-89AB-C9A5735F6D0C}" srcOrd="1" destOrd="0" presId="urn:microsoft.com/office/officeart/2005/8/layout/vList2"/>
    <dgm:cxn modelId="{9467A52E-BAB9-4EBE-894E-B9B18E7F3245}" type="presParOf" srcId="{848F32F7-7535-433E-B81B-20B752B1B3F4}" destId="{69FC17B2-5D0F-4AE7-8DD8-903C3C20B44B}" srcOrd="2" destOrd="0" presId="urn:microsoft.com/office/officeart/2005/8/layout/vList2"/>
    <dgm:cxn modelId="{0B6742EF-FE41-4C9A-9EBB-EB1D6FA87635}" type="presParOf" srcId="{848F32F7-7535-433E-B81B-20B752B1B3F4}" destId="{2CD9201B-0C12-44D7-BCF0-C9F68259BC4C}"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517F394D-07B0-4970-A1B9-7072CD3B63D2}">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2400" dirty="0" smtClean="0">
              <a:latin typeface="Jameel Noori Nastaleeq" panose="02000503000000020004" pitchFamily="2" charset="-78"/>
              <a:cs typeface="Jameel Noori Nastaleeq" panose="02000503000000020004" pitchFamily="2" charset="-78"/>
            </a:rPr>
            <a:t>توکل کے ذریعہ انسان ایک مضبوط سہاراتھام لیتاہے</a:t>
          </a:r>
          <a:endParaRPr lang="en-US" sz="2400" dirty="0">
            <a:latin typeface="Jameel Noori Nastaleeq" panose="02000503000000020004" pitchFamily="2" charset="-78"/>
            <a:cs typeface="Jameel Noori Nastaleeq" panose="02000503000000020004" pitchFamily="2" charset="-78"/>
          </a:endParaRPr>
        </a:p>
      </dgm:t>
    </dgm:pt>
    <dgm:pt modelId="{2753303A-3E1D-4555-A771-AA5AEF76A2E2}" type="parTrans" cxnId="{D245616F-94F7-4A73-95A6-AA9537E642DA}">
      <dgm:prSet/>
      <dgm:spPr/>
      <dgm:t>
        <a:bodyPr/>
        <a:lstStyle/>
        <a:p>
          <a:pPr rtl="1"/>
          <a:endParaRPr lang="en-US" sz="2400">
            <a:latin typeface="Jameel Noori Nastaleeq" panose="02000503000000020004" pitchFamily="2" charset="-78"/>
            <a:cs typeface="Jameel Noori Nastaleeq" panose="02000503000000020004" pitchFamily="2" charset="-78"/>
          </a:endParaRPr>
        </a:p>
      </dgm:t>
    </dgm:pt>
    <dgm:pt modelId="{6DACD9A6-E56E-48C5-9315-E45EF1A6DB3E}" type="sibTrans" cxnId="{D245616F-94F7-4A73-95A6-AA9537E642DA}">
      <dgm:prSet/>
      <dgm:spPr/>
      <dgm:t>
        <a:bodyPr/>
        <a:lstStyle/>
        <a:p>
          <a:pPr rtl="1"/>
          <a:endParaRPr lang="en-US" sz="2400">
            <a:latin typeface="Jameel Noori Nastaleeq" panose="02000503000000020004" pitchFamily="2" charset="-78"/>
            <a:cs typeface="Jameel Noori Nastaleeq" panose="02000503000000020004" pitchFamily="2" charset="-78"/>
          </a:endParaRPr>
        </a:p>
      </dgm:t>
    </dgm:pt>
    <dgm:pt modelId="{B5CD281A-4974-4EC6-98D6-A5DCAB8B168B}">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2400" smtClean="0">
              <a:latin typeface="Jameel Noori Nastaleeq" panose="02000503000000020004" pitchFamily="2" charset="-78"/>
              <a:cs typeface="Jameel Noori Nastaleeq" panose="02000503000000020004" pitchFamily="2" charset="-78"/>
            </a:rPr>
            <a:t>توکل کے معنی ہیں اسباب فراہم کیے جائیں لیکن بھروسہ اسباب پر نہیں مسبّبُ الاسباب   پر کیا جائے</a:t>
          </a:r>
          <a:endParaRPr lang="en-US" sz="2400" dirty="0">
            <a:latin typeface="Jameel Noori Nastaleeq" panose="02000503000000020004" pitchFamily="2" charset="-78"/>
            <a:cs typeface="Jameel Noori Nastaleeq" panose="02000503000000020004" pitchFamily="2" charset="-78"/>
          </a:endParaRPr>
        </a:p>
      </dgm:t>
    </dgm:pt>
    <dgm:pt modelId="{52AA85B4-6E89-45B3-AE36-550F833C989B}" type="parTrans" cxnId="{E679C75C-8087-4AC3-B1C1-F5C084D25B0F}">
      <dgm:prSet/>
      <dgm:spPr/>
      <dgm:t>
        <a:bodyPr/>
        <a:lstStyle/>
        <a:p>
          <a:pPr rtl="1"/>
          <a:endParaRPr lang="en-US" sz="2400">
            <a:latin typeface="Jameel Noori Nastaleeq" panose="02000503000000020004" pitchFamily="2" charset="-78"/>
            <a:cs typeface="Jameel Noori Nastaleeq" panose="02000503000000020004" pitchFamily="2" charset="-78"/>
          </a:endParaRPr>
        </a:p>
      </dgm:t>
    </dgm:pt>
    <dgm:pt modelId="{912E54BA-060E-47D2-9D43-B095D9AB05B7}" type="sibTrans" cxnId="{E679C75C-8087-4AC3-B1C1-F5C084D25B0F}">
      <dgm:prSet/>
      <dgm:spPr/>
      <dgm:t>
        <a:bodyPr/>
        <a:lstStyle/>
        <a:p>
          <a:pPr rtl="1"/>
          <a:endParaRPr lang="en-US" sz="2400">
            <a:latin typeface="Jameel Noori Nastaleeq" panose="02000503000000020004" pitchFamily="2" charset="-78"/>
            <a:cs typeface="Jameel Noori Nastaleeq" panose="02000503000000020004" pitchFamily="2" charset="-78"/>
          </a:endParaRPr>
        </a:p>
      </dgm:t>
    </dgm:pt>
    <dgm:pt modelId="{E4333F3A-26D6-4C67-9E9D-8387F3F08125}">
      <dgm:prSet custT="1"/>
      <dgm:spPr/>
      <dgm:t>
        <a:bodyPr/>
        <a:lstStyle/>
        <a:p>
          <a:pPr rtl="1">
            <a:spcAft>
              <a:spcPts val="0"/>
            </a:spcAft>
          </a:pPr>
          <a:r>
            <a:rPr lang="ur-PK" sz="2200" dirty="0" smtClean="0">
              <a:latin typeface="Jameel Noori Nastaleeq" panose="02000503000000020004" pitchFamily="2" charset="-78"/>
              <a:cs typeface="Jameel Noori Nastaleeq" panose="02000503000000020004" pitchFamily="2" charset="-78"/>
            </a:rPr>
            <a:t>اونٹ کو باندھو پھر توکل کرو</a:t>
          </a:r>
          <a:endParaRPr lang="en-US" sz="2200" dirty="0">
            <a:latin typeface="Jameel Noori Nastaleeq" panose="02000503000000020004" pitchFamily="2" charset="-78"/>
            <a:cs typeface="Jameel Noori Nastaleeq" panose="02000503000000020004" pitchFamily="2" charset="-78"/>
          </a:endParaRPr>
        </a:p>
      </dgm:t>
    </dgm:pt>
    <dgm:pt modelId="{8C84BBE2-C870-4E75-92CE-2E8C8AC50232}" type="parTrans" cxnId="{5FC6BDFB-747F-4C25-8B8A-CFE3FD06FB48}">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06BF4B70-8C91-47A7-A0E8-0F9DCE2DBD6B}" type="sibTrans" cxnId="{5FC6BDFB-747F-4C25-8B8A-CFE3FD06FB48}">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09E9A341-D6CE-4B53-9D2C-D5A628E5634D}" type="pres">
      <dgm:prSet presAssocID="{517F394D-07B0-4970-A1B9-7072CD3B63D2}" presName="parentText" presStyleLbl="node1" presStyleIdx="0" presStyleCnt="2">
        <dgm:presLayoutVars>
          <dgm:chMax val="0"/>
          <dgm:bulletEnabled val="1"/>
        </dgm:presLayoutVars>
      </dgm:prSet>
      <dgm:spPr/>
      <dgm:t>
        <a:bodyPr/>
        <a:lstStyle/>
        <a:p>
          <a:endParaRPr lang="en-US"/>
        </a:p>
      </dgm:t>
    </dgm:pt>
    <dgm:pt modelId="{7137CBEB-B3D6-4ABD-9EF4-0873FEFD7CEF}" type="pres">
      <dgm:prSet presAssocID="{6DACD9A6-E56E-48C5-9315-E45EF1A6DB3E}" presName="spacer" presStyleCnt="0"/>
      <dgm:spPr/>
      <dgm:t>
        <a:bodyPr/>
        <a:lstStyle/>
        <a:p>
          <a:endParaRPr lang="en-US"/>
        </a:p>
      </dgm:t>
    </dgm:pt>
    <dgm:pt modelId="{4A33EDA9-D26C-4384-ADF4-C50BD4F27C55}" type="pres">
      <dgm:prSet presAssocID="{B5CD281A-4974-4EC6-98D6-A5DCAB8B168B}" presName="parentText" presStyleLbl="node1" presStyleIdx="1" presStyleCnt="2">
        <dgm:presLayoutVars>
          <dgm:chMax val="0"/>
          <dgm:bulletEnabled val="1"/>
        </dgm:presLayoutVars>
      </dgm:prSet>
      <dgm:spPr/>
      <dgm:t>
        <a:bodyPr/>
        <a:lstStyle/>
        <a:p>
          <a:endParaRPr lang="en-US"/>
        </a:p>
      </dgm:t>
    </dgm:pt>
    <dgm:pt modelId="{DC7531DC-92AD-49ED-A47D-3D31D04A9344}" type="pres">
      <dgm:prSet presAssocID="{B5CD281A-4974-4EC6-98D6-A5DCAB8B168B}" presName="childText" presStyleLbl="revTx" presStyleIdx="0" presStyleCnt="1">
        <dgm:presLayoutVars>
          <dgm:bulletEnabled val="1"/>
        </dgm:presLayoutVars>
      </dgm:prSet>
      <dgm:spPr/>
      <dgm:t>
        <a:bodyPr/>
        <a:lstStyle/>
        <a:p>
          <a:endParaRPr lang="en-US"/>
        </a:p>
      </dgm:t>
    </dgm:pt>
  </dgm:ptLst>
  <dgm:cxnLst>
    <dgm:cxn modelId="{D245616F-94F7-4A73-95A6-AA9537E642DA}" srcId="{A22174DA-82A8-41B1-921C-243A48BD35E8}" destId="{517F394D-07B0-4970-A1B9-7072CD3B63D2}" srcOrd="0" destOrd="0" parTransId="{2753303A-3E1D-4555-A771-AA5AEF76A2E2}" sibTransId="{6DACD9A6-E56E-48C5-9315-E45EF1A6DB3E}"/>
    <dgm:cxn modelId="{8866190F-D802-45BC-BA50-3E4E09C1AFA8}" type="presOf" srcId="{517F394D-07B0-4970-A1B9-7072CD3B63D2}" destId="{09E9A341-D6CE-4B53-9D2C-D5A628E5634D}" srcOrd="0" destOrd="0" presId="urn:microsoft.com/office/officeart/2005/8/layout/vList2"/>
    <dgm:cxn modelId="{5FC6BDFB-747F-4C25-8B8A-CFE3FD06FB48}" srcId="{B5CD281A-4974-4EC6-98D6-A5DCAB8B168B}" destId="{E4333F3A-26D6-4C67-9E9D-8387F3F08125}" srcOrd="0" destOrd="0" parTransId="{8C84BBE2-C870-4E75-92CE-2E8C8AC50232}" sibTransId="{06BF4B70-8C91-47A7-A0E8-0F9DCE2DBD6B}"/>
    <dgm:cxn modelId="{CFC592C3-74DD-4101-8E4E-E38CB40202DC}" type="presOf" srcId="{B5CD281A-4974-4EC6-98D6-A5DCAB8B168B}" destId="{4A33EDA9-D26C-4384-ADF4-C50BD4F27C55}" srcOrd="0" destOrd="0" presId="urn:microsoft.com/office/officeart/2005/8/layout/vList2"/>
    <dgm:cxn modelId="{E679C75C-8087-4AC3-B1C1-F5C084D25B0F}" srcId="{A22174DA-82A8-41B1-921C-243A48BD35E8}" destId="{B5CD281A-4974-4EC6-98D6-A5DCAB8B168B}" srcOrd="1" destOrd="0" parTransId="{52AA85B4-6E89-45B3-AE36-550F833C989B}" sibTransId="{912E54BA-060E-47D2-9D43-B095D9AB05B7}"/>
    <dgm:cxn modelId="{CC3D9DB1-0B72-4726-B448-5A18E317CF4B}" type="presOf" srcId="{A22174DA-82A8-41B1-921C-243A48BD35E8}" destId="{848F32F7-7535-433E-B81B-20B752B1B3F4}" srcOrd="0" destOrd="0" presId="urn:microsoft.com/office/officeart/2005/8/layout/vList2"/>
    <dgm:cxn modelId="{DEBF0AE6-34B0-4721-9228-56AA72D410DE}" type="presOf" srcId="{E4333F3A-26D6-4C67-9E9D-8387F3F08125}" destId="{DC7531DC-92AD-49ED-A47D-3D31D04A9344}" srcOrd="0" destOrd="0" presId="urn:microsoft.com/office/officeart/2005/8/layout/vList2"/>
    <dgm:cxn modelId="{FB9E6FC7-1DFC-4A68-89B6-3BC53BA0C2D5}" type="presParOf" srcId="{848F32F7-7535-433E-B81B-20B752B1B3F4}" destId="{09E9A341-D6CE-4B53-9D2C-D5A628E5634D}" srcOrd="0" destOrd="0" presId="urn:microsoft.com/office/officeart/2005/8/layout/vList2"/>
    <dgm:cxn modelId="{3B74E3E2-204D-46F8-AB1A-A9B620B64151}" type="presParOf" srcId="{848F32F7-7535-433E-B81B-20B752B1B3F4}" destId="{7137CBEB-B3D6-4ABD-9EF4-0873FEFD7CEF}" srcOrd="1" destOrd="0" presId="urn:microsoft.com/office/officeart/2005/8/layout/vList2"/>
    <dgm:cxn modelId="{61A9C6AC-F451-4495-A93B-390727963911}" type="presParOf" srcId="{848F32F7-7535-433E-B81B-20B752B1B3F4}" destId="{4A33EDA9-D26C-4384-ADF4-C50BD4F27C55}" srcOrd="2" destOrd="0" presId="urn:microsoft.com/office/officeart/2005/8/layout/vList2"/>
    <dgm:cxn modelId="{5AB88C1E-DA0C-425D-A617-933D3506A0B2}" type="presParOf" srcId="{848F32F7-7535-433E-B81B-20B752B1B3F4}" destId="{DC7531DC-92AD-49ED-A47D-3D31D04A9344}"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846419" y="1867"/>
          <a:ext cx="6988685"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(۶) حقیقتِ ایمان</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1156282" y="1867"/>
        <a:ext cx="6368958" cy="619727"/>
      </dsp:txXfrm>
    </dsp:sp>
    <dsp:sp modelId="{92AA1496-1A9D-4127-9074-5B287A06C5F1}">
      <dsp:nvSpPr>
        <dsp:cNvPr id="0" name=""/>
        <dsp:cNvSpPr/>
      </dsp:nvSpPr>
      <dsp:spPr>
        <a:xfrm rot="10800000">
          <a:off x="3219046" y="708357"/>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(۷) قرآنِ حکیم کے فلسفہ و حکمت کی اساسِ کامل</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3528909" y="708357"/>
        <a:ext cx="3996330" cy="619727"/>
      </dsp:txXfrm>
    </dsp:sp>
    <dsp:sp modelId="{71F9798A-EF2A-454A-B9CD-A44B256DC1EA}">
      <dsp:nvSpPr>
        <dsp:cNvPr id="0" name=""/>
        <dsp:cNvSpPr/>
      </dsp:nvSpPr>
      <dsp:spPr>
        <a:xfrm rot="10800000">
          <a:off x="775495" y="761034"/>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الفاتحہ</a:t>
          </a:r>
          <a:endParaRPr lang="en-US" sz="2400" kern="1200" dirty="0">
            <a:latin typeface="Jameel Noori Nastaleeq" pitchFamily="2" charset="-78"/>
            <a:cs typeface="Jameel Noori Nastaleeq" pitchFamily="2" charset="-78"/>
          </a:endParaRPr>
        </a:p>
      </dsp:txBody>
      <dsp:txXfrm rot="10800000">
        <a:off x="1032682" y="761034"/>
        <a:ext cx="2130588" cy="514374"/>
      </dsp:txXfrm>
    </dsp:sp>
    <dsp:sp modelId="{4126A610-2CCE-4B06-A29F-0223994C73EF}">
      <dsp:nvSpPr>
        <dsp:cNvPr id="0" name=""/>
        <dsp:cNvSpPr/>
      </dsp:nvSpPr>
      <dsp:spPr>
        <a:xfrm rot="10800000">
          <a:off x="3219046" y="1414846"/>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(۸) عقل، فطرت اور ایمان</a:t>
          </a:r>
        </a:p>
      </dsp:txBody>
      <dsp:txXfrm rot="10800000">
        <a:off x="3528909" y="1414846"/>
        <a:ext cx="3996330" cy="619727"/>
      </dsp:txXfrm>
    </dsp:sp>
    <dsp:sp modelId="{ACE2A377-0506-4ED5-B0D6-68213B77C015}">
      <dsp:nvSpPr>
        <dsp:cNvPr id="0" name=""/>
        <dsp:cNvSpPr/>
      </dsp:nvSpPr>
      <dsp:spPr>
        <a:xfrm rot="10800000">
          <a:off x="775495" y="1467523"/>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آل عمران آخری رکوع</a:t>
          </a:r>
        </a:p>
      </dsp:txBody>
      <dsp:txXfrm rot="10800000">
        <a:off x="1032682" y="1467523"/>
        <a:ext cx="2130588" cy="514374"/>
      </dsp:txXfrm>
    </dsp:sp>
    <dsp:sp modelId="{0AECD693-E47F-47D3-890A-71B101F2C770}">
      <dsp:nvSpPr>
        <dsp:cNvPr id="0" name=""/>
        <dsp:cNvSpPr/>
      </dsp:nvSpPr>
      <dsp:spPr>
        <a:xfrm rot="10800000">
          <a:off x="3219046" y="2121336"/>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(۹) نورِ ایمان کے اجزائے ترکیبی: نورِ فطرت اور نورِ وحی</a:t>
          </a:r>
        </a:p>
      </dsp:txBody>
      <dsp:txXfrm rot="10800000">
        <a:off x="3528909" y="2121336"/>
        <a:ext cx="3996330" cy="619727"/>
      </dsp:txXfrm>
    </dsp:sp>
    <dsp:sp modelId="{84F55392-DAC7-4820-8E0A-9450D092CA82}">
      <dsp:nvSpPr>
        <dsp:cNvPr id="0" name=""/>
        <dsp:cNvSpPr/>
      </dsp:nvSpPr>
      <dsp:spPr>
        <a:xfrm rot="10800000">
          <a:off x="775495" y="2174013"/>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النور رکوع 5</a:t>
          </a:r>
        </a:p>
      </dsp:txBody>
      <dsp:txXfrm rot="10800000">
        <a:off x="1032682" y="2174013"/>
        <a:ext cx="2130588" cy="514374"/>
      </dsp:txXfrm>
    </dsp:sp>
    <dsp:sp modelId="{0D93DD93-DD0D-478D-A5EF-03D4D39780DC}">
      <dsp:nvSpPr>
        <dsp:cNvPr id="0" name=""/>
        <dsp:cNvSpPr/>
      </dsp:nvSpPr>
      <dsp:spPr>
        <a:xfrm rot="10800000">
          <a:off x="3219046" y="2827826"/>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(۱۰) ایمان اور اس کے ثمرات و مضمرات</a:t>
          </a:r>
        </a:p>
      </dsp:txBody>
      <dsp:txXfrm rot="10800000">
        <a:off x="3528909" y="2827826"/>
        <a:ext cx="3996330" cy="619727"/>
      </dsp:txXfrm>
    </dsp:sp>
    <dsp:sp modelId="{37900F7A-BA6B-45F1-AC4D-5C79E61058E6}">
      <dsp:nvSpPr>
        <dsp:cNvPr id="0" name=""/>
        <dsp:cNvSpPr/>
      </dsp:nvSpPr>
      <dsp:spPr>
        <a:xfrm rot="10800000">
          <a:off x="775495" y="2880502"/>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التغابن</a:t>
          </a:r>
        </a:p>
      </dsp:txBody>
      <dsp:txXfrm rot="10800000">
        <a:off x="1032682" y="2880502"/>
        <a:ext cx="2130588" cy="514374"/>
      </dsp:txXfrm>
    </dsp:sp>
    <dsp:sp modelId="{E44A20ED-C457-4029-80DC-6BB30FC42A76}">
      <dsp:nvSpPr>
        <dsp:cNvPr id="0" name=""/>
        <dsp:cNvSpPr/>
      </dsp:nvSpPr>
      <dsp:spPr>
        <a:xfrm rot="10800000">
          <a:off x="3219046" y="3534315"/>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(۱۱) اثباتِ آخرت کے لیے قرآن کا استدلال</a:t>
          </a:r>
        </a:p>
      </dsp:txBody>
      <dsp:txXfrm rot="10800000">
        <a:off x="3528909" y="3534315"/>
        <a:ext cx="3996330" cy="619727"/>
      </dsp:txXfrm>
    </dsp:sp>
    <dsp:sp modelId="{D3B5E165-9210-43FE-8962-17EDF9D66E2C}">
      <dsp:nvSpPr>
        <dsp:cNvPr id="0" name=""/>
        <dsp:cNvSpPr/>
      </dsp:nvSpPr>
      <dsp:spPr>
        <a:xfrm rot="10800000">
          <a:off x="775495" y="3586992"/>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القیامہ</a:t>
          </a:r>
        </a:p>
      </dsp:txBody>
      <dsp:txXfrm rot="10800000">
        <a:off x="1032682" y="3586992"/>
        <a:ext cx="2130588" cy="5143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9A341-D6CE-4B53-9D2C-D5A628E5634D}">
      <dsp:nvSpPr>
        <dsp:cNvPr id="0" name=""/>
        <dsp:cNvSpPr/>
      </dsp:nvSpPr>
      <dsp:spPr>
        <a:xfrm>
          <a:off x="0" y="10892"/>
          <a:ext cx="9289796" cy="10296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تمام رشتوں میں سب سے زیادہ محبت بیویوں اور اولاد سے ہوتی ہے</a:t>
          </a:r>
          <a:endParaRPr lang="en-US" sz="2400" kern="1200" dirty="0">
            <a:latin typeface="Jameel Noori Nastaleeq" panose="02000503000000020004" pitchFamily="2" charset="-78"/>
            <a:cs typeface="Jameel Noori Nastaleeq" panose="02000503000000020004" pitchFamily="2" charset="-78"/>
          </a:endParaRPr>
        </a:p>
      </dsp:txBody>
      <dsp:txXfrm>
        <a:off x="50261" y="61153"/>
        <a:ext cx="9189274" cy="929078"/>
      </dsp:txXfrm>
    </dsp:sp>
    <dsp:sp modelId="{C9564749-11B5-4915-88E4-EDB46CFDA881}">
      <dsp:nvSpPr>
        <dsp:cNvPr id="0" name=""/>
        <dsp:cNvSpPr/>
      </dsp:nvSpPr>
      <dsp:spPr>
        <a:xfrm>
          <a:off x="0" y="1040492"/>
          <a:ext cx="9289796"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4951" tIns="25400" rIns="142240" bIns="25400" numCol="1" spcCol="1270" anchor="t" anchorCtr="0">
          <a:noAutofit/>
        </a:bodyPr>
        <a:lstStyle/>
        <a:p>
          <a:pPr marL="228600" lvl="1" indent="-228600" algn="r" defTabSz="889000" rtl="1">
            <a:lnSpc>
              <a:spcPct val="90000"/>
            </a:lnSpc>
            <a:spcBef>
              <a:spcPct val="0"/>
            </a:spcBef>
            <a:spcAft>
              <a:spcPct val="20000"/>
            </a:spcAft>
            <a:buChar char="••"/>
          </a:pPr>
          <a:r>
            <a:rPr lang="ar-SA" sz="2000" kern="1200" dirty="0" smtClean="0">
              <a:latin typeface="Jameel Noori Nastaleeq" panose="02000503000000020004" pitchFamily="2" charset="-78"/>
              <a:cs typeface="Jameel Noori Nastaleeq" panose="02000503000000020004" pitchFamily="2" charset="-78"/>
            </a:rPr>
            <a:t>بیویوں اور اولاد کی جائز ضروریات و خواہشات پوری کرنا فرض ہے لیکن ضرورت اِ س  بات کی ہے کہ انسان ہر دم چو کنا ر ہے کہ اِس کے لیے  کوئی خلافِ شرع کام نہ کر بیٹھے۔ ایسا نہ ہوکہ دوسروں کی دنیاسنوارنے کے لیے انسان کی اپنی عاقبت خراب ہو جائے </a:t>
          </a:r>
          <a:endParaRPr lang="en-US" sz="2000" kern="1200" dirty="0">
            <a:latin typeface="Jameel Noori Nastaleeq" panose="02000503000000020004" pitchFamily="2" charset="-78"/>
            <a:cs typeface="Jameel Noori Nastaleeq" panose="02000503000000020004" pitchFamily="2" charset="-78"/>
          </a:endParaRPr>
        </a:p>
      </dsp:txBody>
      <dsp:txXfrm>
        <a:off x="0" y="1040492"/>
        <a:ext cx="9289796" cy="910800"/>
      </dsp:txXfrm>
    </dsp:sp>
    <dsp:sp modelId="{E2396614-2308-4DDA-80C1-198364198664}">
      <dsp:nvSpPr>
        <dsp:cNvPr id="0" name=""/>
        <dsp:cNvSpPr/>
      </dsp:nvSpPr>
      <dsp:spPr>
        <a:xfrm>
          <a:off x="0" y="1951292"/>
          <a:ext cx="9289796" cy="10296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یہ تمام رشتے صرف دنیا کی حدتک ہیں</a:t>
          </a:r>
          <a:r>
            <a:rPr lang="ur-PK" sz="2400" kern="1200" dirty="0" smtClean="0">
              <a:latin typeface="Jameel Noori Nastaleeq" panose="02000503000000020004" pitchFamily="2" charset="-78"/>
              <a:cs typeface="Jameel Noori Nastaleeq" panose="02000503000000020004" pitchFamily="2" charset="-78"/>
            </a:rPr>
            <a:t>، </a:t>
          </a:r>
          <a:r>
            <a:rPr lang="ar-SA" sz="2400" kern="1200" dirty="0" smtClean="0">
              <a:latin typeface="Jameel Noori Nastaleeq" panose="02000503000000020004" pitchFamily="2" charset="-78"/>
              <a:cs typeface="Jameel Noori Nastaleeq" panose="02000503000000020004" pitchFamily="2" charset="-78"/>
            </a:rPr>
            <a:t>روزِقیامت اللہ کی نافرمانی کرنے والے رشتہ دار اور احباب ایک دوسرے کے دشمن ہوں گے</a:t>
          </a:r>
          <a:endParaRPr lang="en-US" sz="2400" kern="1200" dirty="0">
            <a:latin typeface="Jameel Noori Nastaleeq" panose="02000503000000020004" pitchFamily="2" charset="-78"/>
            <a:cs typeface="Jameel Noori Nastaleeq" panose="02000503000000020004" pitchFamily="2" charset="-78"/>
          </a:endParaRPr>
        </a:p>
      </dsp:txBody>
      <dsp:txXfrm>
        <a:off x="50261" y="2001553"/>
        <a:ext cx="9189274" cy="9290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25B3B-8AA8-4C84-BE90-45A569A56D2B}">
      <dsp:nvSpPr>
        <dsp:cNvPr id="0" name=""/>
        <dsp:cNvSpPr/>
      </dsp:nvSpPr>
      <dsp:spPr>
        <a:xfrm>
          <a:off x="0" y="151378"/>
          <a:ext cx="8157684" cy="73539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90000"/>
            </a:lnSpc>
            <a:spcBef>
              <a:spcPct val="0"/>
            </a:spcBef>
            <a:spcAft>
              <a:spcPct val="35000"/>
            </a:spcAft>
          </a:pPr>
          <a:r>
            <a:rPr lang="ar-SA" sz="2300" kern="1200" dirty="0" smtClean="0">
              <a:latin typeface="Jameel Noori Nastaleeq" panose="02000503000000020004" pitchFamily="2" charset="-78"/>
              <a:cs typeface="Jameel Noori Nastaleeq" panose="02000503000000020004" pitchFamily="2" charset="-78"/>
            </a:rPr>
            <a:t>لفظ  '</a:t>
          </a:r>
          <a:r>
            <a:rPr lang="ur-PK" sz="2300" kern="1200" dirty="0" smtClean="0">
              <a:latin typeface="Al Qalam Quran Publisher" panose="02040503050201020203" pitchFamily="18" charset="-78"/>
              <a:cs typeface="Al Qalam Quran Publisher" panose="02040503050201020203" pitchFamily="18" charset="-78"/>
            </a:rPr>
            <a:t>مِنْ</a:t>
          </a:r>
          <a:r>
            <a:rPr lang="ar-SA" sz="2300" kern="1200" dirty="0" smtClean="0">
              <a:latin typeface="Jameel Noori Nastaleeq" panose="02000503000000020004" pitchFamily="2" charset="-78"/>
              <a:cs typeface="Jameel Noori Nastaleeq" panose="02000503000000020004" pitchFamily="2" charset="-78"/>
            </a:rPr>
            <a:t>' ظاہر کرتا ہے کہ تمام بیویاں اور اولاد دشمن نہیں </a:t>
          </a:r>
          <a:endParaRPr lang="en-US" sz="2300" kern="1200" dirty="0">
            <a:latin typeface="Jameel Noori Nastaleeq" panose="02000503000000020004" pitchFamily="2" charset="-78"/>
            <a:cs typeface="Jameel Noori Nastaleeq" panose="02000503000000020004" pitchFamily="2" charset="-78"/>
          </a:endParaRPr>
        </a:p>
      </dsp:txBody>
      <dsp:txXfrm>
        <a:off x="35899" y="187277"/>
        <a:ext cx="8085886" cy="663601"/>
      </dsp:txXfrm>
    </dsp:sp>
    <dsp:sp modelId="{3D47537F-358D-4884-A909-781147A364FA}">
      <dsp:nvSpPr>
        <dsp:cNvPr id="0" name=""/>
        <dsp:cNvSpPr/>
      </dsp:nvSpPr>
      <dsp:spPr>
        <a:xfrm>
          <a:off x="0" y="886778"/>
          <a:ext cx="8157684" cy="41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006" tIns="24130" rIns="135128" bIns="24130" numCol="1" spcCol="1270" anchor="t" anchorCtr="0">
          <a:noAutofit/>
        </a:bodyPr>
        <a:lstStyle/>
        <a:p>
          <a:pPr marL="171450" lvl="1" indent="-171450" algn="r" defTabSz="844550" rtl="1">
            <a:lnSpc>
              <a:spcPct val="90000"/>
            </a:lnSpc>
            <a:spcBef>
              <a:spcPct val="0"/>
            </a:spcBef>
            <a:spcAft>
              <a:spcPct val="20000"/>
            </a:spcAft>
            <a:buChar char="••"/>
          </a:pPr>
          <a:r>
            <a:rPr lang="ar-SA" sz="1900" kern="1200" dirty="0" smtClean="0">
              <a:latin typeface="Jameel Noori Nastaleeq" panose="02000503000000020004" pitchFamily="2" charset="-78"/>
              <a:cs typeface="Jameel Noori Nastaleeq" panose="02000503000000020004" pitchFamily="2" charset="-78"/>
            </a:rPr>
            <a:t>صالح بیوی کو حدیث میں"</a:t>
          </a:r>
          <a:r>
            <a:rPr lang="ur-PK" sz="1900" kern="1200" dirty="0" smtClean="0">
              <a:latin typeface="Jameel Noori Nastaleeq" panose="02000503000000020004" pitchFamily="2" charset="-78"/>
              <a:cs typeface="Jameel Noori Nastaleeq" panose="02000503000000020004" pitchFamily="2" charset="-78"/>
            </a:rPr>
            <a:t>خ</a:t>
          </a:r>
          <a:r>
            <a:rPr lang="ar-SA" sz="1900" kern="1200" dirty="0" smtClean="0">
              <a:latin typeface="Jameel Noori Nastaleeq" panose="02000503000000020004" pitchFamily="2" charset="-78"/>
              <a:cs typeface="Jameel Noori Nastaleeq" panose="02000503000000020004" pitchFamily="2" charset="-78"/>
            </a:rPr>
            <a:t>َیْرُ الْمَتَاع"قراردیاگیا ہےاور صالح اولاد </a:t>
          </a:r>
          <a:r>
            <a:rPr lang="ur-PK" sz="1900" kern="1200" dirty="0" smtClean="0">
              <a:latin typeface="Jameel Noori Nastaleeq" panose="02000503000000020004" pitchFamily="2" charset="-78"/>
              <a:cs typeface="Jameel Noori Nastaleeq" panose="02000503000000020004" pitchFamily="2" charset="-78"/>
            </a:rPr>
            <a:t>کو </a:t>
          </a:r>
          <a:r>
            <a:rPr lang="ar-SA" sz="1900" kern="1200" dirty="0" smtClean="0">
              <a:latin typeface="Jameel Noori Nastaleeq" panose="02000503000000020004" pitchFamily="2" charset="-78"/>
              <a:cs typeface="Jameel Noori Nastaleeq" panose="02000503000000020004" pitchFamily="2" charset="-78"/>
            </a:rPr>
            <a:t>"صدقۂ جاریہ"</a:t>
          </a:r>
          <a:endParaRPr lang="en-US" sz="1900" kern="1200" dirty="0">
            <a:latin typeface="Jameel Noori Nastaleeq" panose="02000503000000020004" pitchFamily="2" charset="-78"/>
            <a:cs typeface="Jameel Noori Nastaleeq" panose="02000503000000020004" pitchFamily="2" charset="-78"/>
          </a:endParaRPr>
        </a:p>
      </dsp:txBody>
      <dsp:txXfrm>
        <a:off x="0" y="886778"/>
        <a:ext cx="8157684" cy="416587"/>
      </dsp:txXfrm>
    </dsp:sp>
    <dsp:sp modelId="{891DCEEE-30EE-49F8-ADBE-028700A8EA0D}">
      <dsp:nvSpPr>
        <dsp:cNvPr id="0" name=""/>
        <dsp:cNvSpPr/>
      </dsp:nvSpPr>
      <dsp:spPr>
        <a:xfrm>
          <a:off x="0" y="1303366"/>
          <a:ext cx="8157684" cy="73539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90000"/>
            </a:lnSpc>
            <a:spcBef>
              <a:spcPct val="0"/>
            </a:spcBef>
            <a:spcAft>
              <a:spcPct val="35000"/>
            </a:spcAft>
          </a:pPr>
          <a:r>
            <a:rPr lang="ar-SA" sz="2300" kern="1200" dirty="0" smtClean="0">
              <a:latin typeface="Jameel Noori Nastaleeq" panose="02000503000000020004" pitchFamily="2" charset="-78"/>
              <a:cs typeface="Jameel Noori Nastaleeq" panose="02000503000000020004" pitchFamily="2" charset="-78"/>
            </a:rPr>
            <a:t>توازن کے لیے تین مترادف الفاظ</a:t>
          </a:r>
          <a:r>
            <a:rPr lang="ur-PK" sz="2300" kern="1200" dirty="0" smtClean="0">
              <a:latin typeface="Jameel Noori Nastaleeq" panose="02000503000000020004" pitchFamily="2" charset="-78"/>
              <a:cs typeface="Jameel Noori Nastaleeq" panose="02000503000000020004" pitchFamily="2" charset="-78"/>
            </a:rPr>
            <a:t> </a:t>
          </a:r>
          <a:r>
            <a:rPr lang="ar-SA" sz="2300" kern="1200" dirty="0" smtClean="0">
              <a:latin typeface="Jameel Noori Nastaleeq" panose="02000503000000020004" pitchFamily="2" charset="-78"/>
              <a:cs typeface="Jameel Noori Nastaleeq" panose="02000503000000020004" pitchFamily="2" charset="-78"/>
            </a:rPr>
            <a:t>(</a:t>
          </a:r>
          <a:r>
            <a:rPr lang="ur-PK" sz="2300" kern="1200" dirty="0" smtClean="0">
              <a:latin typeface="Al Qalam Quran Publisher" panose="02040503050201020203" pitchFamily="18" charset="-78"/>
              <a:cs typeface="Al Qalam Quran Publisher" panose="02040503050201020203" pitchFamily="18" charset="-78"/>
            </a:rPr>
            <a:t>تَعْفُوْا  وَ تَصْفَحُوْا  وَ تَغْفِرُوْا</a:t>
          </a:r>
          <a:r>
            <a:rPr lang="ar-SA" sz="2300" kern="1200" dirty="0" smtClean="0">
              <a:latin typeface="Jameel Noori Nastaleeq" panose="02000503000000020004" pitchFamily="2" charset="-78"/>
              <a:cs typeface="Jameel Noori Nastaleeq" panose="02000503000000020004" pitchFamily="2" charset="-78"/>
            </a:rPr>
            <a:t>) </a:t>
          </a:r>
          <a:r>
            <a:rPr lang="ur-PK" sz="2300" kern="1200" dirty="0" smtClean="0">
              <a:latin typeface="Jameel Noori Nastaleeq" panose="02000503000000020004" pitchFamily="2" charset="-78"/>
              <a:cs typeface="Jameel Noori Nastaleeq" panose="02000503000000020004" pitchFamily="2" charset="-78"/>
            </a:rPr>
            <a:t>کا </a:t>
          </a:r>
          <a:r>
            <a:rPr lang="ar-SA" sz="2300" kern="1200" dirty="0" smtClean="0">
              <a:latin typeface="Jameel Noori Nastaleeq" panose="02000503000000020004" pitchFamily="2" charset="-78"/>
              <a:cs typeface="Jameel Noori Nastaleeq" panose="02000503000000020004" pitchFamily="2" charset="-78"/>
            </a:rPr>
            <a:t>استعمال</a:t>
          </a:r>
          <a:endParaRPr lang="en-US" sz="2300" kern="1200" dirty="0">
            <a:latin typeface="Jameel Noori Nastaleeq" panose="02000503000000020004" pitchFamily="2" charset="-78"/>
            <a:cs typeface="Jameel Noori Nastaleeq" panose="02000503000000020004" pitchFamily="2" charset="-78"/>
          </a:endParaRPr>
        </a:p>
      </dsp:txBody>
      <dsp:txXfrm>
        <a:off x="35899" y="1339265"/>
        <a:ext cx="8085886" cy="663601"/>
      </dsp:txXfrm>
    </dsp:sp>
    <dsp:sp modelId="{26950C89-DBB5-4939-B619-A45B4675CA41}">
      <dsp:nvSpPr>
        <dsp:cNvPr id="0" name=""/>
        <dsp:cNvSpPr/>
      </dsp:nvSpPr>
      <dsp:spPr>
        <a:xfrm>
          <a:off x="0" y="2105006"/>
          <a:ext cx="8157684" cy="73539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90000"/>
            </a:lnSpc>
            <a:spcBef>
              <a:spcPct val="0"/>
            </a:spcBef>
            <a:spcAft>
              <a:spcPct val="35000"/>
            </a:spcAft>
          </a:pPr>
          <a:r>
            <a:rPr lang="ar-SA" sz="2300" kern="1200" smtClean="0">
              <a:latin typeface="Jameel Noori Nastaleeq" panose="02000503000000020004" pitchFamily="2" charset="-78"/>
              <a:cs typeface="Jameel Noori Nastaleeq" panose="02000503000000020004" pitchFamily="2" charset="-78"/>
            </a:rPr>
            <a:t>ا ہلِ خانہ کی تربیت ایک تھانہ دارکی نہیں بلکہ ہمدرد کی حیثیت سے اورنرمی و سختی کے متوازن امتزاج کے ساتھ کرنی ہوگی</a:t>
          </a:r>
          <a:endParaRPr lang="en-US" sz="2300" kern="1200" dirty="0">
            <a:latin typeface="Jameel Noori Nastaleeq" panose="02000503000000020004" pitchFamily="2" charset="-78"/>
            <a:cs typeface="Jameel Noori Nastaleeq" panose="02000503000000020004" pitchFamily="2" charset="-78"/>
          </a:endParaRPr>
        </a:p>
      </dsp:txBody>
      <dsp:txXfrm>
        <a:off x="35899" y="2140905"/>
        <a:ext cx="8085886" cy="6636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25B3B-8AA8-4C84-BE90-45A569A56D2B}">
      <dsp:nvSpPr>
        <dsp:cNvPr id="0" name=""/>
        <dsp:cNvSpPr/>
      </dsp:nvSpPr>
      <dsp:spPr>
        <a:xfrm>
          <a:off x="0" y="9897"/>
          <a:ext cx="8157684" cy="78426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r" defTabSz="1111250" rtl="1">
            <a:lnSpc>
              <a:spcPct val="90000"/>
            </a:lnSpc>
            <a:spcBef>
              <a:spcPct val="0"/>
            </a:spcBef>
            <a:spcAft>
              <a:spcPct val="35000"/>
            </a:spcAft>
          </a:pPr>
          <a:r>
            <a:rPr lang="ar-SA" sz="2500" kern="1200" dirty="0" smtClean="0">
              <a:latin typeface="Jameel Noori Nastaleeq" panose="02000503000000020004" pitchFamily="2" charset="-78"/>
              <a:cs typeface="Jameel Noori Nastaleeq" panose="02000503000000020004" pitchFamily="2" charset="-78"/>
            </a:rPr>
            <a:t>مال اور اولاد </a:t>
          </a:r>
          <a:r>
            <a:rPr lang="en-US" sz="2500" i="1" kern="1200" dirty="0" smtClean="0">
              <a:latin typeface="Jameel Noori Nastaleeq" panose="02000503000000020004" pitchFamily="2" charset="-78"/>
              <a:cs typeface="Jameel Noori Nastaleeq" panose="02000503000000020004" pitchFamily="2" charset="-78"/>
            </a:rPr>
            <a:t>Asset</a:t>
          </a:r>
          <a:r>
            <a:rPr lang="en-US" sz="2500" kern="1200" dirty="0" smtClean="0">
              <a:latin typeface="Jameel Noori Nastaleeq" panose="02000503000000020004" pitchFamily="2" charset="-78"/>
              <a:cs typeface="Jameel Noori Nastaleeq" panose="02000503000000020004" pitchFamily="2" charset="-78"/>
            </a:rPr>
            <a:t> </a:t>
          </a:r>
          <a:r>
            <a:rPr lang="ar-SA" sz="2500" kern="1200" dirty="0" smtClean="0">
              <a:latin typeface="Jameel Noori Nastaleeq" panose="02000503000000020004" pitchFamily="2" charset="-78"/>
              <a:cs typeface="Jameel Noori Nastaleeq" panose="02000503000000020004" pitchFamily="2" charset="-78"/>
            </a:rPr>
            <a:t>یعنی سرمایہ نہیں </a:t>
          </a:r>
          <a:r>
            <a:rPr lang="ur-PK" sz="2500" kern="1200" dirty="0" smtClean="0">
              <a:latin typeface="Jameel Noori Nastaleeq" panose="02000503000000020004" pitchFamily="2" charset="-78"/>
              <a:cs typeface="Jameel Noori Nastaleeq" panose="02000503000000020004" pitchFamily="2" charset="-78"/>
            </a:rPr>
            <a:t>بلکہ </a:t>
          </a:r>
          <a:r>
            <a:rPr lang="en-US" sz="2500" i="1" kern="1200" dirty="0" smtClean="0">
              <a:latin typeface="Jameel Noori Nastaleeq" panose="02000503000000020004" pitchFamily="2" charset="-78"/>
              <a:cs typeface="Jameel Noori Nastaleeq" panose="02000503000000020004" pitchFamily="2" charset="-78"/>
            </a:rPr>
            <a:t>Liabilities</a:t>
          </a:r>
          <a:r>
            <a:rPr lang="en-US" sz="2500" kern="1200" dirty="0" smtClean="0">
              <a:latin typeface="Jameel Noori Nastaleeq" panose="02000503000000020004" pitchFamily="2" charset="-78"/>
              <a:cs typeface="Jameel Noori Nastaleeq" panose="02000503000000020004" pitchFamily="2" charset="-78"/>
            </a:rPr>
            <a:t> </a:t>
          </a:r>
          <a:r>
            <a:rPr lang="ar-SA" sz="2500" kern="1200" dirty="0" smtClean="0">
              <a:latin typeface="Jameel Noori Nastaleeq" panose="02000503000000020004" pitchFamily="2" charset="-78"/>
              <a:cs typeface="Jameel Noori Nastaleeq" panose="02000503000000020004" pitchFamily="2" charset="-78"/>
            </a:rPr>
            <a:t>یعنی ایسی امانتیں </a:t>
          </a:r>
          <a:r>
            <a:rPr lang="ur-PK" sz="2500" kern="1200" dirty="0" smtClean="0">
              <a:latin typeface="Jameel Noori Nastaleeq" panose="02000503000000020004" pitchFamily="2" charset="-78"/>
              <a:cs typeface="Jameel Noori Nastaleeq" panose="02000503000000020004" pitchFamily="2" charset="-78"/>
            </a:rPr>
            <a:t>ہیں </a:t>
          </a:r>
          <a:r>
            <a:rPr lang="ar-SA" sz="2500" kern="1200" dirty="0" smtClean="0">
              <a:latin typeface="Jameel Noori Nastaleeq" panose="02000503000000020004" pitchFamily="2" charset="-78"/>
              <a:cs typeface="Jameel Noori Nastaleeq" panose="02000503000000020004" pitchFamily="2" charset="-78"/>
            </a:rPr>
            <a:t>جن کے بارے میں بازپرس ہوگی</a:t>
          </a:r>
          <a:endParaRPr lang="en-US" sz="2500" kern="1200" dirty="0">
            <a:latin typeface="Jameel Noori Nastaleeq" panose="02000503000000020004" pitchFamily="2" charset="-78"/>
            <a:cs typeface="Jameel Noori Nastaleeq" panose="02000503000000020004" pitchFamily="2" charset="-78"/>
          </a:endParaRPr>
        </a:p>
      </dsp:txBody>
      <dsp:txXfrm>
        <a:off x="38285" y="48182"/>
        <a:ext cx="8081114" cy="707695"/>
      </dsp:txXfrm>
    </dsp:sp>
    <dsp:sp modelId="{5DEE002A-E09A-49DB-B70B-B203010BAF10}">
      <dsp:nvSpPr>
        <dsp:cNvPr id="0" name=""/>
        <dsp:cNvSpPr/>
      </dsp:nvSpPr>
      <dsp:spPr>
        <a:xfrm>
          <a:off x="0" y="866163"/>
          <a:ext cx="8157684" cy="78426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r" defTabSz="1111250" rtl="1">
            <a:lnSpc>
              <a:spcPct val="90000"/>
            </a:lnSpc>
            <a:spcBef>
              <a:spcPct val="0"/>
            </a:spcBef>
            <a:spcAft>
              <a:spcPct val="35000"/>
            </a:spcAft>
          </a:pPr>
          <a:r>
            <a:rPr lang="ar-SA" sz="2500" kern="1200" dirty="0" smtClean="0">
              <a:latin typeface="Jameel Noori Nastaleeq" panose="02000503000000020004" pitchFamily="2" charset="-78"/>
              <a:cs typeface="Jameel Noori Nastaleeq" panose="02000503000000020004" pitchFamily="2" charset="-78"/>
            </a:rPr>
            <a:t>مال و دولت کو نہ بڑ ھاپے کا سہارا سمجھنا چاہیے اور نہ اِن سے امید لگانی چاہیے</a:t>
          </a:r>
          <a:endParaRPr lang="en-US" sz="2500" kern="1200" dirty="0">
            <a:latin typeface="Jameel Noori Nastaleeq" panose="02000503000000020004" pitchFamily="2" charset="-78"/>
            <a:cs typeface="Jameel Noori Nastaleeq" panose="02000503000000020004" pitchFamily="2" charset="-78"/>
          </a:endParaRPr>
        </a:p>
      </dsp:txBody>
      <dsp:txXfrm>
        <a:off x="38285" y="904448"/>
        <a:ext cx="8081114" cy="7076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289A4-FF66-4D3E-8FF1-6260F55D19DA}">
      <dsp:nvSpPr>
        <dsp:cNvPr id="0" name=""/>
        <dsp:cNvSpPr/>
      </dsp:nvSpPr>
      <dsp:spPr>
        <a:xfrm rot="16200000">
          <a:off x="2279209" y="-2182344"/>
          <a:ext cx="759134" cy="5317552"/>
        </a:xfrm>
        <a:prstGeom prst="round2SameRect">
          <a:avLst/>
        </a:prstGeom>
        <a:solidFill>
          <a:schemeClr val="accent1">
            <a:alpha val="90000"/>
            <a:tint val="40000"/>
            <a:hueOff val="0"/>
            <a:satOff val="0"/>
            <a:lumOff val="0"/>
            <a:alphaOff val="0"/>
          </a:schemeClr>
        </a:solidFill>
        <a:ln w="6350" cap="flat" cmpd="sng" algn="ctr">
          <a:solidFill>
            <a:srgbClr val="1D508F">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فرد کی ذاتی زندگی پر ایمان کے اثرات</a:t>
          </a:r>
          <a:endParaRPr lang="en-US" sz="2500" kern="1200" dirty="0">
            <a:latin typeface="Jameel Noori Nastaleeq" pitchFamily="2" charset="-78"/>
            <a:cs typeface="Jameel Noori Nastaleeq" pitchFamily="2" charset="-78"/>
          </a:endParaRPr>
        </a:p>
      </dsp:txBody>
      <dsp:txXfrm rot="5400000">
        <a:off x="37058" y="133923"/>
        <a:ext cx="5280494" cy="685018"/>
      </dsp:txXfrm>
    </dsp:sp>
    <dsp:sp modelId="{2B86CDC0-C3BA-420E-8D43-1B493B71B7EA}">
      <dsp:nvSpPr>
        <dsp:cNvPr id="0" name=""/>
        <dsp:cNvSpPr/>
      </dsp:nvSpPr>
      <dsp:spPr>
        <a:xfrm>
          <a:off x="5317552" y="1972"/>
          <a:ext cx="2991123" cy="94891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11-13</a:t>
          </a:r>
          <a:endParaRPr lang="en-US" sz="36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363874" y="48294"/>
        <a:ext cx="2898479" cy="856273"/>
      </dsp:txXfrm>
    </dsp:sp>
    <dsp:sp modelId="{19B565ED-605C-4645-BAD0-61764AEA4F44}">
      <dsp:nvSpPr>
        <dsp:cNvPr id="0" name=""/>
        <dsp:cNvSpPr/>
      </dsp:nvSpPr>
      <dsp:spPr>
        <a:xfrm rot="16200000">
          <a:off x="2279209" y="-1185980"/>
          <a:ext cx="759134" cy="5317552"/>
        </a:xfrm>
        <a:prstGeom prst="round2SameRect">
          <a:avLst/>
        </a:prstGeom>
        <a:solidFill>
          <a:schemeClr val="accent1">
            <a:alpha val="90000"/>
            <a:tint val="40000"/>
            <a:hueOff val="0"/>
            <a:satOff val="0"/>
            <a:lumOff val="0"/>
            <a:alphaOff val="0"/>
          </a:schemeClr>
        </a:solidFill>
        <a:ln w="6350" cap="flat" cmpd="sng" algn="ctr">
          <a:solidFill>
            <a:srgbClr val="1D508F">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smtClean="0">
              <a:latin typeface="Jameel Noori Nastaleeq" pitchFamily="2" charset="-78"/>
              <a:cs typeface="Jameel Noori Nastaleeq" pitchFamily="2" charset="-78"/>
            </a:rPr>
            <a:t>دنیوی تعلقات کے بارے میں فرد کے نقطۂ نظر پر ایمان کے اثرات</a:t>
          </a:r>
          <a:endParaRPr lang="en-US" sz="2500" kern="1200" dirty="0">
            <a:latin typeface="Jameel Noori Nastaleeq" pitchFamily="2" charset="-78"/>
            <a:cs typeface="Jameel Noori Nastaleeq" pitchFamily="2" charset="-78"/>
          </a:endParaRPr>
        </a:p>
      </dsp:txBody>
      <dsp:txXfrm rot="5400000">
        <a:off x="37058" y="1130287"/>
        <a:ext cx="5280494" cy="685018"/>
      </dsp:txXfrm>
    </dsp:sp>
    <dsp:sp modelId="{D62EB9E8-8EC9-4D14-9037-696967E95521}">
      <dsp:nvSpPr>
        <dsp:cNvPr id="0" name=""/>
        <dsp:cNvSpPr/>
      </dsp:nvSpPr>
      <dsp:spPr>
        <a:xfrm>
          <a:off x="5317552" y="998336"/>
          <a:ext cx="2991123" cy="94891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14-15</a:t>
          </a:r>
        </a:p>
      </dsp:txBody>
      <dsp:txXfrm>
        <a:off x="5363874" y="1044658"/>
        <a:ext cx="2898479" cy="856273"/>
      </dsp:txXfrm>
    </dsp:sp>
    <dsp:sp modelId="{858A465B-074E-4F52-B899-4B621D9D5378}">
      <dsp:nvSpPr>
        <dsp:cNvPr id="0" name=""/>
        <dsp:cNvSpPr/>
      </dsp:nvSpPr>
      <dsp:spPr>
        <a:xfrm rot="16200000">
          <a:off x="2279209" y="-189616"/>
          <a:ext cx="759134" cy="5317552"/>
        </a:xfrm>
        <a:prstGeom prst="round2SameRect">
          <a:avLst/>
        </a:prstGeom>
        <a:solidFill>
          <a:schemeClr val="accent1">
            <a:alpha val="90000"/>
            <a:tint val="40000"/>
            <a:hueOff val="0"/>
            <a:satOff val="0"/>
            <a:lumOff val="0"/>
            <a:alphaOff val="0"/>
          </a:schemeClr>
        </a:solidFill>
        <a:ln w="6350" cap="flat" cmpd="sng" algn="ctr">
          <a:solidFill>
            <a:srgbClr val="1D508F">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smtClean="0">
              <a:latin typeface="Jameel Noori Nastaleeq" pitchFamily="2" charset="-78"/>
              <a:cs typeface="Jameel Noori Nastaleeq" pitchFamily="2" charset="-78"/>
            </a:rPr>
            <a:t>ایمان کے تقاضے ادا کرنے کی دعوت</a:t>
          </a:r>
          <a:endParaRPr lang="en-US" sz="2500" kern="1200" dirty="0">
            <a:latin typeface="Jameel Noori Nastaleeq" pitchFamily="2" charset="-78"/>
            <a:cs typeface="Jameel Noori Nastaleeq" pitchFamily="2" charset="-78"/>
          </a:endParaRPr>
        </a:p>
      </dsp:txBody>
      <dsp:txXfrm rot="5400000">
        <a:off x="37058" y="2126651"/>
        <a:ext cx="5280494" cy="685018"/>
      </dsp:txXfrm>
    </dsp:sp>
    <dsp:sp modelId="{CE56956D-51C9-4640-83D6-90A7A7810561}">
      <dsp:nvSpPr>
        <dsp:cNvPr id="0" name=""/>
        <dsp:cNvSpPr/>
      </dsp:nvSpPr>
      <dsp:spPr>
        <a:xfrm>
          <a:off x="5317552" y="1994700"/>
          <a:ext cx="2991123" cy="94891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16-17</a:t>
          </a:r>
          <a:endParaRPr lang="en-US" sz="36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363874" y="2041022"/>
        <a:ext cx="2898479" cy="856273"/>
      </dsp:txXfrm>
    </dsp:sp>
    <dsp:sp modelId="{6DAB4F74-B166-4AC8-9F51-E1FB14826B95}">
      <dsp:nvSpPr>
        <dsp:cNvPr id="0" name=""/>
        <dsp:cNvSpPr/>
      </dsp:nvSpPr>
      <dsp:spPr>
        <a:xfrm rot="16200000">
          <a:off x="2279209" y="806746"/>
          <a:ext cx="759134" cy="5317552"/>
        </a:xfrm>
        <a:prstGeom prst="round2SameRect">
          <a:avLst/>
        </a:prstGeom>
        <a:solidFill>
          <a:schemeClr val="accent1">
            <a:alpha val="90000"/>
            <a:tint val="40000"/>
            <a:hueOff val="0"/>
            <a:satOff val="0"/>
            <a:lumOff val="0"/>
            <a:alphaOff val="0"/>
          </a:schemeClr>
        </a:solidFill>
        <a:ln w="6350" cap="flat" cmpd="sng" algn="ctr">
          <a:solidFill>
            <a:srgbClr val="1D508F">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smtClean="0">
              <a:latin typeface="Jameel Noori Nastaleeq" pitchFamily="2" charset="-78"/>
              <a:cs typeface="Jameel Noori Nastaleeq" pitchFamily="2" charset="-78"/>
            </a:rPr>
            <a:t>توحید باری تعالیٰ کا بیان (اول و آخر توحید)</a:t>
          </a:r>
          <a:endParaRPr lang="en-US" sz="2500" kern="1200" dirty="0">
            <a:latin typeface="Jameel Noori Nastaleeq" pitchFamily="2" charset="-78"/>
            <a:cs typeface="Jameel Noori Nastaleeq" pitchFamily="2" charset="-78"/>
          </a:endParaRPr>
        </a:p>
      </dsp:txBody>
      <dsp:txXfrm rot="5400000">
        <a:off x="37058" y="3123013"/>
        <a:ext cx="5280494" cy="685018"/>
      </dsp:txXfrm>
    </dsp:sp>
    <dsp:sp modelId="{2ED8B29C-E33A-42D6-BA01-5B647931F1A9}">
      <dsp:nvSpPr>
        <dsp:cNvPr id="0" name=""/>
        <dsp:cNvSpPr/>
      </dsp:nvSpPr>
      <dsp:spPr>
        <a:xfrm>
          <a:off x="5317552" y="2991064"/>
          <a:ext cx="2991123" cy="94891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18</a:t>
          </a:r>
          <a:endParaRPr lang="en-US" sz="36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363874" y="3037386"/>
        <a:ext cx="2898479" cy="85627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1DEA9-B2FE-42D2-90A6-FB26FB24702A}">
      <dsp:nvSpPr>
        <dsp:cNvPr id="0" name=""/>
        <dsp:cNvSpPr/>
      </dsp:nvSpPr>
      <dsp:spPr>
        <a:xfrm>
          <a:off x="0" y="451"/>
          <a:ext cx="9492998" cy="1269449"/>
        </a:xfrm>
        <a:prstGeom prst="roundRect">
          <a:avLst/>
        </a:prstGeom>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دنیا میں وارد ہونے والی ہر صورتِ حال اللہ کے ہی حکم سے پیش آتی ہے،اگرچہ ظاہر میں کچھ اسباب اِس کی و  جہ  دکھائی دیتے ہیں </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969" y="62420"/>
        <a:ext cx="9369060" cy="1145511"/>
      </dsp:txXfrm>
    </dsp:sp>
    <dsp:sp modelId="{1FC0A02D-EA68-476C-8268-CF26F53C66D2}">
      <dsp:nvSpPr>
        <dsp:cNvPr id="0" name=""/>
        <dsp:cNvSpPr/>
      </dsp:nvSpPr>
      <dsp:spPr>
        <a:xfrm>
          <a:off x="0" y="1283851"/>
          <a:ext cx="9492998" cy="1269449"/>
        </a:xfrm>
        <a:prstGeom prst="roundRect">
          <a:avLst/>
        </a:prstGeom>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البتہ اللہ کا اذن یا حکم اور ہے اور اس کی رضا اور۔ اچھے کام میں اُس کے اذن کے ساتھ ساتھ اُس کی رضابھی شامل ہوتی ہے لیکن برے کام میں صرف اُس کا اذن شامل ہوتا ہے رضا نہیں</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969" y="1345820"/>
        <a:ext cx="9369060" cy="1145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B5FA8-2220-47CC-A46F-20E8F1B7560A}">
      <dsp:nvSpPr>
        <dsp:cNvPr id="0" name=""/>
        <dsp:cNvSpPr/>
      </dsp:nvSpPr>
      <dsp:spPr>
        <a:xfrm>
          <a:off x="0" y="1073"/>
          <a:ext cx="6751520" cy="55184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جو کچھ ہوا  اللہ کے حکم سے ہوا   (جو رب کرے سو ہو)</a:t>
          </a:r>
          <a:endParaRPr lang="en-US" sz="2400" kern="1200" dirty="0">
            <a:latin typeface="Jameel Noori Nastaleeq" panose="02000503000000020004" pitchFamily="2" charset="-78"/>
            <a:cs typeface="Jameel Noori Nastaleeq" panose="02000503000000020004" pitchFamily="2" charset="-78"/>
          </a:endParaRPr>
        </a:p>
      </dsp:txBody>
      <dsp:txXfrm>
        <a:off x="26939" y="28012"/>
        <a:ext cx="6697642" cy="497964"/>
      </dsp:txXfrm>
    </dsp:sp>
    <dsp:sp modelId="{CD3DF744-F5C0-4F18-A051-A63DE45D8EA0}">
      <dsp:nvSpPr>
        <dsp:cNvPr id="0" name=""/>
        <dsp:cNvSpPr/>
      </dsp:nvSpPr>
      <dsp:spPr>
        <a:xfrm>
          <a:off x="0" y="563870"/>
          <a:ext cx="6751520" cy="55184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جو کچھ ہوا پہلے سے طے شدہ تھا </a:t>
          </a:r>
          <a:endParaRPr lang="en-US" sz="2400" kern="1200" dirty="0">
            <a:latin typeface="Jameel Noori Nastaleeq" panose="02000503000000020004" pitchFamily="2" charset="-78"/>
            <a:cs typeface="Jameel Noori Nastaleeq" panose="02000503000000020004" pitchFamily="2" charset="-78"/>
          </a:endParaRPr>
        </a:p>
      </dsp:txBody>
      <dsp:txXfrm>
        <a:off x="26939" y="590809"/>
        <a:ext cx="6697642" cy="497964"/>
      </dsp:txXfrm>
    </dsp:sp>
    <dsp:sp modelId="{B59371E4-4123-45BC-B971-C658A05EF113}">
      <dsp:nvSpPr>
        <dsp:cNvPr id="0" name=""/>
        <dsp:cNvSpPr/>
      </dsp:nvSpPr>
      <dsp:spPr>
        <a:xfrm>
          <a:off x="0" y="1126667"/>
          <a:ext cx="6751520" cy="55184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جو کچھ ہوا  اسی میں خیر ہے  </a:t>
          </a:r>
          <a:endParaRPr lang="en-US" sz="2400" kern="1200" dirty="0">
            <a:latin typeface="Jameel Noori Nastaleeq" panose="02000503000000020004" pitchFamily="2" charset="-78"/>
            <a:cs typeface="Jameel Noori Nastaleeq" panose="02000503000000020004" pitchFamily="2" charset="-78"/>
          </a:endParaRPr>
        </a:p>
      </dsp:txBody>
      <dsp:txXfrm>
        <a:off x="26939" y="1153606"/>
        <a:ext cx="6697642" cy="497964"/>
      </dsp:txXfrm>
    </dsp:sp>
    <dsp:sp modelId="{B4A13423-7855-4949-B980-C6ED72ACFDAB}">
      <dsp:nvSpPr>
        <dsp:cNvPr id="0" name=""/>
        <dsp:cNvSpPr/>
      </dsp:nvSpPr>
      <dsp:spPr>
        <a:xfrm>
          <a:off x="0" y="1689464"/>
          <a:ext cx="6751520" cy="55184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اِس دنیا کی ہر راحت یا تکلیف عارضی ہے  </a:t>
          </a:r>
          <a:endParaRPr lang="en-US" sz="2400" kern="1200" dirty="0">
            <a:latin typeface="Jameel Noori Nastaleeq" panose="02000503000000020004" pitchFamily="2" charset="-78"/>
            <a:cs typeface="Jameel Noori Nastaleeq" panose="02000503000000020004" pitchFamily="2" charset="-78"/>
          </a:endParaRPr>
        </a:p>
      </dsp:txBody>
      <dsp:txXfrm>
        <a:off x="26939" y="1716403"/>
        <a:ext cx="6697642" cy="497964"/>
      </dsp:txXfrm>
    </dsp:sp>
    <dsp:sp modelId="{D2531917-F631-48F0-B66E-E00DFDDE326A}">
      <dsp:nvSpPr>
        <dsp:cNvPr id="0" name=""/>
        <dsp:cNvSpPr/>
      </dsp:nvSpPr>
      <dsp:spPr>
        <a:xfrm>
          <a:off x="0" y="2252261"/>
          <a:ext cx="6751520" cy="55184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جو کچھ ہوااس میں آزمائش ہے  </a:t>
          </a:r>
          <a:endParaRPr lang="en-US" sz="2400" kern="1200" dirty="0">
            <a:latin typeface="Jameel Noori Nastaleeq" panose="02000503000000020004" pitchFamily="2" charset="-78"/>
            <a:cs typeface="Jameel Noori Nastaleeq" panose="02000503000000020004" pitchFamily="2" charset="-78"/>
          </a:endParaRPr>
        </a:p>
      </dsp:txBody>
      <dsp:txXfrm>
        <a:off x="26939" y="2279200"/>
        <a:ext cx="6697642" cy="497964"/>
      </dsp:txXfrm>
    </dsp:sp>
    <dsp:sp modelId="{98F0361B-7428-4162-84AE-6CF744189BEE}">
      <dsp:nvSpPr>
        <dsp:cNvPr id="0" name=""/>
        <dsp:cNvSpPr/>
      </dsp:nvSpPr>
      <dsp:spPr>
        <a:xfrm>
          <a:off x="0" y="2815058"/>
          <a:ext cx="6751520" cy="55184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آخرت میں جواب دہی کے حوالے سے وہ آزمائش نسبتاً آسان ہے جس میں کچھ لے لیا گیا ہو</a:t>
          </a:r>
          <a:endParaRPr lang="en-US" sz="2400" kern="1200" dirty="0">
            <a:latin typeface="Jameel Noori Nastaleeq" panose="02000503000000020004" pitchFamily="2" charset="-78"/>
            <a:cs typeface="Jameel Noori Nastaleeq" panose="02000503000000020004" pitchFamily="2" charset="-78"/>
          </a:endParaRPr>
        </a:p>
      </dsp:txBody>
      <dsp:txXfrm>
        <a:off x="26939" y="2841997"/>
        <a:ext cx="6697642" cy="4979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1DEA9-B2FE-42D2-90A6-FB26FB24702A}">
      <dsp:nvSpPr>
        <dsp:cNvPr id="0" name=""/>
        <dsp:cNvSpPr/>
      </dsp:nvSpPr>
      <dsp:spPr>
        <a:xfrm>
          <a:off x="0" y="1909"/>
          <a:ext cx="9492998" cy="784722"/>
        </a:xfrm>
        <a:prstGeom prst="roundRect">
          <a:avLst/>
        </a:prstGeom>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latin typeface="Al Qalam Quran Publisher" panose="02040503050201020203" pitchFamily="18" charset="-78"/>
              <a:cs typeface="Al Qalam Quran Publisher" panose="02040503050201020203" pitchFamily="18" charset="-78"/>
            </a:rPr>
            <a:t>يَهْدِ قَلْبَهٗ</a:t>
          </a:r>
          <a:r>
            <a:rPr lang="en-US" sz="2800" kern="1200" dirty="0" smtClean="0">
              <a:latin typeface="Al Qalam Quran Publisher" panose="02040503050201020203" pitchFamily="18" charset="-78"/>
              <a:cs typeface="Al Qalam Quran Publisher" panose="02040503050201020203" pitchFamily="18" charset="-78"/>
            </a:rPr>
            <a:t> </a:t>
          </a:r>
          <a:r>
            <a:rPr lang="ar-SA" sz="2800" kern="1200" dirty="0" smtClean="0">
              <a:latin typeface="Jameel Noori Nastaleeq" panose="02000503000000020004" pitchFamily="2" charset="-78"/>
              <a:cs typeface="Jameel Noori Nastaleeq" panose="02000503000000020004" pitchFamily="2" charset="-78"/>
            </a:rPr>
            <a:t>سے مراد ہے کہ حادثات کے بارے میں بندۂ مومن کو اِن حقائق کی رہنمائی نصیب ہوتی ہے کہ</a:t>
          </a:r>
          <a:r>
            <a:rPr lang="ur-PK" sz="2800" kern="1200" dirty="0" smtClean="0">
              <a:latin typeface="Jameel Noori Nastaleeq" panose="02000503000000020004" pitchFamily="2" charset="-78"/>
              <a:cs typeface="Jameel Noori Nastaleeq" panose="02000503000000020004" pitchFamily="2" charset="-78"/>
            </a:rPr>
            <a:t>:</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307" y="40216"/>
        <a:ext cx="9416384" cy="708108"/>
      </dsp:txXfrm>
    </dsp:sp>
    <dsp:sp modelId="{1FC0A02D-EA68-476C-8268-CF26F53C66D2}">
      <dsp:nvSpPr>
        <dsp:cNvPr id="0" name=""/>
        <dsp:cNvSpPr/>
      </dsp:nvSpPr>
      <dsp:spPr>
        <a:xfrm>
          <a:off x="0" y="800834"/>
          <a:ext cx="9492998" cy="784722"/>
        </a:xfrm>
        <a:prstGeom prst="roundRect">
          <a:avLst/>
        </a:prstGeom>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smtClean="0">
              <a:solidFill>
                <a:schemeClr val="bg1"/>
              </a:solidFill>
              <a:ea typeface="Calibri" panose="020F0502020204030204" pitchFamily="34" charset="0"/>
              <a:cs typeface="Jameel Noori Nastaleeq" panose="02000503000000020004" pitchFamily="2" charset="-78"/>
            </a:rPr>
            <a:t>بیان شدہ حقائق بندۂ مومن میں تسلیم ورضا کی کیفیت پیدا کرتے ہیں </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307" y="839141"/>
        <a:ext cx="9416384" cy="708108"/>
      </dsp:txXfrm>
    </dsp:sp>
    <dsp:sp modelId="{F6124161-A576-45BD-A5F1-9C5124DB4C41}">
      <dsp:nvSpPr>
        <dsp:cNvPr id="0" name=""/>
        <dsp:cNvSpPr/>
      </dsp:nvSpPr>
      <dsp:spPr>
        <a:xfrm>
          <a:off x="0" y="1599760"/>
          <a:ext cx="9492998" cy="784722"/>
        </a:xfrm>
        <a:prstGeom prst="roundRect">
          <a:avLst/>
        </a:prstGeom>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latin typeface="Jameel Noori Nastaleeq" panose="02000503000000020004" pitchFamily="2" charset="-78"/>
              <a:cs typeface="Jameel Noori Nastaleeq" panose="02000503000000020004" pitchFamily="2" charset="-78"/>
            </a:rPr>
            <a:t>اِس کے برعکس ایک عام انسان کی نگاہ صرف اسباب  پر ہوتی ہے اور وہ  اچھے  یا برے حالات کا بہت زیادہ تاثر لیتا ہے  </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307" y="1638067"/>
        <a:ext cx="9416384" cy="708108"/>
      </dsp:txXfrm>
    </dsp:sp>
    <dsp:sp modelId="{F2B7F97B-A4A5-4811-8CB4-6D2B2F1D3370}">
      <dsp:nvSpPr>
        <dsp:cNvPr id="0" name=""/>
        <dsp:cNvSpPr/>
      </dsp:nvSpPr>
      <dsp:spPr>
        <a:xfrm>
          <a:off x="0" y="2398686"/>
          <a:ext cx="9492998" cy="784722"/>
        </a:xfrm>
        <a:prstGeom prst="roundRect">
          <a:avLst/>
        </a:prstGeom>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latin typeface="Al Qalam Quran Publisher" panose="02040503050201020203" pitchFamily="18" charset="-78"/>
              <a:cs typeface="Al Qalam Quran Publisher" panose="02040503050201020203" pitchFamily="18" charset="-78"/>
            </a:rPr>
            <a:t>وَ اللّٰهُ بِكُلِّ شَيْءٍ عَلِيْمٌ </a:t>
          </a:r>
          <a:r>
            <a:rPr lang="ar-SA" sz="2800" kern="1200" dirty="0" smtClean="0">
              <a:latin typeface="Jameel Noori Nastaleeq" panose="02000503000000020004" pitchFamily="2" charset="-78"/>
              <a:cs typeface="Jameel Noori Nastaleeq" panose="02000503000000020004" pitchFamily="2" charset="-78"/>
            </a:rPr>
            <a:t> کاتعلق مسئلہ تقدیرسے ہے جس کے دو اجزاء ہیں</a:t>
          </a:r>
          <a:r>
            <a:rPr lang="ur-PK" sz="2800" kern="1200" dirty="0" smtClean="0">
              <a:latin typeface="Jameel Noori Nastaleeq" panose="02000503000000020004" pitchFamily="2" charset="-78"/>
              <a:cs typeface="Jameel Noori Nastaleeq" panose="02000503000000020004" pitchFamily="2" charset="-78"/>
            </a:rPr>
            <a:t>:</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307" y="2436993"/>
        <a:ext cx="9416384" cy="708108"/>
      </dsp:txXfrm>
    </dsp:sp>
    <dsp:sp modelId="{7E1C4998-E8DD-4311-AE54-A953D3B5311F}">
      <dsp:nvSpPr>
        <dsp:cNvPr id="0" name=""/>
        <dsp:cNvSpPr/>
      </dsp:nvSpPr>
      <dsp:spPr>
        <a:xfrm>
          <a:off x="0" y="3183409"/>
          <a:ext cx="9492998" cy="1041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403" tIns="35560" rIns="199136" bIns="35560" numCol="1" spcCol="1270" anchor="t" anchorCtr="0">
          <a:noAutofit/>
        </a:bodyPr>
        <a:lstStyle/>
        <a:p>
          <a:pPr marL="285750" lvl="1" indent="-285750" algn="r" defTabSz="1244600" rtl="1">
            <a:lnSpc>
              <a:spcPct val="80000"/>
            </a:lnSpc>
            <a:spcBef>
              <a:spcPct val="0"/>
            </a:spcBef>
            <a:spcAft>
              <a:spcPts val="0"/>
            </a:spcAft>
            <a:buChar char="••"/>
          </a:pPr>
          <a:r>
            <a:rPr lang="ar-SA" sz="2800" kern="1200" dirty="0" smtClean="0">
              <a:solidFill>
                <a:sysClr val="windowText" lastClr="000000"/>
              </a:solidFill>
              <a:latin typeface="Jameel Noori Nastaleeq" panose="02000503000000020004" pitchFamily="2" charset="-78"/>
              <a:cs typeface="Jameel Noori Nastaleeq" panose="02000503000000020004" pitchFamily="2" charset="-78"/>
            </a:rPr>
            <a:t>کائنات میں ہر کام  اللہ ہی کے اذن سے ہوتا ہے</a:t>
          </a:r>
          <a:endParaRPr lang="en-US" sz="2800" kern="1200" dirty="0">
            <a:solidFill>
              <a:sysClr val="windowText" lastClr="000000"/>
            </a:solidFill>
            <a:effectLst>
              <a:outerShdw blurRad="38100" dist="38100" dir="2700000" algn="tl">
                <a:srgbClr val="000000">
                  <a:alpha val="43137"/>
                </a:srgbClr>
              </a:outerShdw>
            </a:effectLst>
            <a:latin typeface="Jameel Noori Nastaleeq" pitchFamily="2" charset="-78"/>
            <a:cs typeface="Jameel Noori Nastaleeq" pitchFamily="2" charset="-78"/>
          </a:endParaRPr>
        </a:p>
        <a:p>
          <a:pPr marL="285750" lvl="1" indent="-285750" algn="r" defTabSz="1244600" rtl="1">
            <a:lnSpc>
              <a:spcPct val="80000"/>
            </a:lnSpc>
            <a:spcBef>
              <a:spcPct val="0"/>
            </a:spcBef>
            <a:spcAft>
              <a:spcPts val="0"/>
            </a:spcAft>
            <a:buChar char="••"/>
          </a:pPr>
          <a:r>
            <a:rPr lang="ar-SA" sz="2800" kern="1200" dirty="0" smtClean="0">
              <a:solidFill>
                <a:sysClr val="windowText" lastClr="000000"/>
              </a:solidFill>
              <a:latin typeface="Jameel Noori Nastaleeq" panose="02000503000000020004" pitchFamily="2" charset="-78"/>
              <a:cs typeface="Jameel Noori Nastaleeq" panose="02000503000000020004" pitchFamily="2" charset="-78"/>
            </a:rPr>
            <a:t>کائنات میں ہونے والے ہر کام کا اللہ کوپہلے ہی سے علم ہے</a:t>
          </a:r>
          <a:endParaRPr lang="en-US" sz="2800" kern="1200" dirty="0">
            <a:solidFill>
              <a:sysClr val="windowText" lastClr="000000"/>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0" y="3183409"/>
        <a:ext cx="9492998" cy="10412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1DEA9-B2FE-42D2-90A6-FB26FB24702A}">
      <dsp:nvSpPr>
        <dsp:cNvPr id="0" name=""/>
        <dsp:cNvSpPr/>
      </dsp:nvSpPr>
      <dsp:spPr>
        <a:xfrm>
          <a:off x="0" y="34870"/>
          <a:ext cx="9492998" cy="6587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r" defTabSz="933450" rtl="1">
            <a:lnSpc>
              <a:spcPct val="90000"/>
            </a:lnSpc>
            <a:spcBef>
              <a:spcPct val="0"/>
            </a:spcBef>
            <a:spcAft>
              <a:spcPct val="35000"/>
            </a:spcAft>
          </a:pPr>
          <a:r>
            <a:rPr lang="ar-SA" sz="2100" kern="1200" dirty="0" smtClean="0">
              <a:latin typeface="Jameel Noori Nastaleeq" panose="02000503000000020004" pitchFamily="2" charset="-78"/>
              <a:cs typeface="Jameel Noori Nastaleeq" panose="02000503000000020004" pitchFamily="2" charset="-78"/>
            </a:rPr>
            <a:t>بندۂ مومن کا  ہر ارادی فعل اللہ اور رسولﷺ  کی اطاعت کے سانچے میں ڈھلا ہوتاہے۔ </a:t>
          </a:r>
          <a:endParaRPr lang="en-US" sz="2100" kern="1200" dirty="0">
            <a:latin typeface="Jameel Noori Nastaleeq" panose="02000503000000020004" pitchFamily="2" charset="-78"/>
            <a:cs typeface="Jameel Noori Nastaleeq" panose="02000503000000020004" pitchFamily="2" charset="-78"/>
          </a:endParaRPr>
        </a:p>
      </dsp:txBody>
      <dsp:txXfrm>
        <a:off x="32159" y="67029"/>
        <a:ext cx="9428680" cy="594465"/>
      </dsp:txXfrm>
    </dsp:sp>
    <dsp:sp modelId="{69FC17B2-5D0F-4AE7-8DD8-903C3C20B44B}">
      <dsp:nvSpPr>
        <dsp:cNvPr id="0" name=""/>
        <dsp:cNvSpPr/>
      </dsp:nvSpPr>
      <dsp:spPr>
        <a:xfrm>
          <a:off x="0" y="754133"/>
          <a:ext cx="9492998" cy="6587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r" defTabSz="933450" rtl="1">
            <a:lnSpc>
              <a:spcPct val="90000"/>
            </a:lnSpc>
            <a:spcBef>
              <a:spcPct val="0"/>
            </a:spcBef>
            <a:spcAft>
              <a:spcPct val="35000"/>
            </a:spcAft>
          </a:pPr>
          <a:r>
            <a:rPr lang="ar-SA" sz="2100" kern="1200" dirty="0" smtClean="0">
              <a:latin typeface="Jameel Noori Nastaleeq" panose="02000503000000020004" pitchFamily="2" charset="-78"/>
              <a:cs typeface="Jameel Noori Nastaleeq" panose="02000503000000020004" pitchFamily="2" charset="-78"/>
            </a:rPr>
            <a:t>اطاعت کے معنی ہیں کسی کی بات غورسے سننا،اُس کو اہمیت دینا  یااُس  کو مان کر عمل کرنا  </a:t>
          </a:r>
          <a:endParaRPr lang="en-US" sz="2100" kern="1200" dirty="0">
            <a:latin typeface="Jameel Noori Nastaleeq" panose="02000503000000020004" pitchFamily="2" charset="-78"/>
            <a:cs typeface="Jameel Noori Nastaleeq" panose="02000503000000020004" pitchFamily="2" charset="-78"/>
          </a:endParaRPr>
        </a:p>
      </dsp:txBody>
      <dsp:txXfrm>
        <a:off x="32159" y="786292"/>
        <a:ext cx="9428680" cy="594465"/>
      </dsp:txXfrm>
    </dsp:sp>
    <dsp:sp modelId="{2CD9201B-0C12-44D7-BCF0-C9F68259BC4C}">
      <dsp:nvSpPr>
        <dsp:cNvPr id="0" name=""/>
        <dsp:cNvSpPr/>
      </dsp:nvSpPr>
      <dsp:spPr>
        <a:xfrm>
          <a:off x="0" y="1412916"/>
          <a:ext cx="9492998" cy="369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403" tIns="26670" rIns="149352" bIns="26670" numCol="1" spcCol="1270" anchor="t" anchorCtr="0">
          <a:noAutofit/>
        </a:bodyPr>
        <a:lstStyle/>
        <a:p>
          <a:pPr marL="171450" lvl="1" indent="-171450" algn="r" defTabSz="711200" rtl="1">
            <a:lnSpc>
              <a:spcPct val="90000"/>
            </a:lnSpc>
            <a:spcBef>
              <a:spcPct val="0"/>
            </a:spcBef>
            <a:spcAft>
              <a:spcPts val="0"/>
            </a:spcAft>
            <a:buChar char="••"/>
          </a:pPr>
          <a:r>
            <a:rPr lang="ar-SA" sz="1600" kern="1200" dirty="0" smtClean="0">
              <a:latin typeface="Jameel Noori Nastaleeq" panose="02000503000000020004" pitchFamily="2" charset="-78"/>
              <a:cs typeface="Jameel Noori Nastaleeq" panose="02000503000000020004" pitchFamily="2" charset="-78"/>
            </a:rPr>
            <a:t>ایک جامع لفظ ہے جو اللہ اور اس کے رسول ﷺکے تمام احکامات یعنی اوامرونواہی </a:t>
          </a:r>
          <a:r>
            <a:rPr lang="en-US" sz="1600" kern="1200" dirty="0" smtClean="0">
              <a:latin typeface="Jameel Noori Nastaleeq" panose="02000503000000020004" pitchFamily="2" charset="-78"/>
              <a:cs typeface="Jameel Noori Nastaleeq" panose="02000503000000020004" pitchFamily="2" charset="-78"/>
            </a:rPr>
            <a:t>(Do’s &amp; </a:t>
          </a:r>
          <a:r>
            <a:rPr lang="en-US" sz="1600" kern="1200" dirty="0" err="1" smtClean="0">
              <a:latin typeface="Jameel Noori Nastaleeq" panose="02000503000000020004" pitchFamily="2" charset="-78"/>
              <a:cs typeface="Jameel Noori Nastaleeq" panose="02000503000000020004" pitchFamily="2" charset="-78"/>
            </a:rPr>
            <a:t>Dont’s</a:t>
          </a:r>
          <a:r>
            <a:rPr lang="en-US" sz="1600" kern="1200" dirty="0" smtClean="0">
              <a:latin typeface="Jameel Noori Nastaleeq" panose="02000503000000020004" pitchFamily="2" charset="-78"/>
              <a:cs typeface="Jameel Noori Nastaleeq" panose="02000503000000020004" pitchFamily="2" charset="-78"/>
            </a:rPr>
            <a:t>) </a:t>
          </a:r>
          <a:r>
            <a:rPr lang="ar-SA" sz="1600" kern="1200" dirty="0" smtClean="0">
              <a:latin typeface="Jameel Noori Nastaleeq" panose="02000503000000020004" pitchFamily="2" charset="-78"/>
              <a:cs typeface="Jameel Noori Nastaleeq" panose="02000503000000020004" pitchFamily="2" charset="-78"/>
            </a:rPr>
            <a:t>پر عمل کو ظاہر کرتا ہے۔ </a:t>
          </a:r>
          <a:endParaRPr lang="en-US" sz="1600" kern="1200" dirty="0">
            <a:latin typeface="Jameel Noori Nastaleeq" panose="02000503000000020004" pitchFamily="2" charset="-78"/>
            <a:cs typeface="Jameel Noori Nastaleeq" panose="02000503000000020004" pitchFamily="2" charset="-78"/>
          </a:endParaRPr>
        </a:p>
      </dsp:txBody>
      <dsp:txXfrm>
        <a:off x="0" y="1412916"/>
        <a:ext cx="9492998" cy="369495"/>
      </dsp:txXfrm>
    </dsp:sp>
    <dsp:sp modelId="{09E9A341-D6CE-4B53-9D2C-D5A628E5634D}">
      <dsp:nvSpPr>
        <dsp:cNvPr id="0" name=""/>
        <dsp:cNvSpPr/>
      </dsp:nvSpPr>
      <dsp:spPr>
        <a:xfrm>
          <a:off x="0" y="1782411"/>
          <a:ext cx="9492998" cy="6587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r" defTabSz="933450" rtl="1">
            <a:lnSpc>
              <a:spcPct val="90000"/>
            </a:lnSpc>
            <a:spcBef>
              <a:spcPct val="0"/>
            </a:spcBef>
            <a:spcAft>
              <a:spcPct val="35000"/>
            </a:spcAft>
          </a:pPr>
          <a:r>
            <a:rPr lang="ar-SA" sz="2100" kern="1200" dirty="0" smtClean="0">
              <a:latin typeface="Jameel Noori Nastaleeq" panose="02000503000000020004" pitchFamily="2" charset="-78"/>
              <a:cs typeface="Jameel Noori Nastaleeq" panose="02000503000000020004" pitchFamily="2" charset="-78"/>
            </a:rPr>
            <a:t>قرآنِ حکیم میں11 باراللہ </a:t>
          </a:r>
          <a:r>
            <a:rPr lang="ur-PK" sz="2100" kern="1200" dirty="0" smtClean="0">
              <a:latin typeface="Jameel Noori Nastaleeq" panose="02000503000000020004" pitchFamily="2" charset="-78"/>
              <a:cs typeface="Jameel Noori Nastaleeq" panose="02000503000000020004" pitchFamily="2" charset="-78"/>
            </a:rPr>
            <a:t>کے ساتھ </a:t>
          </a:r>
          <a:r>
            <a:rPr lang="ar-SA" sz="2100" kern="1200" dirty="0" smtClean="0">
              <a:latin typeface="Jameel Noori Nastaleeq" panose="02000503000000020004" pitchFamily="2" charset="-78"/>
              <a:cs typeface="Jameel Noori Nastaleeq" panose="02000503000000020004" pitchFamily="2" charset="-78"/>
            </a:rPr>
            <a:t>اس کے رسولﷺ کی اطاعت کا حکم </a:t>
          </a:r>
          <a:endParaRPr lang="en-US" sz="2100" kern="1200" dirty="0">
            <a:latin typeface="Jameel Noori Nastaleeq" panose="02000503000000020004" pitchFamily="2" charset="-78"/>
            <a:cs typeface="Jameel Noori Nastaleeq" panose="02000503000000020004" pitchFamily="2" charset="-78"/>
          </a:endParaRPr>
        </a:p>
      </dsp:txBody>
      <dsp:txXfrm>
        <a:off x="32159" y="1814570"/>
        <a:ext cx="9428680" cy="594465"/>
      </dsp:txXfrm>
    </dsp:sp>
    <dsp:sp modelId="{4A33EDA9-D26C-4384-ADF4-C50BD4F27C55}">
      <dsp:nvSpPr>
        <dsp:cNvPr id="0" name=""/>
        <dsp:cNvSpPr/>
      </dsp:nvSpPr>
      <dsp:spPr>
        <a:xfrm>
          <a:off x="0" y="2501675"/>
          <a:ext cx="9492998" cy="6587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r" defTabSz="933450" rtl="1">
            <a:lnSpc>
              <a:spcPct val="90000"/>
            </a:lnSpc>
            <a:spcBef>
              <a:spcPct val="0"/>
            </a:spcBef>
            <a:spcAft>
              <a:spcPct val="35000"/>
            </a:spcAft>
          </a:pPr>
          <a:r>
            <a:rPr lang="ar-SA" sz="2100" kern="1200" dirty="0" smtClean="0">
              <a:latin typeface="Jameel Noori Nastaleeq" panose="02000503000000020004" pitchFamily="2" charset="-78"/>
              <a:cs typeface="Jameel Noori Nastaleeq" panose="02000503000000020004" pitchFamily="2" charset="-78"/>
            </a:rPr>
            <a:t>اطاعت اصلاً اللہ کی لیکن عملاً رسولﷺ کی ہوتی ہے </a:t>
          </a:r>
          <a:endParaRPr lang="en-US" sz="2100" kern="1200" dirty="0">
            <a:latin typeface="Jameel Noori Nastaleeq" panose="02000503000000020004" pitchFamily="2" charset="-78"/>
            <a:cs typeface="Jameel Noori Nastaleeq" panose="02000503000000020004" pitchFamily="2" charset="-78"/>
          </a:endParaRPr>
        </a:p>
      </dsp:txBody>
      <dsp:txXfrm>
        <a:off x="32159" y="2533834"/>
        <a:ext cx="9428680" cy="594465"/>
      </dsp:txXfrm>
    </dsp:sp>
    <dsp:sp modelId="{DC7531DC-92AD-49ED-A47D-3D31D04A9344}">
      <dsp:nvSpPr>
        <dsp:cNvPr id="0" name=""/>
        <dsp:cNvSpPr/>
      </dsp:nvSpPr>
      <dsp:spPr>
        <a:xfrm>
          <a:off x="0" y="3160458"/>
          <a:ext cx="9492998" cy="369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403" tIns="26670" rIns="149352" bIns="26670" numCol="1" spcCol="1270" anchor="t" anchorCtr="0">
          <a:noAutofit/>
        </a:bodyPr>
        <a:lstStyle/>
        <a:p>
          <a:pPr marL="171450" lvl="1" indent="-171450" algn="r" defTabSz="711200" rtl="1">
            <a:lnSpc>
              <a:spcPct val="90000"/>
            </a:lnSpc>
            <a:spcBef>
              <a:spcPct val="0"/>
            </a:spcBef>
            <a:spcAft>
              <a:spcPts val="0"/>
            </a:spcAft>
            <a:buChar char="••"/>
          </a:pPr>
          <a:r>
            <a:rPr lang="ar-SA" sz="1600" kern="1200" dirty="0" smtClean="0">
              <a:latin typeface="Jameel Noori Nastaleeq" panose="02000503000000020004" pitchFamily="2" charset="-78"/>
              <a:cs typeface="Jameel Noori Nastaleeq" panose="02000503000000020004" pitchFamily="2" charset="-78"/>
            </a:rPr>
            <a:t>کیوں کہ وہی اللہ کے نمائندے اور انسانوں کے لیے کامل نمونہ ہوتے ہیں</a:t>
          </a:r>
          <a:endParaRPr lang="en-US" sz="1600" kern="1200" dirty="0">
            <a:latin typeface="Jameel Noori Nastaleeq" panose="02000503000000020004" pitchFamily="2" charset="-78"/>
            <a:cs typeface="Jameel Noori Nastaleeq" panose="02000503000000020004" pitchFamily="2" charset="-78"/>
          </a:endParaRPr>
        </a:p>
      </dsp:txBody>
      <dsp:txXfrm>
        <a:off x="0" y="3160458"/>
        <a:ext cx="9492998" cy="3694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1DEA9-B2FE-42D2-90A6-FB26FB24702A}">
      <dsp:nvSpPr>
        <dsp:cNvPr id="0" name=""/>
        <dsp:cNvSpPr/>
      </dsp:nvSpPr>
      <dsp:spPr>
        <a:xfrm>
          <a:off x="0" y="25104"/>
          <a:ext cx="9492998" cy="72152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90000"/>
            </a:lnSpc>
            <a:spcBef>
              <a:spcPct val="0"/>
            </a:spcBef>
            <a:spcAft>
              <a:spcPct val="35000"/>
            </a:spcAft>
          </a:pPr>
          <a:r>
            <a:rPr lang="ar-SA" sz="2300" kern="1200" dirty="0" smtClean="0">
              <a:latin typeface="Jameel Noori Nastaleeq" panose="02000503000000020004" pitchFamily="2" charset="-78"/>
              <a:cs typeface="Jameel Noori Nastaleeq" panose="02000503000000020004" pitchFamily="2" charset="-78"/>
            </a:rPr>
            <a:t>اطاعتِ رسول  ﷺ سے گریز نفاق کی علامت ہے</a:t>
          </a:r>
          <a:endParaRPr lang="en-US" sz="2300" kern="1200" dirty="0">
            <a:latin typeface="Jameel Noori Nastaleeq" panose="02000503000000020004" pitchFamily="2" charset="-78"/>
            <a:cs typeface="Jameel Noori Nastaleeq" panose="02000503000000020004" pitchFamily="2" charset="-78"/>
          </a:endParaRPr>
        </a:p>
      </dsp:txBody>
      <dsp:txXfrm>
        <a:off x="35222" y="60326"/>
        <a:ext cx="9422554" cy="651080"/>
      </dsp:txXfrm>
    </dsp:sp>
    <dsp:sp modelId="{F8443D96-095D-4955-AF57-E75DBC523120}">
      <dsp:nvSpPr>
        <dsp:cNvPr id="0" name=""/>
        <dsp:cNvSpPr/>
      </dsp:nvSpPr>
      <dsp:spPr>
        <a:xfrm>
          <a:off x="0" y="746628"/>
          <a:ext cx="9492998" cy="41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403" tIns="29210" rIns="163576" bIns="29210" numCol="1" spcCol="1270" anchor="t" anchorCtr="0">
          <a:noAutofit/>
        </a:bodyPr>
        <a:lstStyle/>
        <a:p>
          <a:pPr marL="171450" lvl="1" indent="-171450" algn="r" defTabSz="800100" rtl="1">
            <a:lnSpc>
              <a:spcPct val="90000"/>
            </a:lnSpc>
            <a:spcBef>
              <a:spcPct val="0"/>
            </a:spcBef>
            <a:spcAft>
              <a:spcPct val="20000"/>
            </a:spcAft>
            <a:buChar char="••"/>
          </a:pPr>
          <a:r>
            <a:rPr lang="ar-SA" sz="1800" kern="1200" dirty="0" smtClean="0">
              <a:latin typeface="Jameel Noori Nastaleeq" panose="02000503000000020004" pitchFamily="2" charset="-78"/>
              <a:cs typeface="Jameel Noori Nastaleeq" panose="02000503000000020004" pitchFamily="2" charset="-78"/>
            </a:rPr>
            <a:t>تین اُمور منافقین پر بہت گراں تھے۔ ہجرت، قتال فی سبیل اللہ اور نبی اکرمﷺ کی شخصی اطاعت</a:t>
          </a:r>
          <a:endParaRPr lang="en-US" sz="1800" kern="1200" dirty="0">
            <a:latin typeface="Jameel Noori Nastaleeq" panose="02000503000000020004" pitchFamily="2" charset="-78"/>
            <a:cs typeface="Jameel Noori Nastaleeq" panose="02000503000000020004" pitchFamily="2" charset="-78"/>
          </a:endParaRPr>
        </a:p>
      </dsp:txBody>
      <dsp:txXfrm>
        <a:off x="0" y="746628"/>
        <a:ext cx="9492998" cy="416587"/>
      </dsp:txXfrm>
    </dsp:sp>
    <dsp:sp modelId="{69FC17B2-5D0F-4AE7-8DD8-903C3C20B44B}">
      <dsp:nvSpPr>
        <dsp:cNvPr id="0" name=""/>
        <dsp:cNvSpPr/>
      </dsp:nvSpPr>
      <dsp:spPr>
        <a:xfrm>
          <a:off x="0" y="1163216"/>
          <a:ext cx="9492998" cy="72152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90000"/>
            </a:lnSpc>
            <a:spcBef>
              <a:spcPct val="0"/>
            </a:spcBef>
            <a:spcAft>
              <a:spcPct val="35000"/>
            </a:spcAft>
          </a:pPr>
          <a:r>
            <a:rPr lang="ar-SA" sz="2300" kern="1200" dirty="0" smtClean="0">
              <a:latin typeface="Jameel Noori Nastaleeq" panose="02000503000000020004" pitchFamily="2" charset="-78"/>
              <a:cs typeface="Jameel Noori Nastaleeq" panose="02000503000000020004" pitchFamily="2" charset="-78"/>
            </a:rPr>
            <a:t>موجودہ دور میں اطاعت رسولﷺ سے فرار کا نتیجہ، انکارِ سنت کے فتنہ کی شکل میں ظاہر ہوا</a:t>
          </a:r>
          <a:endParaRPr lang="en-US" sz="2300" kern="1200" dirty="0">
            <a:latin typeface="Jameel Noori Nastaleeq" panose="02000503000000020004" pitchFamily="2" charset="-78"/>
            <a:cs typeface="Jameel Noori Nastaleeq" panose="02000503000000020004" pitchFamily="2" charset="-78"/>
          </a:endParaRPr>
        </a:p>
      </dsp:txBody>
      <dsp:txXfrm>
        <a:off x="35222" y="1198438"/>
        <a:ext cx="9422554" cy="651080"/>
      </dsp:txXfrm>
    </dsp:sp>
    <dsp:sp modelId="{2CD9201B-0C12-44D7-BCF0-C9F68259BC4C}">
      <dsp:nvSpPr>
        <dsp:cNvPr id="0" name=""/>
        <dsp:cNvSpPr/>
      </dsp:nvSpPr>
      <dsp:spPr>
        <a:xfrm>
          <a:off x="0" y="1884740"/>
          <a:ext cx="9492998" cy="41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403" tIns="29210" rIns="163576" bIns="29210" numCol="1" spcCol="1270" anchor="t" anchorCtr="0">
          <a:noAutofit/>
        </a:bodyPr>
        <a:lstStyle/>
        <a:p>
          <a:pPr marL="171450" lvl="1" indent="-171450" algn="r" defTabSz="800100" rtl="1">
            <a:lnSpc>
              <a:spcPct val="90000"/>
            </a:lnSpc>
            <a:spcBef>
              <a:spcPct val="0"/>
            </a:spcBef>
            <a:spcAft>
              <a:spcPts val="0"/>
            </a:spcAft>
            <a:buChar char="••"/>
          </a:pPr>
          <a:r>
            <a:rPr lang="ar-SA" sz="1800" kern="1200" dirty="0" smtClean="0">
              <a:latin typeface="Jameel Noori Nastaleeq" panose="02000503000000020004" pitchFamily="2" charset="-78"/>
              <a:cs typeface="Jameel Noori Nastaleeq" panose="02000503000000020004" pitchFamily="2" charset="-78"/>
            </a:rPr>
            <a:t>وہ بھی قرآن کی طرف آنے کو تیار ہیں لیکن سنت پر عمل سے گریز کرتے ہیں</a:t>
          </a:r>
          <a:endParaRPr lang="en-US" sz="1800" kern="1200" dirty="0">
            <a:latin typeface="Jameel Noori Nastaleeq" panose="02000503000000020004" pitchFamily="2" charset="-78"/>
            <a:cs typeface="Jameel Noori Nastaleeq" panose="02000503000000020004" pitchFamily="2" charset="-78"/>
          </a:endParaRPr>
        </a:p>
      </dsp:txBody>
      <dsp:txXfrm>
        <a:off x="0" y="1884740"/>
        <a:ext cx="9492998" cy="416587"/>
      </dsp:txXfrm>
    </dsp:sp>
    <dsp:sp modelId="{09E9A341-D6CE-4B53-9D2C-D5A628E5634D}">
      <dsp:nvSpPr>
        <dsp:cNvPr id="0" name=""/>
        <dsp:cNvSpPr/>
      </dsp:nvSpPr>
      <dsp:spPr>
        <a:xfrm>
          <a:off x="0" y="2301327"/>
          <a:ext cx="9492998" cy="72152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90000"/>
            </a:lnSpc>
            <a:spcBef>
              <a:spcPct val="0"/>
            </a:spcBef>
            <a:spcAft>
              <a:spcPct val="35000"/>
            </a:spcAft>
          </a:pPr>
          <a:r>
            <a:rPr lang="ur-PK" sz="2300" kern="1200" dirty="0" smtClean="0">
              <a:latin typeface="Al Qalam Quran Publisher" panose="02040503050201020203" pitchFamily="18" charset="-78"/>
              <a:cs typeface="Al Qalam Quran Publisher" panose="02040503050201020203" pitchFamily="18" charset="-78"/>
            </a:rPr>
            <a:t>فَاِنَّمَا عَلٰى رَسُوْلِنَا الْبَلٰغُ الْمُبِيْنُ </a:t>
          </a:r>
          <a:r>
            <a:rPr lang="ar-SA" sz="2300" kern="1200" dirty="0" smtClean="0">
              <a:latin typeface="Jameel Noori Nastaleeq" panose="02000503000000020004" pitchFamily="2" charset="-78"/>
              <a:cs typeface="Jameel Noori Nastaleeq" panose="02000503000000020004" pitchFamily="2" charset="-78"/>
            </a:rPr>
            <a:t>سے مراد </a:t>
          </a:r>
          <a:r>
            <a:rPr lang="ur-PK" sz="2300" kern="1200" dirty="0" smtClean="0">
              <a:latin typeface="Jameel Noori Nastaleeq" panose="02000503000000020004" pitchFamily="2" charset="-78"/>
              <a:cs typeface="Jameel Noori Nastaleeq" panose="02000503000000020004" pitchFamily="2" charset="-78"/>
            </a:rPr>
            <a:t> ہے </a:t>
          </a:r>
          <a:r>
            <a:rPr lang="ar-SA" sz="2300" kern="1200" dirty="0" smtClean="0">
              <a:latin typeface="Jameel Noori Nastaleeq" panose="02000503000000020004" pitchFamily="2" charset="-78"/>
              <a:cs typeface="Jameel Noori Nastaleeq" panose="02000503000000020004" pitchFamily="2" charset="-78"/>
            </a:rPr>
            <a:t>رسول ا للہ  ﷺ کی ذمہ داری صرف اور صرف واضح طور پرحق کو پہنچا دینا ہے</a:t>
          </a:r>
          <a:endParaRPr lang="en-US" sz="2300" kern="1200" dirty="0">
            <a:latin typeface="Jameel Noori Nastaleeq" panose="02000503000000020004" pitchFamily="2" charset="-78"/>
            <a:cs typeface="Jameel Noori Nastaleeq" panose="02000503000000020004" pitchFamily="2" charset="-78"/>
          </a:endParaRPr>
        </a:p>
      </dsp:txBody>
      <dsp:txXfrm>
        <a:off x="35222" y="2336549"/>
        <a:ext cx="9422554" cy="651080"/>
      </dsp:txXfrm>
    </dsp:sp>
    <dsp:sp modelId="{C9A09303-8C1E-4039-AD4A-52C8CC9AC449}">
      <dsp:nvSpPr>
        <dsp:cNvPr id="0" name=""/>
        <dsp:cNvSpPr/>
      </dsp:nvSpPr>
      <dsp:spPr>
        <a:xfrm>
          <a:off x="0" y="3022852"/>
          <a:ext cx="9492998" cy="41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403" tIns="29210" rIns="163576" bIns="29210" numCol="1" spcCol="1270" anchor="t" anchorCtr="0">
          <a:noAutofit/>
        </a:bodyPr>
        <a:lstStyle/>
        <a:p>
          <a:pPr marL="171450" lvl="1" indent="-171450" algn="r" defTabSz="800100" rtl="1">
            <a:lnSpc>
              <a:spcPct val="90000"/>
            </a:lnSpc>
            <a:spcBef>
              <a:spcPct val="0"/>
            </a:spcBef>
            <a:spcAft>
              <a:spcPct val="20000"/>
            </a:spcAft>
            <a:buChar char="••"/>
          </a:pPr>
          <a:r>
            <a:rPr lang="ar-SA" sz="1800" kern="1200" dirty="0" smtClean="0">
              <a:latin typeface="Jameel Noori Nastaleeq" panose="02000503000000020004" pitchFamily="2" charset="-78"/>
              <a:cs typeface="Jameel Noori Nastaleeq" panose="02000503000000020004" pitchFamily="2" charset="-78"/>
            </a:rPr>
            <a:t>ہر داعی کے لیے رہنمائی کہ اُس کا کام صرف دعوتِ حق پہنچانا ہے منوانا نہیں</a:t>
          </a:r>
          <a:endParaRPr lang="en-US" sz="1800" kern="1200" dirty="0">
            <a:latin typeface="Jameel Noori Nastaleeq" panose="02000503000000020004" pitchFamily="2" charset="-78"/>
            <a:cs typeface="Jameel Noori Nastaleeq" panose="02000503000000020004" pitchFamily="2" charset="-78"/>
          </a:endParaRPr>
        </a:p>
      </dsp:txBody>
      <dsp:txXfrm>
        <a:off x="0" y="3022852"/>
        <a:ext cx="9492998" cy="4165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1DEA9-B2FE-42D2-90A6-FB26FB24702A}">
      <dsp:nvSpPr>
        <dsp:cNvPr id="0" name=""/>
        <dsp:cNvSpPr/>
      </dsp:nvSpPr>
      <dsp:spPr>
        <a:xfrm>
          <a:off x="0" y="17454"/>
          <a:ext cx="9492998" cy="9360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ur-PK" sz="2400" kern="1200" dirty="0" smtClean="0">
              <a:latin typeface="Al Qalam Quran Publisher" panose="02040503050201020203" pitchFamily="18" charset="-78"/>
              <a:cs typeface="Al Qalam Quran Publisher" panose="02040503050201020203" pitchFamily="18" charset="-78"/>
            </a:rPr>
            <a:t>اَللّٰهُ لَاۤ اِلٰهَ اِلَّا هُوَ </a:t>
          </a:r>
          <a:r>
            <a:rPr lang="ar-SA" sz="2400" kern="1200" dirty="0" smtClean="0">
              <a:latin typeface="Jameel Noori Nastaleeq" panose="02000503000000020004" pitchFamily="2" charset="-78"/>
              <a:cs typeface="Jameel Noori Nastaleeq" panose="02000503000000020004" pitchFamily="2" charset="-78"/>
            </a:rPr>
            <a:t>کلمۂ توحید ہے </a:t>
          </a:r>
          <a:r>
            <a:rPr lang="ur-PK" sz="2400" kern="1200" dirty="0" smtClean="0">
              <a:latin typeface="Jameel Noori Nastaleeq" panose="02000503000000020004" pitchFamily="2" charset="-78"/>
              <a:cs typeface="Jameel Noori Nastaleeq" panose="02000503000000020004" pitchFamily="2" charset="-78"/>
            </a:rPr>
            <a:t>جس کے معنی ہیں </a:t>
          </a:r>
          <a:r>
            <a:rPr lang="ar-SA" sz="2400" kern="1200" dirty="0" smtClean="0">
              <a:latin typeface="Jameel Noori Nastaleeq" panose="02000503000000020004" pitchFamily="2" charset="-78"/>
              <a:cs typeface="Jameel Noori Nastaleeq" panose="02000503000000020004" pitchFamily="2" charset="-78"/>
            </a:rPr>
            <a:t>اپنے معاملات اللہ کے حوالے کرکے اُسی کووکیل بنا لینا یعنی اُسی پر توکل و اعتمادکرنا  </a:t>
          </a:r>
          <a:endParaRPr lang="en-US" sz="2400" kern="1200" dirty="0">
            <a:latin typeface="Jameel Noori Nastaleeq" panose="02000503000000020004" pitchFamily="2" charset="-78"/>
            <a:cs typeface="Jameel Noori Nastaleeq" panose="02000503000000020004" pitchFamily="2" charset="-78"/>
          </a:endParaRPr>
        </a:p>
      </dsp:txBody>
      <dsp:txXfrm>
        <a:off x="45692" y="63146"/>
        <a:ext cx="9401614" cy="844616"/>
      </dsp:txXfrm>
    </dsp:sp>
    <dsp:sp modelId="{69FC17B2-5D0F-4AE7-8DD8-903C3C20B44B}">
      <dsp:nvSpPr>
        <dsp:cNvPr id="0" name=""/>
        <dsp:cNvSpPr/>
      </dsp:nvSpPr>
      <dsp:spPr>
        <a:xfrm>
          <a:off x="0" y="1097454"/>
          <a:ext cx="9492998" cy="9360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بندۂ مومن کی تمام امیدیں اور توقعات اللہ ہی سے وابستہ ہوتی ہیں کیوں کہ وہ یقین رکھتا ہے کہ  </a:t>
          </a:r>
          <a:endParaRPr lang="en-US" sz="2400" kern="1200" dirty="0">
            <a:latin typeface="Jameel Noori Nastaleeq" panose="02000503000000020004" pitchFamily="2" charset="-78"/>
            <a:cs typeface="Jameel Noori Nastaleeq" panose="02000503000000020004" pitchFamily="2" charset="-78"/>
          </a:endParaRPr>
        </a:p>
      </dsp:txBody>
      <dsp:txXfrm>
        <a:off x="45692" y="1143146"/>
        <a:ext cx="9401614" cy="844616"/>
      </dsp:txXfrm>
    </dsp:sp>
    <dsp:sp modelId="{2CD9201B-0C12-44D7-BCF0-C9F68259BC4C}">
      <dsp:nvSpPr>
        <dsp:cNvPr id="0" name=""/>
        <dsp:cNvSpPr/>
      </dsp:nvSpPr>
      <dsp:spPr>
        <a:xfrm>
          <a:off x="0" y="2033454"/>
          <a:ext cx="9492998" cy="121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403" tIns="25400" rIns="142240" bIns="25400" numCol="1" spcCol="1270" anchor="t" anchorCtr="0">
          <a:noAutofit/>
        </a:bodyPr>
        <a:lstStyle/>
        <a:p>
          <a:pPr marL="228600" lvl="1" indent="-228600" algn="r" defTabSz="889000" rtl="1">
            <a:lnSpc>
              <a:spcPct val="90000"/>
            </a:lnSpc>
            <a:spcBef>
              <a:spcPct val="0"/>
            </a:spcBef>
            <a:spcAft>
              <a:spcPts val="0"/>
            </a:spcAft>
            <a:buChar char="••"/>
          </a:pPr>
          <a:r>
            <a:rPr lang="ar-SA" sz="2000" kern="1200" dirty="0" smtClean="0">
              <a:latin typeface="Jameel Noori Nastaleeq" panose="02000503000000020004" pitchFamily="2" charset="-78"/>
              <a:cs typeface="Jameel Noori Nastaleeq" panose="02000503000000020004" pitchFamily="2" charset="-78"/>
            </a:rPr>
            <a:t>کائنات میں فاعلِ حقیقی اللہ ہے۔ بندہ کسی کام کا ارادہ کرتا ہے لیکن وہ کام ہو نہیں سکتا جب تک اللہ کا اِذن نہ ہو</a:t>
          </a:r>
          <a:endParaRPr lang="en-US" sz="2000" kern="1200" dirty="0">
            <a:latin typeface="Jameel Noori Nastaleeq" panose="02000503000000020004" pitchFamily="2" charset="-78"/>
            <a:cs typeface="Jameel Noori Nastaleeq" panose="02000503000000020004" pitchFamily="2" charset="-78"/>
          </a:endParaRPr>
        </a:p>
        <a:p>
          <a:pPr marL="228600" lvl="1" indent="-228600" algn="r" defTabSz="889000" rtl="1">
            <a:lnSpc>
              <a:spcPct val="90000"/>
            </a:lnSpc>
            <a:spcBef>
              <a:spcPct val="0"/>
            </a:spcBef>
            <a:spcAft>
              <a:spcPts val="0"/>
            </a:spcAft>
            <a:buChar char="••"/>
          </a:pPr>
          <a:r>
            <a:rPr lang="ar-SA" sz="2000" kern="1200" dirty="0" smtClean="0">
              <a:latin typeface="Jameel Noori Nastaleeq" panose="02000503000000020004" pitchFamily="2" charset="-78"/>
              <a:cs typeface="Jameel Noori Nastaleeq" panose="02000503000000020004" pitchFamily="2" charset="-78"/>
            </a:rPr>
            <a:t>کائنات میں مؤثر حقیقی  اللہ ہے۔اشیاء میں تاثیراُسی نے رکھی ہے اور جب  چاہے اِس تاثیر کو ختم بھی کرسکتا ہے</a:t>
          </a:r>
          <a:endParaRPr lang="en-US" sz="2000" kern="1200" dirty="0">
            <a:latin typeface="Jameel Noori Nastaleeq" panose="02000503000000020004" pitchFamily="2" charset="-78"/>
            <a:cs typeface="Jameel Noori Nastaleeq" panose="02000503000000020004" pitchFamily="2" charset="-78"/>
          </a:endParaRPr>
        </a:p>
        <a:p>
          <a:pPr marL="228600" lvl="1" indent="-228600" algn="r" defTabSz="889000" rtl="1">
            <a:lnSpc>
              <a:spcPct val="90000"/>
            </a:lnSpc>
            <a:spcBef>
              <a:spcPct val="0"/>
            </a:spcBef>
            <a:spcAft>
              <a:spcPts val="0"/>
            </a:spcAft>
            <a:buChar char="••"/>
          </a:pPr>
          <a:r>
            <a:rPr lang="ar-SA" sz="2000" kern="1200" dirty="0" smtClean="0">
              <a:latin typeface="Jameel Noori Nastaleeq" panose="02000503000000020004" pitchFamily="2" charset="-78"/>
              <a:cs typeface="Jameel Noori Nastaleeq" panose="02000503000000020004" pitchFamily="2" charset="-78"/>
            </a:rPr>
            <a:t>اسباب اللہ کے پابند ہیں لیکن اللہ اسباب کا پابند نہیں ہے۔ وہ اسباب کے بغیربھی جو  چاہے کر سکتا ہے</a:t>
          </a:r>
          <a:endParaRPr lang="en-US" sz="2000" kern="1200" dirty="0">
            <a:latin typeface="Jameel Noori Nastaleeq" panose="02000503000000020004" pitchFamily="2" charset="-78"/>
            <a:cs typeface="Jameel Noori Nastaleeq" panose="02000503000000020004" pitchFamily="2" charset="-78"/>
          </a:endParaRPr>
        </a:p>
      </dsp:txBody>
      <dsp:txXfrm>
        <a:off x="0" y="2033454"/>
        <a:ext cx="9492998" cy="1216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9A341-D6CE-4B53-9D2C-D5A628E5634D}">
      <dsp:nvSpPr>
        <dsp:cNvPr id="0" name=""/>
        <dsp:cNvSpPr/>
      </dsp:nvSpPr>
      <dsp:spPr>
        <a:xfrm>
          <a:off x="0" y="13511"/>
          <a:ext cx="8157684" cy="7300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latin typeface="Jameel Noori Nastaleeq" panose="02000503000000020004" pitchFamily="2" charset="-78"/>
              <a:cs typeface="Jameel Noori Nastaleeq" panose="02000503000000020004" pitchFamily="2" charset="-78"/>
            </a:rPr>
            <a:t>توکل کے ذریعہ انسان ایک مضبوط سہاراتھام لیتاہے</a:t>
          </a:r>
          <a:endParaRPr lang="en-US" sz="2400" kern="1200" dirty="0">
            <a:latin typeface="Jameel Noori Nastaleeq" panose="02000503000000020004" pitchFamily="2" charset="-78"/>
            <a:cs typeface="Jameel Noori Nastaleeq" panose="02000503000000020004" pitchFamily="2" charset="-78"/>
          </a:endParaRPr>
        </a:p>
      </dsp:txBody>
      <dsp:txXfrm>
        <a:off x="35640" y="49151"/>
        <a:ext cx="8086404" cy="658800"/>
      </dsp:txXfrm>
    </dsp:sp>
    <dsp:sp modelId="{4A33EDA9-D26C-4384-ADF4-C50BD4F27C55}">
      <dsp:nvSpPr>
        <dsp:cNvPr id="0" name=""/>
        <dsp:cNvSpPr/>
      </dsp:nvSpPr>
      <dsp:spPr>
        <a:xfrm>
          <a:off x="0" y="855911"/>
          <a:ext cx="8157684" cy="7300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smtClean="0">
              <a:latin typeface="Jameel Noori Nastaleeq" panose="02000503000000020004" pitchFamily="2" charset="-78"/>
              <a:cs typeface="Jameel Noori Nastaleeq" panose="02000503000000020004" pitchFamily="2" charset="-78"/>
            </a:rPr>
            <a:t>توکل کے معنی ہیں اسباب فراہم کیے جائیں لیکن بھروسہ اسباب پر نہیں مسبّبُ الاسباب   پر کیا جائے</a:t>
          </a:r>
          <a:endParaRPr lang="en-US" sz="2400" kern="1200" dirty="0">
            <a:latin typeface="Jameel Noori Nastaleeq" panose="02000503000000020004" pitchFamily="2" charset="-78"/>
            <a:cs typeface="Jameel Noori Nastaleeq" panose="02000503000000020004" pitchFamily="2" charset="-78"/>
          </a:endParaRPr>
        </a:p>
      </dsp:txBody>
      <dsp:txXfrm>
        <a:off x="35640" y="891551"/>
        <a:ext cx="8086404" cy="658800"/>
      </dsp:txXfrm>
    </dsp:sp>
    <dsp:sp modelId="{DC7531DC-92AD-49ED-A47D-3D31D04A9344}">
      <dsp:nvSpPr>
        <dsp:cNvPr id="0" name=""/>
        <dsp:cNvSpPr/>
      </dsp:nvSpPr>
      <dsp:spPr>
        <a:xfrm>
          <a:off x="0" y="1585991"/>
          <a:ext cx="8157684"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006" tIns="27940" rIns="156464" bIns="27940" numCol="1" spcCol="1270" anchor="t" anchorCtr="0">
          <a:noAutofit/>
        </a:bodyPr>
        <a:lstStyle/>
        <a:p>
          <a:pPr marL="228600" lvl="1" indent="-228600" algn="r" defTabSz="977900" rtl="1">
            <a:lnSpc>
              <a:spcPct val="90000"/>
            </a:lnSpc>
            <a:spcBef>
              <a:spcPct val="0"/>
            </a:spcBef>
            <a:spcAft>
              <a:spcPts val="0"/>
            </a:spcAft>
            <a:buChar char="••"/>
          </a:pPr>
          <a:r>
            <a:rPr lang="ur-PK" sz="2200" kern="1200" dirty="0" smtClean="0">
              <a:latin typeface="Jameel Noori Nastaleeq" panose="02000503000000020004" pitchFamily="2" charset="-78"/>
              <a:cs typeface="Jameel Noori Nastaleeq" panose="02000503000000020004" pitchFamily="2" charset="-78"/>
            </a:rPr>
            <a:t>اونٹ کو باندھو پھر توکل کرو</a:t>
          </a:r>
          <a:endParaRPr lang="en-US" sz="2200" kern="1200" dirty="0">
            <a:latin typeface="Jameel Noori Nastaleeq" panose="02000503000000020004" pitchFamily="2" charset="-78"/>
            <a:cs typeface="Jameel Noori Nastaleeq" panose="02000503000000020004" pitchFamily="2" charset="-78"/>
          </a:endParaRPr>
        </a:p>
      </dsp:txBody>
      <dsp:txXfrm>
        <a:off x="0" y="1585991"/>
        <a:ext cx="8157684" cy="64584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1.xml"/><Relationship Id="rId7" Type="http://schemas.openxmlformats.org/officeDocument/2006/relationships/diagramLayout" Target="../diagrams/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6.xml"/><Relationship Id="rId5" Type="http://schemas.openxmlformats.org/officeDocument/2006/relationships/image" Target="../media/image4.png"/><Relationship Id="rId10" Type="http://schemas.microsoft.com/office/2007/relationships/diagramDrawing" Target="../diagrams/drawing6.xml"/><Relationship Id="rId4" Type="http://schemas.openxmlformats.org/officeDocument/2006/relationships/image" Target="../media/image3.png"/><Relationship Id="rId9" Type="http://schemas.openxmlformats.org/officeDocument/2006/relationships/diagramColors" Target="../diagrams/colors6.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1.xml"/><Relationship Id="rId7" Type="http://schemas.openxmlformats.org/officeDocument/2006/relationships/diagramLayout" Target="../diagrams/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7.xml"/><Relationship Id="rId5" Type="http://schemas.openxmlformats.org/officeDocument/2006/relationships/image" Target="../media/image4.png"/><Relationship Id="rId10" Type="http://schemas.microsoft.com/office/2007/relationships/diagramDrawing" Target="../diagrams/drawing7.xml"/><Relationship Id="rId4" Type="http://schemas.openxmlformats.org/officeDocument/2006/relationships/image" Target="../media/image3.png"/><Relationship Id="rId9" Type="http://schemas.openxmlformats.org/officeDocument/2006/relationships/diagramColors" Target="../diagrams/colors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1.xml"/><Relationship Id="rId7" Type="http://schemas.openxmlformats.org/officeDocument/2006/relationships/diagramLayout" Target="../diagrams/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8.xml"/><Relationship Id="rId5" Type="http://schemas.openxmlformats.org/officeDocument/2006/relationships/image" Target="../media/image4.png"/><Relationship Id="rId10" Type="http://schemas.microsoft.com/office/2007/relationships/diagramDrawing" Target="../diagrams/drawing8.xml"/><Relationship Id="rId4" Type="http://schemas.openxmlformats.org/officeDocument/2006/relationships/image" Target="../media/image3.png"/><Relationship Id="rId9" Type="http://schemas.openxmlformats.org/officeDocument/2006/relationships/diagramColors" Target="../diagrams/colors8.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1.xml"/><Relationship Id="rId7" Type="http://schemas.openxmlformats.org/officeDocument/2006/relationships/diagramLayout" Target="../diagrams/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9.xml"/><Relationship Id="rId5" Type="http://schemas.openxmlformats.org/officeDocument/2006/relationships/image" Target="../media/image4.png"/><Relationship Id="rId10" Type="http://schemas.microsoft.com/office/2007/relationships/diagramDrawing" Target="../diagrams/drawing9.xml"/><Relationship Id="rId4" Type="http://schemas.openxmlformats.org/officeDocument/2006/relationships/image" Target="../media/image3.png"/><Relationship Id="rId9" Type="http://schemas.openxmlformats.org/officeDocument/2006/relationships/diagramColors" Target="../diagrams/colors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slideLayout" Target="../slideLayouts/slideLayout1.xml"/><Relationship Id="rId7" Type="http://schemas.openxmlformats.org/officeDocument/2006/relationships/diagramLayout" Target="../diagrams/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0.xml"/><Relationship Id="rId5" Type="http://schemas.openxmlformats.org/officeDocument/2006/relationships/image" Target="../media/image4.png"/><Relationship Id="rId10" Type="http://schemas.microsoft.com/office/2007/relationships/diagramDrawing" Target="../diagrams/drawing10.xml"/><Relationship Id="rId4" Type="http://schemas.openxmlformats.org/officeDocument/2006/relationships/image" Target="../media/image3.png"/><Relationship Id="rId9" Type="http://schemas.openxmlformats.org/officeDocument/2006/relationships/diagramColors" Target="../diagrams/colors10.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1.xml"/><Relationship Id="rId7" Type="http://schemas.openxmlformats.org/officeDocument/2006/relationships/diagramLayout" Target="../diagrams/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1.xml"/><Relationship Id="rId5" Type="http://schemas.openxmlformats.org/officeDocument/2006/relationships/image" Target="../media/image4.png"/><Relationship Id="rId10" Type="http://schemas.microsoft.com/office/2007/relationships/diagramDrawing" Target="../diagrams/drawing11.xml"/><Relationship Id="rId4" Type="http://schemas.openxmlformats.org/officeDocument/2006/relationships/image" Target="../media/image3.png"/><Relationship Id="rId9" Type="http://schemas.openxmlformats.org/officeDocument/2006/relationships/diagramColors" Target="../diagrams/colors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1.xml"/><Relationship Id="rId7" Type="http://schemas.openxmlformats.org/officeDocument/2006/relationships/diagramLayout" Target="../diagrams/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2.xml"/><Relationship Id="rId5" Type="http://schemas.openxmlformats.org/officeDocument/2006/relationships/image" Target="../media/image4.png"/><Relationship Id="rId10" Type="http://schemas.microsoft.com/office/2007/relationships/diagramDrawing" Target="../diagrams/drawing12.xml"/><Relationship Id="rId4" Type="http://schemas.openxmlformats.org/officeDocument/2006/relationships/image" Target="../media/image3.png"/><Relationship Id="rId9" Type="http://schemas.openxmlformats.org/officeDocument/2006/relationships/diagramColors" Target="../diagrams/colors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3.xml"/><Relationship Id="rId13" Type="http://schemas.openxmlformats.org/officeDocument/2006/relationships/diagramQuickStyle" Target="../diagrams/quickStyle14.xml"/><Relationship Id="rId3" Type="http://schemas.openxmlformats.org/officeDocument/2006/relationships/slideLayout" Target="../slideLayouts/slideLayout1.xml"/><Relationship Id="rId7" Type="http://schemas.openxmlformats.org/officeDocument/2006/relationships/diagramLayout" Target="../diagrams/layout13.xml"/><Relationship Id="rId12" Type="http://schemas.openxmlformats.org/officeDocument/2006/relationships/diagramLayout" Target="../diagrams/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3.xml"/><Relationship Id="rId11" Type="http://schemas.openxmlformats.org/officeDocument/2006/relationships/diagramData" Target="../diagrams/data14.xml"/><Relationship Id="rId5" Type="http://schemas.openxmlformats.org/officeDocument/2006/relationships/image" Target="../media/image4.png"/><Relationship Id="rId15" Type="http://schemas.microsoft.com/office/2007/relationships/diagramDrawing" Target="../diagrams/drawing14.xml"/><Relationship Id="rId10" Type="http://schemas.microsoft.com/office/2007/relationships/diagramDrawing" Target="../diagrams/drawing13.xml"/><Relationship Id="rId4" Type="http://schemas.openxmlformats.org/officeDocument/2006/relationships/image" Target="../media/image3.png"/><Relationship Id="rId9" Type="http://schemas.openxmlformats.org/officeDocument/2006/relationships/diagramColors" Target="../diagrams/colors13.xml"/><Relationship Id="rId14" Type="http://schemas.openxmlformats.org/officeDocument/2006/relationships/diagramColors" Target="../diagrams/colors14.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slideLayout" Target="../slideLayouts/slideLayout1.xml"/><Relationship Id="rId7" Type="http://schemas.openxmlformats.org/officeDocument/2006/relationships/diagramLayout" Target="../diagrams/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5.xml"/><Relationship Id="rId5" Type="http://schemas.openxmlformats.org/officeDocument/2006/relationships/image" Target="../media/image4.png"/><Relationship Id="rId10" Type="http://schemas.microsoft.com/office/2007/relationships/diagramDrawing" Target="../diagrams/drawing15.xml"/><Relationship Id="rId4" Type="http://schemas.openxmlformats.org/officeDocument/2006/relationships/image" Target="../media/image3.png"/><Relationship Id="rId9" Type="http://schemas.openxmlformats.org/officeDocument/2006/relationships/diagramColors" Target="../diagrams/colors15.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slideLayout" Target="../slideLayouts/slideLayout1.xml"/><Relationship Id="rId7" Type="http://schemas.openxmlformats.org/officeDocument/2006/relationships/diagramLayout" Target="../diagrams/layout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6.xml"/><Relationship Id="rId5" Type="http://schemas.openxmlformats.org/officeDocument/2006/relationships/image" Target="../media/image4.png"/><Relationship Id="rId10" Type="http://schemas.microsoft.com/office/2007/relationships/diagramDrawing" Target="../diagrams/drawing16.xml"/><Relationship Id="rId4" Type="http://schemas.openxmlformats.org/officeDocument/2006/relationships/image" Target="../media/image3.png"/><Relationship Id="rId9" Type="http://schemas.openxmlformats.org/officeDocument/2006/relationships/diagramColors" Target="../diagrams/colors16.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7.xml"/><Relationship Id="rId13" Type="http://schemas.openxmlformats.org/officeDocument/2006/relationships/diagramQuickStyle" Target="../diagrams/quickStyle18.xml"/><Relationship Id="rId3" Type="http://schemas.openxmlformats.org/officeDocument/2006/relationships/slideLayout" Target="../slideLayouts/slideLayout1.xml"/><Relationship Id="rId7" Type="http://schemas.openxmlformats.org/officeDocument/2006/relationships/diagramLayout" Target="../diagrams/layout17.xml"/><Relationship Id="rId12" Type="http://schemas.openxmlformats.org/officeDocument/2006/relationships/diagramLayout" Target="../diagrams/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7.xml"/><Relationship Id="rId11" Type="http://schemas.openxmlformats.org/officeDocument/2006/relationships/diagramData" Target="../diagrams/data18.xml"/><Relationship Id="rId5" Type="http://schemas.openxmlformats.org/officeDocument/2006/relationships/image" Target="../media/image4.png"/><Relationship Id="rId15" Type="http://schemas.microsoft.com/office/2007/relationships/diagramDrawing" Target="../diagrams/drawing18.xml"/><Relationship Id="rId10" Type="http://schemas.microsoft.com/office/2007/relationships/diagramDrawing" Target="../diagrams/drawing17.xml"/><Relationship Id="rId4" Type="http://schemas.openxmlformats.org/officeDocument/2006/relationships/image" Target="../media/image3.png"/><Relationship Id="rId9" Type="http://schemas.openxmlformats.org/officeDocument/2006/relationships/diagramColors" Target="../diagrams/colors17.xml"/><Relationship Id="rId14" Type="http://schemas.openxmlformats.org/officeDocument/2006/relationships/diagramColors" Target="../diagrams/colors18.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slideLayout" Target="../slideLayouts/slideLayout1.xml"/><Relationship Id="rId7" Type="http://schemas.openxmlformats.org/officeDocument/2006/relationships/diagramLayout" Target="../diagrams/layout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9.xml"/><Relationship Id="rId5" Type="http://schemas.openxmlformats.org/officeDocument/2006/relationships/image" Target="../media/image4.png"/><Relationship Id="rId10" Type="http://schemas.microsoft.com/office/2007/relationships/diagramDrawing" Target="../diagrams/drawing19.xml"/><Relationship Id="rId4" Type="http://schemas.openxmlformats.org/officeDocument/2006/relationships/image" Target="../media/image3.png"/><Relationship Id="rId9" Type="http://schemas.openxmlformats.org/officeDocument/2006/relationships/diagramColors" Target="../diagrams/colors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slideLayout" Target="../slideLayouts/slideLayout1.xml"/><Relationship Id="rId7" Type="http://schemas.openxmlformats.org/officeDocument/2006/relationships/diagramLayout" Target="../diagrams/layout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20.xml"/><Relationship Id="rId5" Type="http://schemas.openxmlformats.org/officeDocument/2006/relationships/image" Target="../media/image4.png"/><Relationship Id="rId10" Type="http://schemas.microsoft.com/office/2007/relationships/diagramDrawing" Target="../diagrams/drawing20.xml"/><Relationship Id="rId4" Type="http://schemas.openxmlformats.org/officeDocument/2006/relationships/image" Target="../media/image3.png"/><Relationship Id="rId9" Type="http://schemas.openxmlformats.org/officeDocument/2006/relationships/diagramColors" Target="../diagrams/colors20.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slideLayout" Target="../slideLayouts/slideLayout1.xml"/><Relationship Id="rId7" Type="http://schemas.openxmlformats.org/officeDocument/2006/relationships/diagramLayout" Target="../diagrams/layout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21.xml"/><Relationship Id="rId5" Type="http://schemas.openxmlformats.org/officeDocument/2006/relationships/image" Target="../media/image4.png"/><Relationship Id="rId10" Type="http://schemas.microsoft.com/office/2007/relationships/diagramDrawing" Target="../diagrams/drawing21.xml"/><Relationship Id="rId4" Type="http://schemas.openxmlformats.org/officeDocument/2006/relationships/image" Target="../media/image3.png"/><Relationship Id="rId9" Type="http://schemas.openxmlformats.org/officeDocument/2006/relationships/diagramColors" Target="../diagrams/colors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xml"/><Relationship Id="rId7" Type="http://schemas.openxmlformats.org/officeDocument/2006/relationships/diagramLayout" Target="../diagrams/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xml"/><Relationship Id="rId7" Type="http://schemas.openxmlformats.org/officeDocument/2006/relationships/diagramLayout" Target="../diagrams/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3.xml"/><Relationship Id="rId5" Type="http://schemas.openxmlformats.org/officeDocument/2006/relationships/image" Target="../media/image4.png"/><Relationship Id="rId10" Type="http://schemas.microsoft.com/office/2007/relationships/diagramDrawing" Target="../diagrams/drawing3.xml"/><Relationship Id="rId4" Type="http://schemas.openxmlformats.org/officeDocument/2006/relationships/image" Target="../media/image3.png"/><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slideLayout" Target="../slideLayouts/slideLayout1.xml"/><Relationship Id="rId7" Type="http://schemas.openxmlformats.org/officeDocument/2006/relationships/diagramLayout" Target="../diagrams/layout4.xml"/><Relationship Id="rId12" Type="http://schemas.openxmlformats.org/officeDocument/2006/relationships/diagramLayout" Target="../diagrams/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4.png"/><Relationship Id="rId15" Type="http://schemas.microsoft.com/office/2007/relationships/diagramDrawing" Target="../diagrams/drawing5.xml"/><Relationship Id="rId10" Type="http://schemas.microsoft.com/office/2007/relationships/diagramDrawing" Target="../diagrams/drawing4.xml"/><Relationship Id="rId4" Type="http://schemas.openxmlformats.org/officeDocument/2006/relationships/image" Target="../media/image3.png"/><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12</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123915" y="1903887"/>
            <a:ext cx="10001572" cy="954107"/>
          </a:xfrm>
          <a:prstGeom prst="rect">
            <a:avLst/>
          </a:prstGeom>
        </p:spPr>
        <p:txBody>
          <a:bodyPr wrap="square">
            <a:spAutoFit/>
          </a:bodyPr>
          <a:lstStyle/>
          <a:p>
            <a:pPr lvl="0" algn="ctr" rtl="1"/>
            <a:r>
              <a:rPr lang="ur-PK" sz="2800" dirty="0">
                <a:solidFill>
                  <a:srgbClr val="1A3F6D"/>
                </a:solidFill>
                <a:ea typeface="Calibri" panose="020F0502020204030204" pitchFamily="34" charset="0"/>
                <a:cs typeface="Al Qalam Quran Publisher" panose="02040503050201020203" pitchFamily="18" charset="-78"/>
              </a:rPr>
              <a:t>وَ اَطِيْعُوا اللّٰهَ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اور اطاعت کرو اللہ کی</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Al Qalam Quran Publisher" panose="02040503050201020203" pitchFamily="18" charset="-78"/>
              </a:rPr>
              <a:t>وَ اَطِيْعُوا الرَّسُوْلَ١ۚ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اور  اطاعت کر و رسول کی </a:t>
            </a:r>
            <a:r>
              <a:rPr lang="en-US" sz="2800" dirty="0" smtClean="0">
                <a:solidFill>
                  <a:srgbClr val="1A3F6D"/>
                </a:solidFill>
                <a:latin typeface="Times New Roman" panose="02020603050405020304" pitchFamily="18" charset="0"/>
                <a:ea typeface="Calibri" panose="020F0502020204030204" pitchFamily="34" charset="0"/>
              </a:rPr>
              <a:t>…</a:t>
            </a:r>
            <a:r>
              <a:rPr lang="ur-PK" sz="2800" dirty="0" smtClean="0">
                <a:solidFill>
                  <a:srgbClr val="1A3F6D"/>
                </a:solidFill>
                <a:ea typeface="Calibri" panose="020F0502020204030204" pitchFamily="34" charset="0"/>
                <a:cs typeface="Al Qalam Quran Publisher" panose="02040503050201020203" pitchFamily="18" charset="-78"/>
              </a:rPr>
              <a:t>فَاِنْ </a:t>
            </a:r>
            <a:r>
              <a:rPr lang="ur-PK" sz="2800" dirty="0">
                <a:solidFill>
                  <a:srgbClr val="1A3F6D"/>
                </a:solidFill>
                <a:ea typeface="Calibri" panose="020F0502020204030204" pitchFamily="34" charset="0"/>
                <a:cs typeface="Al Qalam Quran Publisher" panose="02040503050201020203" pitchFamily="18" charset="-78"/>
              </a:rPr>
              <a:t>تَوَلَّيْتُمْ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اگر تم منہ پھیر لوگے</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Al Qalam Quran Publisher" panose="02040503050201020203" pitchFamily="18" charset="-78"/>
              </a:rPr>
              <a:t>فَاِنَّمَا عَلٰى رَسُوْلِنَا الْبَلٰغُ الْمُبِيْنُ۰۰۱۲</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800" dirty="0">
                <a:solidFill>
                  <a:srgbClr val="1A3F6D"/>
                </a:solidFill>
                <a:ea typeface="Calibri" panose="020F0502020204030204" pitchFamily="34" charset="0"/>
                <a:cs typeface="Jameel Noori Nastaleeq" panose="02000503000000020004" pitchFamily="2" charset="-78"/>
              </a:rPr>
              <a:t>تو ہمارے رسول کے </a:t>
            </a:r>
            <a:r>
              <a:rPr lang="ar-SA" sz="2800" dirty="0" smtClean="0">
                <a:solidFill>
                  <a:srgbClr val="1A3F6D"/>
                </a:solidFill>
                <a:ea typeface="Calibri" panose="020F0502020204030204" pitchFamily="34" charset="0"/>
                <a:cs typeface="Jameel Noori Nastaleeq" panose="02000503000000020004" pitchFamily="2" charset="-78"/>
              </a:rPr>
              <a:t>ذمے </a:t>
            </a:r>
            <a:r>
              <a:rPr lang="ar-SA" sz="2800" dirty="0">
                <a:solidFill>
                  <a:srgbClr val="1A3F6D"/>
                </a:solidFill>
                <a:ea typeface="Calibri" panose="020F0502020204030204" pitchFamily="34" charset="0"/>
                <a:cs typeface="Jameel Noori Nastaleeq" panose="02000503000000020004" pitchFamily="2" charset="-78"/>
              </a:rPr>
              <a:t>تو پیغام کا کھول کھول کر پہنچا دینا ہی ہے ۔</a:t>
            </a:r>
            <a:endParaRPr lang="en-US" sz="28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2885140151"/>
              </p:ext>
            </p:extLst>
          </p:nvPr>
        </p:nvGraphicFramePr>
        <p:xfrm>
          <a:off x="1378202" y="2776599"/>
          <a:ext cx="9492998" cy="35648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ounded Rectangle 6"/>
          <p:cNvSpPr/>
          <p:nvPr/>
        </p:nvSpPr>
        <p:spPr>
          <a:xfrm>
            <a:off x="2952488" y="3598660"/>
            <a:ext cx="6293112" cy="1158183"/>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2974258" y="3691936"/>
            <a:ext cx="6249572" cy="966418"/>
          </a:xfrm>
          <a:prstGeom prst="rect">
            <a:avLst/>
          </a:prstGeom>
        </p:spPr>
        <p:txBody>
          <a:bodyPr wrap="square">
            <a:spAutoFit/>
          </a:bodyPr>
          <a:lstStyle/>
          <a:p>
            <a:pPr lvl="0" algn="ctr" rtl="1">
              <a:lnSpc>
                <a:spcPct val="110000"/>
              </a:lnSpc>
            </a:pPr>
            <a:r>
              <a:rPr lang="ur-PK" sz="2800" dirty="0">
                <a:solidFill>
                  <a:srgbClr val="1A3F6D"/>
                </a:solidFill>
                <a:ea typeface="Calibri" panose="020F0502020204030204" pitchFamily="34" charset="0"/>
                <a:cs typeface="Al Qalam Quran Publisher" panose="02040503050201020203" pitchFamily="18" charset="-78"/>
              </a:rPr>
              <a:t>مَنْ يُّطِعِ الرَّسُوْلَ فَقَدْ اَطَاعَ اللّٰهَ </a:t>
            </a:r>
            <a:r>
              <a:rPr lang="ar-SA" sz="2000" dirty="0" smtClean="0">
                <a:solidFill>
                  <a:srgbClr val="1A3F6D"/>
                </a:solidFill>
                <a:latin typeface="Jameel Noori Nastaleeq" panose="02000503000000020004" pitchFamily="2" charset="-78"/>
                <a:cs typeface="Jameel Noori Nastaleeq" panose="02000503000000020004" pitchFamily="2" charset="-78"/>
              </a:rPr>
              <a:t>(</a:t>
            </a:r>
            <a:r>
              <a:rPr lang="ur-PK" sz="2000" dirty="0" smtClean="0">
                <a:solidFill>
                  <a:srgbClr val="1A3F6D"/>
                </a:solidFill>
                <a:latin typeface="Jameel Noori Nastaleeq" panose="02000503000000020004" pitchFamily="2" charset="-78"/>
                <a:cs typeface="Jameel Noori Nastaleeq" panose="02000503000000020004" pitchFamily="2" charset="-78"/>
              </a:rPr>
              <a:t>النساء</a:t>
            </a:r>
            <a:r>
              <a:rPr lang="ar-SA" sz="2000" dirty="0" smtClean="0">
                <a:solidFill>
                  <a:srgbClr val="1A3F6D"/>
                </a:solidFill>
                <a:latin typeface="Jameel Noori Nastaleeq" panose="02000503000000020004" pitchFamily="2" charset="-78"/>
                <a:cs typeface="Jameel Noori Nastaleeq" panose="02000503000000020004" pitchFamily="2" charset="-78"/>
              </a:rPr>
              <a:t>: </a:t>
            </a:r>
            <a:r>
              <a:rPr lang="ur-PK" sz="2000" dirty="0" smtClean="0">
                <a:solidFill>
                  <a:srgbClr val="1A3F6D"/>
                </a:solidFill>
                <a:latin typeface="Jameel Noori Nastaleeq" panose="02000503000000020004" pitchFamily="2" charset="-78"/>
                <a:cs typeface="Jameel Noori Nastaleeq" panose="02000503000000020004" pitchFamily="2" charset="-78"/>
              </a:rPr>
              <a:t>80</a:t>
            </a:r>
            <a:r>
              <a:rPr lang="ar-SA" sz="2000" dirty="0" smtClean="0">
                <a:solidFill>
                  <a:srgbClr val="1A3F6D"/>
                </a:solidFill>
                <a:latin typeface="Jameel Noori Nastaleeq" panose="02000503000000020004" pitchFamily="2" charset="-78"/>
                <a:cs typeface="Jameel Noori Nastaleeq" panose="02000503000000020004" pitchFamily="2" charset="-78"/>
              </a:rPr>
              <a:t>)</a:t>
            </a:r>
            <a:endParaRPr lang="en-US" sz="2000" dirty="0" smtClean="0">
              <a:solidFill>
                <a:srgbClr val="1A3F6D"/>
              </a:solidFill>
              <a:latin typeface="Jameel Noori Nastaleeq" panose="02000503000000020004" pitchFamily="2" charset="-78"/>
              <a:cs typeface="Jameel Noori Nastaleeq" panose="02000503000000020004" pitchFamily="2" charset="-78"/>
            </a:endParaRPr>
          </a:p>
          <a:p>
            <a:pPr algn="ctr" rtl="1"/>
            <a:r>
              <a:rPr lang="ur-PK" sz="2600" dirty="0">
                <a:solidFill>
                  <a:srgbClr val="1A3F6D"/>
                </a:solidFill>
                <a:ea typeface="Calibri" panose="020F0502020204030204" pitchFamily="34" charset="0"/>
                <a:cs typeface="Jameel Noori Nastaleeq" panose="02000503000000020004" pitchFamily="2" charset="-78"/>
              </a:rPr>
              <a:t>"جس نے رسولﷺ  کی اطاعت کی اُسی نے اللہ کی اطاعت کی "۔</a:t>
            </a:r>
          </a:p>
        </p:txBody>
      </p:sp>
      <p:sp>
        <p:nvSpPr>
          <p:cNvPr id="9" name="Rounded Rectangle 8"/>
          <p:cNvSpPr/>
          <p:nvPr/>
        </p:nvSpPr>
        <p:spPr>
          <a:xfrm>
            <a:off x="1947620" y="2967890"/>
            <a:ext cx="8296760" cy="2189234"/>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1976321" y="3061166"/>
            <a:ext cx="8239358" cy="2137508"/>
          </a:xfrm>
          <a:prstGeom prst="rect">
            <a:avLst/>
          </a:prstGeom>
        </p:spPr>
        <p:txBody>
          <a:bodyPr wrap="square">
            <a:spAutoFit/>
          </a:bodyPr>
          <a:lstStyle/>
          <a:p>
            <a:pPr marR="228600" algn="ctr" rtl="1">
              <a:lnSpc>
                <a:spcPct val="120000"/>
              </a:lnSpc>
              <a:spcBef>
                <a:spcPts val="0"/>
              </a:spcBef>
              <a:spcAft>
                <a:spcPts val="0"/>
              </a:spcAft>
            </a:pPr>
            <a:r>
              <a:rPr lang="ar-SA" sz="21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مَنْ أَطَاعَنِی فَقَدْ أَطَاعَ اللہَ وَمَنْ عَصَانِی فَقَدْ عَصَى اللہَ وَمَنْ أَطَاعَ </a:t>
            </a:r>
            <a:r>
              <a:rPr lang="ar-SA"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أَمِیرِ</a:t>
            </a:r>
            <a:r>
              <a:rPr lang="ur-PK"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ی</a:t>
            </a:r>
            <a:r>
              <a:rPr lang="ar-SA"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 </a:t>
            </a:r>
            <a:r>
              <a:rPr lang="ar-SA" sz="21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فَقَدْ أَطَاعَنِی وَمَنْ عَصٰى </a:t>
            </a:r>
            <a:r>
              <a:rPr lang="ar-SA"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أَمِیرِ</a:t>
            </a:r>
            <a:r>
              <a:rPr lang="ur-PK"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ی</a:t>
            </a:r>
            <a:r>
              <a:rPr lang="ar-SA"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 </a:t>
            </a:r>
            <a:r>
              <a:rPr lang="ar-SA" sz="21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فَقَدْ </a:t>
            </a:r>
            <a:r>
              <a:rPr lang="ar-SA"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عَصَانِی</a:t>
            </a:r>
            <a:r>
              <a:rPr lang="ur-PK"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(بخاری)</a:t>
            </a:r>
            <a:endParaRPr lang="en-US" sz="2100" dirty="0">
              <a:solidFill>
                <a:srgbClr val="1A3F6D"/>
              </a:solidFill>
              <a:latin typeface="noorehidayat" panose="02060603050605020204" pitchFamily="18" charset="-78"/>
              <a:ea typeface="Calibri" panose="020F0502020204030204" pitchFamily="34" charset="0"/>
              <a:cs typeface="noorehidayat" panose="02060603050605020204" pitchFamily="18" charset="-78"/>
            </a:endParaRPr>
          </a:p>
          <a:p>
            <a:pPr marR="0" algn="ctr" rtl="1">
              <a:lnSpc>
                <a:spcPct val="110000"/>
              </a:lnSpc>
              <a:spcBef>
                <a:spcPts val="0"/>
              </a:spcBef>
              <a:spcAft>
                <a:spcPts val="0"/>
              </a:spcAft>
            </a:pPr>
            <a:r>
              <a:rPr lang="ar-SA" sz="2500" spc="-10" dirty="0">
                <a:solidFill>
                  <a:srgbClr val="1A3F6D"/>
                </a:solidFill>
                <a:ea typeface="Calibri" panose="020F0502020204030204" pitchFamily="34" charset="0"/>
                <a:cs typeface="Jameel Noori Nastaleeq" panose="02000503000000020004" pitchFamily="2" charset="-78"/>
              </a:rPr>
              <a:t>"جس نے میری اطاعت کی اُس نے اللہ کی اطاعت کی اور جس نے میری نافرمانی کی اُس نے اللہ کی نافرمانی کی اور جس نے میرے (مقررکردہ)امیر کی اطاعت کی اُس نے میری اطاعت کی او ر جس نے میرے (مقررکردہ) امیر کی نافرمانی کی اُس نے میری نافرمانی </a:t>
            </a:r>
            <a:r>
              <a:rPr lang="ar-SA" sz="2500" spc="-10" dirty="0" smtClean="0">
                <a:solidFill>
                  <a:srgbClr val="1A3F6D"/>
                </a:solidFill>
                <a:ea typeface="Calibri" panose="020F0502020204030204" pitchFamily="34" charset="0"/>
                <a:cs typeface="Jameel Noori Nastaleeq" panose="02000503000000020004" pitchFamily="2" charset="-78"/>
              </a:rPr>
              <a:t>کی"</a:t>
            </a:r>
            <a:r>
              <a:rPr lang="ur-PK" sz="2500" spc="-10" dirty="0" smtClean="0">
                <a:solidFill>
                  <a:srgbClr val="1A3F6D"/>
                </a:solidFill>
                <a:ea typeface="Calibri" panose="020F0502020204030204" pitchFamily="34" charset="0"/>
                <a:cs typeface="Jameel Noori Nastaleeq" panose="02000503000000020004" pitchFamily="2" charset="-78"/>
              </a:rPr>
              <a:t>۔</a:t>
            </a:r>
            <a:endParaRPr lang="en-US" sz="2500" dirty="0">
              <a:solidFill>
                <a:srgbClr val="1A3F6D"/>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418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C641DEA9-B2FE-42D2-90A6-FB26FB24702A}"/>
                                            </p:graphicEl>
                                          </p:spTgt>
                                        </p:tgtEl>
                                        <p:attrNameLst>
                                          <p:attrName>style.visibility</p:attrName>
                                        </p:attrNameLst>
                                      </p:cBhvr>
                                      <p:to>
                                        <p:strVal val="visible"/>
                                      </p:to>
                                    </p:set>
                                    <p:animEffect transition="in" filter="barn(inVertical)">
                                      <p:cBhvr>
                                        <p:cTn id="11" dur="500"/>
                                        <p:tgtEl>
                                          <p:spTgt spid="11">
                                            <p:graphicEl>
                                              <a:dgm id="{C641DEA9-B2FE-42D2-90A6-FB26FB24702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69FC17B2-5D0F-4AE7-8DD8-903C3C20B44B}"/>
                                            </p:graphicEl>
                                          </p:spTgt>
                                        </p:tgtEl>
                                        <p:attrNameLst>
                                          <p:attrName>style.visibility</p:attrName>
                                        </p:attrNameLst>
                                      </p:cBhvr>
                                      <p:to>
                                        <p:strVal val="visible"/>
                                      </p:to>
                                    </p:set>
                                    <p:animEffect transition="in" filter="barn(inVertical)">
                                      <p:cBhvr>
                                        <p:cTn id="16" dur="500"/>
                                        <p:tgtEl>
                                          <p:spTgt spid="11">
                                            <p:graphicEl>
                                              <a:dgm id="{69FC17B2-5D0F-4AE7-8DD8-903C3C20B44B}"/>
                                            </p:graphic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1">
                                            <p:graphicEl>
                                              <a:dgm id="{2CD9201B-0C12-44D7-BCF0-C9F68259BC4C}"/>
                                            </p:graphicEl>
                                          </p:spTgt>
                                        </p:tgtEl>
                                        <p:attrNameLst>
                                          <p:attrName>style.visibility</p:attrName>
                                        </p:attrNameLst>
                                      </p:cBhvr>
                                      <p:to>
                                        <p:strVal val="visible"/>
                                      </p:to>
                                    </p:set>
                                    <p:animEffect transition="in" filter="barn(inVertical)">
                                      <p:cBhvr>
                                        <p:cTn id="20" dur="500"/>
                                        <p:tgtEl>
                                          <p:spTgt spid="11">
                                            <p:graphicEl>
                                              <a:dgm id="{2CD9201B-0C12-44D7-BCF0-C9F68259BC4C}"/>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graphicEl>
                                              <a:dgm id="{09E9A341-D6CE-4B53-9D2C-D5A628E5634D}"/>
                                            </p:graphicEl>
                                          </p:spTgt>
                                        </p:tgtEl>
                                        <p:attrNameLst>
                                          <p:attrName>style.visibility</p:attrName>
                                        </p:attrNameLst>
                                      </p:cBhvr>
                                      <p:to>
                                        <p:strVal val="visible"/>
                                      </p:to>
                                    </p:set>
                                    <p:animEffect transition="in" filter="barn(inVertical)">
                                      <p:cBhvr>
                                        <p:cTn id="25" dur="500"/>
                                        <p:tgtEl>
                                          <p:spTgt spid="11">
                                            <p:graphicEl>
                                              <a:dgm id="{09E9A341-D6CE-4B53-9D2C-D5A628E5634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1">
                                            <p:graphicEl>
                                              <a:dgm id="{4A33EDA9-D26C-4384-ADF4-C50BD4F27C55}"/>
                                            </p:graphicEl>
                                          </p:spTgt>
                                        </p:tgtEl>
                                        <p:attrNameLst>
                                          <p:attrName>style.visibility</p:attrName>
                                        </p:attrNameLst>
                                      </p:cBhvr>
                                      <p:to>
                                        <p:strVal val="visible"/>
                                      </p:to>
                                    </p:set>
                                    <p:animEffect transition="in" filter="barn(inVertical)">
                                      <p:cBhvr>
                                        <p:cTn id="46" dur="500"/>
                                        <p:tgtEl>
                                          <p:spTgt spid="11">
                                            <p:graphicEl>
                                              <a:dgm id="{4A33EDA9-D26C-4384-ADF4-C50BD4F27C55}"/>
                                            </p:graphicEl>
                                          </p:spTgt>
                                        </p:tgtEl>
                                      </p:cBhvr>
                                    </p:animEffect>
                                  </p:childTnLst>
                                </p:cTn>
                              </p:par>
                            </p:childTnLst>
                          </p:cTn>
                        </p:par>
                        <p:par>
                          <p:cTn id="47" fill="hold">
                            <p:stCondLst>
                              <p:cond delay="1000"/>
                            </p:stCondLst>
                            <p:childTnLst>
                              <p:par>
                                <p:cTn id="48" presetID="16" presetClass="entr" presetSubtype="21" fill="hold" grpId="0" nodeType="afterEffect">
                                  <p:stCondLst>
                                    <p:cond delay="0"/>
                                  </p:stCondLst>
                                  <p:childTnLst>
                                    <p:set>
                                      <p:cBhvr>
                                        <p:cTn id="49" dur="1" fill="hold">
                                          <p:stCondLst>
                                            <p:cond delay="0"/>
                                          </p:stCondLst>
                                        </p:cTn>
                                        <p:tgtEl>
                                          <p:spTgt spid="11">
                                            <p:graphicEl>
                                              <a:dgm id="{DC7531DC-92AD-49ED-A47D-3D31D04A9344}"/>
                                            </p:graphicEl>
                                          </p:spTgt>
                                        </p:tgtEl>
                                        <p:attrNameLst>
                                          <p:attrName>style.visibility</p:attrName>
                                        </p:attrNameLst>
                                      </p:cBhvr>
                                      <p:to>
                                        <p:strVal val="visible"/>
                                      </p:to>
                                    </p:set>
                                    <p:animEffect transition="in" filter="barn(inVertical)">
                                      <p:cBhvr>
                                        <p:cTn id="50" dur="500"/>
                                        <p:tgtEl>
                                          <p:spTgt spid="11">
                                            <p:graphicEl>
                                              <a:dgm id="{DC7531DC-92AD-49ED-A47D-3D31D04A9344}"/>
                                            </p:graphicEl>
                                          </p:spTgt>
                                        </p:tgtEl>
                                      </p:cBhvr>
                                    </p:animEffect>
                                  </p:childTnLst>
                                </p:cTn>
                              </p:par>
                            </p:childTnLst>
                          </p:cTn>
                        </p:par>
                        <p:par>
                          <p:cTn id="51" fill="hold">
                            <p:stCondLst>
                              <p:cond delay="1500"/>
                            </p:stCondLst>
                            <p:childTnLst>
                              <p:par>
                                <p:cTn id="52" presetID="16" presetClass="entr" presetSubtype="21"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grpId="1" nodeType="clickEffect">
                                  <p:stCondLst>
                                    <p:cond delay="0"/>
                                  </p:stCondLst>
                                  <p:childTnLst>
                                    <p:animEffect transition="out" filter="barn(inVertical)">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71"/>
                </p:tgtEl>
              </p:cMediaNode>
            </p:video>
          </p:childTnLst>
        </p:cTn>
      </p:par>
    </p:tnLst>
    <p:bldLst>
      <p:bldGraphic spid="11" grpId="0" uiExpand="1">
        <p:bldSub>
          <a:bldDgm bld="one"/>
        </p:bldSub>
      </p:bldGraphic>
      <p:bldP spid="7" grpId="0" animBg="1"/>
      <p:bldP spid="7" grpId="1" animBg="1"/>
      <p:bldP spid="8" grpId="0"/>
      <p:bldP spid="8" grpId="1"/>
      <p:bldP spid="9" grpId="0" animBg="1"/>
      <p:bldP spid="9" grpId="1" animBg="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12</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123915" y="1903887"/>
            <a:ext cx="10001572" cy="954107"/>
          </a:xfrm>
          <a:prstGeom prst="rect">
            <a:avLst/>
          </a:prstGeom>
        </p:spPr>
        <p:txBody>
          <a:bodyPr wrap="square">
            <a:spAutoFit/>
          </a:bodyPr>
          <a:lstStyle/>
          <a:p>
            <a:pPr lvl="0" algn="ctr" rtl="1"/>
            <a:r>
              <a:rPr lang="ur-PK" sz="2800" dirty="0">
                <a:solidFill>
                  <a:srgbClr val="1A3F6D"/>
                </a:solidFill>
                <a:ea typeface="Calibri" panose="020F0502020204030204" pitchFamily="34" charset="0"/>
                <a:cs typeface="Al Qalam Quran Publisher" panose="02040503050201020203" pitchFamily="18" charset="-78"/>
              </a:rPr>
              <a:t>وَ اَطِيْعُوا اللّٰهَ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اور اطاعت کرو اللہ کی</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Al Qalam Quran Publisher" panose="02040503050201020203" pitchFamily="18" charset="-78"/>
              </a:rPr>
              <a:t>وَ اَطِيْعُوا الرَّسُوْلَ١ۚ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اور  اطاعت کر و رسول کی </a:t>
            </a:r>
            <a:r>
              <a:rPr lang="en-US" sz="2800" dirty="0" smtClean="0">
                <a:solidFill>
                  <a:srgbClr val="1A3F6D"/>
                </a:solidFill>
                <a:latin typeface="Times New Roman" panose="02020603050405020304" pitchFamily="18" charset="0"/>
                <a:ea typeface="Calibri" panose="020F0502020204030204" pitchFamily="34" charset="0"/>
              </a:rPr>
              <a:t>…</a:t>
            </a:r>
            <a:r>
              <a:rPr lang="ur-PK" sz="2800" dirty="0" smtClean="0">
                <a:solidFill>
                  <a:srgbClr val="1A3F6D"/>
                </a:solidFill>
                <a:ea typeface="Calibri" panose="020F0502020204030204" pitchFamily="34" charset="0"/>
                <a:cs typeface="Al Qalam Quran Publisher" panose="02040503050201020203" pitchFamily="18" charset="-78"/>
              </a:rPr>
              <a:t>فَاِنْ </a:t>
            </a:r>
            <a:r>
              <a:rPr lang="ur-PK" sz="2800" dirty="0">
                <a:solidFill>
                  <a:srgbClr val="1A3F6D"/>
                </a:solidFill>
                <a:ea typeface="Calibri" panose="020F0502020204030204" pitchFamily="34" charset="0"/>
                <a:cs typeface="Al Qalam Quran Publisher" panose="02040503050201020203" pitchFamily="18" charset="-78"/>
              </a:rPr>
              <a:t>تَوَلَّيْتُمْ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اگر تم منہ پھیر لوگے</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Al Qalam Quran Publisher" panose="02040503050201020203" pitchFamily="18" charset="-78"/>
              </a:rPr>
              <a:t>فَاِنَّمَا عَلٰى رَسُوْلِنَا الْبَلٰغُ الْمُبِيْنُ۰۰۱۲</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800" dirty="0">
                <a:solidFill>
                  <a:srgbClr val="1A3F6D"/>
                </a:solidFill>
                <a:ea typeface="Calibri" panose="020F0502020204030204" pitchFamily="34" charset="0"/>
                <a:cs typeface="Jameel Noori Nastaleeq" panose="02000503000000020004" pitchFamily="2" charset="-78"/>
              </a:rPr>
              <a:t>تو ہمارے رسول کے </a:t>
            </a:r>
            <a:r>
              <a:rPr lang="ar-SA" sz="2800" dirty="0" smtClean="0">
                <a:solidFill>
                  <a:srgbClr val="1A3F6D"/>
                </a:solidFill>
                <a:ea typeface="Calibri" panose="020F0502020204030204" pitchFamily="34" charset="0"/>
                <a:cs typeface="Jameel Noori Nastaleeq" panose="02000503000000020004" pitchFamily="2" charset="-78"/>
              </a:rPr>
              <a:t>ذمے </a:t>
            </a:r>
            <a:r>
              <a:rPr lang="ar-SA" sz="2800" dirty="0">
                <a:solidFill>
                  <a:srgbClr val="1A3F6D"/>
                </a:solidFill>
                <a:ea typeface="Calibri" panose="020F0502020204030204" pitchFamily="34" charset="0"/>
                <a:cs typeface="Jameel Noori Nastaleeq" panose="02000503000000020004" pitchFamily="2" charset="-78"/>
              </a:rPr>
              <a:t>تو پیغام کا کھول کھول کر پہنچا دینا ہی ہے ۔</a:t>
            </a:r>
            <a:endParaRPr lang="en-US" sz="28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105761967"/>
              </p:ext>
            </p:extLst>
          </p:nvPr>
        </p:nvGraphicFramePr>
        <p:xfrm>
          <a:off x="1378202" y="2776599"/>
          <a:ext cx="9492998" cy="34645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ounded Rectangle 11"/>
          <p:cNvSpPr/>
          <p:nvPr/>
        </p:nvSpPr>
        <p:spPr>
          <a:xfrm>
            <a:off x="1946098" y="4063614"/>
            <a:ext cx="8296760" cy="1872225"/>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3" name="Rectangle 12"/>
          <p:cNvSpPr/>
          <p:nvPr/>
        </p:nvSpPr>
        <p:spPr>
          <a:xfrm>
            <a:off x="1974799" y="4156890"/>
            <a:ext cx="8239358" cy="1778949"/>
          </a:xfrm>
          <a:prstGeom prst="rect">
            <a:avLst/>
          </a:prstGeom>
        </p:spPr>
        <p:txBody>
          <a:bodyPr wrap="square">
            <a:spAutoFit/>
          </a:bodyPr>
          <a:lstStyle/>
          <a:p>
            <a:pPr lvl="0" algn="ctr" rtl="1">
              <a:lnSpc>
                <a:spcPct val="110000"/>
              </a:lnSpc>
            </a:pPr>
            <a:r>
              <a:rPr lang="ur-PK" sz="28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فَلَا وَ رَبِّكَ لَا يُؤْمِنُوْنَ حَتّٰى يُحَكِّمُوْكَ فِيْمَا شَجَرَ بَيْنَهُمْ ثُمَّ لَا يَجِدُوْا فِيْۤ اَنْفُسِهِمْ حَرَجًا مِّمَّا قَضَيْتَ وَ يُسَلِّمُوْا تَسْلِيْمًا۰۰۶۵ </a:t>
            </a:r>
            <a:r>
              <a:rPr lang="ar-SA" sz="2000" dirty="0" smtClean="0">
                <a:solidFill>
                  <a:srgbClr val="1A3F6D"/>
                </a:solidFill>
                <a:latin typeface="Jameel Noori Nastaleeq" panose="02000503000000020004" pitchFamily="2" charset="-78"/>
                <a:cs typeface="Jameel Noori Nastaleeq" panose="02000503000000020004" pitchFamily="2" charset="-78"/>
              </a:rPr>
              <a:t>(</a:t>
            </a:r>
            <a:r>
              <a:rPr lang="ur-PK" sz="2000" dirty="0" smtClean="0">
                <a:solidFill>
                  <a:srgbClr val="1A3F6D"/>
                </a:solidFill>
                <a:latin typeface="Jameel Noori Nastaleeq" panose="02000503000000020004" pitchFamily="2" charset="-78"/>
                <a:cs typeface="Jameel Noori Nastaleeq" panose="02000503000000020004" pitchFamily="2" charset="-78"/>
              </a:rPr>
              <a:t>النساء</a:t>
            </a:r>
            <a:r>
              <a:rPr lang="ar-SA" sz="2000" dirty="0" smtClean="0">
                <a:solidFill>
                  <a:srgbClr val="1A3F6D"/>
                </a:solidFill>
                <a:latin typeface="Jameel Noori Nastaleeq" panose="02000503000000020004" pitchFamily="2" charset="-78"/>
                <a:cs typeface="Jameel Noori Nastaleeq" panose="02000503000000020004" pitchFamily="2" charset="-78"/>
              </a:rPr>
              <a:t>: </a:t>
            </a:r>
            <a:r>
              <a:rPr lang="ur-PK" sz="2000" dirty="0" smtClean="0">
                <a:solidFill>
                  <a:srgbClr val="1A3F6D"/>
                </a:solidFill>
                <a:latin typeface="Jameel Noori Nastaleeq" panose="02000503000000020004" pitchFamily="2" charset="-78"/>
                <a:cs typeface="Jameel Noori Nastaleeq" panose="02000503000000020004" pitchFamily="2" charset="-78"/>
              </a:rPr>
              <a:t>65</a:t>
            </a:r>
            <a:r>
              <a:rPr lang="ar-SA" sz="2000" dirty="0" smtClean="0">
                <a:solidFill>
                  <a:srgbClr val="1A3F6D"/>
                </a:solidFill>
                <a:latin typeface="Jameel Noori Nastaleeq" panose="02000503000000020004" pitchFamily="2" charset="-78"/>
                <a:cs typeface="Jameel Noori Nastaleeq" panose="02000503000000020004" pitchFamily="2" charset="-78"/>
              </a:rPr>
              <a:t>)</a:t>
            </a:r>
            <a:endParaRPr lang="en-US" sz="2000" dirty="0" smtClean="0">
              <a:solidFill>
                <a:srgbClr val="1A3F6D"/>
              </a:solidFill>
              <a:latin typeface="Jameel Noori Nastaleeq" panose="02000503000000020004" pitchFamily="2" charset="-78"/>
              <a:cs typeface="Jameel Noori Nastaleeq" panose="02000503000000020004" pitchFamily="2" charset="-78"/>
            </a:endParaRPr>
          </a:p>
          <a:p>
            <a:pPr algn="ctr" rtl="1"/>
            <a:r>
              <a:rPr lang="ur-PK" sz="2400" dirty="0">
                <a:solidFill>
                  <a:srgbClr val="1A3F6D"/>
                </a:solidFill>
                <a:ea typeface="Calibri" panose="020F0502020204030204" pitchFamily="34" charset="0"/>
                <a:cs typeface="Jameel Noori Nastaleeq" panose="02000503000000020004" pitchFamily="2" charset="-78"/>
              </a:rPr>
              <a:t>"پس نہیں قسم ہے آپ ﷺ کے رب کی! یہ لوگ مومن نہیں ہیں جب تک اپنے تنازعات میں آپﷺکو منصف نہ بنائیں اور جو فیصلہ آپﷺ کر دیں اُس سے اپنے دل میں تنگ نہ ہوں بلکہ اُس کو خوشی سے مان لیں "</a:t>
            </a:r>
          </a:p>
        </p:txBody>
      </p:sp>
      <p:sp>
        <p:nvSpPr>
          <p:cNvPr id="14" name="Rounded Rectangle 13"/>
          <p:cNvSpPr/>
          <p:nvPr/>
        </p:nvSpPr>
        <p:spPr>
          <a:xfrm>
            <a:off x="1947620" y="3335724"/>
            <a:ext cx="8296760" cy="2618584"/>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5" name="Rectangle 14"/>
          <p:cNvSpPr/>
          <p:nvPr/>
        </p:nvSpPr>
        <p:spPr>
          <a:xfrm>
            <a:off x="1976321" y="3429000"/>
            <a:ext cx="8239358" cy="2525307"/>
          </a:xfrm>
          <a:prstGeom prst="rect">
            <a:avLst/>
          </a:prstGeom>
        </p:spPr>
        <p:txBody>
          <a:bodyPr wrap="square">
            <a:spAutoFit/>
          </a:bodyPr>
          <a:lstStyle/>
          <a:p>
            <a:pPr marR="228600" algn="ctr" rtl="1">
              <a:lnSpc>
                <a:spcPct val="120000"/>
              </a:lnSpc>
              <a:spcBef>
                <a:spcPts val="0"/>
              </a:spcBef>
              <a:spcAft>
                <a:spcPts val="0"/>
              </a:spcAft>
            </a:pPr>
            <a:r>
              <a:rPr lang="ar-SA" sz="21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أَلَا إنِّیۡ أُوۡتِیۡتُ الۡكِتَابَ وَمِثۡلَہٗ مَعَہٗ، أَلَا یُوۡشِكُ رَجُلٌ شَبۡعَانُ عَلٰى أَرِیۡکَتِہٖ یَقُوۡلُ: عَلَیۡكُمۡ بِہٰذَا الۡقُرۡآنِ؛ فَمَا وَجَدۡتُمۡ فِیۡہِ مِنۡ حَلَالٍ فَأَحِلُّوۡہُ وَمَا وَجَدۡتُمۡ فِیۡہِ مِنۡ حَرَامٍ فَحَرِّمُوۡہُ </a:t>
            </a:r>
            <a:r>
              <a:rPr lang="ur-PK"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(بخاری)</a:t>
            </a:r>
            <a:endParaRPr lang="en-US" sz="2100" dirty="0">
              <a:solidFill>
                <a:srgbClr val="1A3F6D"/>
              </a:solidFill>
              <a:latin typeface="noorehidayat" panose="02060603050605020204" pitchFamily="18" charset="-78"/>
              <a:ea typeface="Calibri" panose="020F0502020204030204" pitchFamily="34" charset="0"/>
              <a:cs typeface="noorehidayat" panose="02060603050605020204" pitchFamily="18" charset="-78"/>
            </a:endParaRPr>
          </a:p>
          <a:p>
            <a:pPr marR="0" algn="ctr" rtl="1">
              <a:lnSpc>
                <a:spcPct val="110000"/>
              </a:lnSpc>
              <a:spcBef>
                <a:spcPts val="0"/>
              </a:spcBef>
              <a:spcAft>
                <a:spcPts val="0"/>
              </a:spcAft>
            </a:pPr>
            <a:r>
              <a:rPr lang="ar-SA" sz="2500" spc="-10" dirty="0">
                <a:solidFill>
                  <a:srgbClr val="1A3F6D"/>
                </a:solidFill>
                <a:ea typeface="Calibri" panose="020F0502020204030204" pitchFamily="34" charset="0"/>
                <a:cs typeface="Jameel Noori Nastaleeq" panose="02000503000000020004" pitchFamily="2" charset="-78"/>
              </a:rPr>
              <a:t>"سن لو مجھے قرآن دیا گیا ہے او راِسی کی مانندایک اور شے ۔ اس بات کا اندیشہ ہے کہ ایک پیٹ بھراشخص اپنی آرام دہ مسند پر بیٹھ کر کہے کہ تم  پرصرف قرآن کے حکم کی پابندی لازم ہے، جس شے کو اِس  میں حلال پاؤ اِسے حلال سمجھو اور جس شے کو اِس میں حرام پاؤ اِسے حرام سمجھو"۔</a:t>
            </a:r>
            <a:endParaRPr lang="en-US" sz="2500" dirty="0">
              <a:solidFill>
                <a:srgbClr val="1A3F6D"/>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9351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C641DEA9-B2FE-42D2-90A6-FB26FB24702A}"/>
                                            </p:graphicEl>
                                          </p:spTgt>
                                        </p:tgtEl>
                                        <p:attrNameLst>
                                          <p:attrName>style.visibility</p:attrName>
                                        </p:attrNameLst>
                                      </p:cBhvr>
                                      <p:to>
                                        <p:strVal val="visible"/>
                                      </p:to>
                                    </p:set>
                                    <p:animEffect transition="in" filter="barn(inVertical)">
                                      <p:cBhvr>
                                        <p:cTn id="11" dur="500"/>
                                        <p:tgtEl>
                                          <p:spTgt spid="11">
                                            <p:graphicEl>
                                              <a:dgm id="{C641DEA9-B2FE-42D2-90A6-FB26FB24702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1">
                                            <p:graphicEl>
                                              <a:dgm id="{F8443D96-095D-4955-AF57-E75DBC523120}"/>
                                            </p:graphicEl>
                                          </p:spTgt>
                                        </p:tgtEl>
                                        <p:attrNameLst>
                                          <p:attrName>style.visibility</p:attrName>
                                        </p:attrNameLst>
                                      </p:cBhvr>
                                      <p:to>
                                        <p:strVal val="visible"/>
                                      </p:to>
                                    </p:set>
                                    <p:animEffect transition="in" filter="barn(inVertical)">
                                      <p:cBhvr>
                                        <p:cTn id="15" dur="500"/>
                                        <p:tgtEl>
                                          <p:spTgt spid="11">
                                            <p:graphicEl>
                                              <a:dgm id="{F8443D96-095D-4955-AF57-E75DBC523120}"/>
                                            </p:graphicEl>
                                          </p:spTgt>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1">
                                            <p:graphicEl>
                                              <a:dgm id="{69FC17B2-5D0F-4AE7-8DD8-903C3C20B44B}"/>
                                            </p:graphicEl>
                                          </p:spTgt>
                                        </p:tgtEl>
                                        <p:attrNameLst>
                                          <p:attrName>style.visibility</p:attrName>
                                        </p:attrNameLst>
                                      </p:cBhvr>
                                      <p:to>
                                        <p:strVal val="visible"/>
                                      </p:to>
                                    </p:set>
                                    <p:animEffect transition="in" filter="barn(inVertical)">
                                      <p:cBhvr>
                                        <p:cTn id="35" dur="500"/>
                                        <p:tgtEl>
                                          <p:spTgt spid="11">
                                            <p:graphicEl>
                                              <a:dgm id="{69FC17B2-5D0F-4AE7-8DD8-903C3C20B44B}"/>
                                            </p:graphicEl>
                                          </p:spTgt>
                                        </p:tgtEl>
                                      </p:cBhvr>
                                    </p:animEffect>
                                  </p:childTnLst>
                                </p:cTn>
                              </p:par>
                            </p:childTnLst>
                          </p:cTn>
                        </p:par>
                        <p:par>
                          <p:cTn id="36" fill="hold">
                            <p:stCondLst>
                              <p:cond delay="1000"/>
                            </p:stCondLst>
                            <p:childTnLst>
                              <p:par>
                                <p:cTn id="37" presetID="16" presetClass="entr" presetSubtype="21" fill="hold" grpId="0" nodeType="afterEffect">
                                  <p:stCondLst>
                                    <p:cond delay="0"/>
                                  </p:stCondLst>
                                  <p:childTnLst>
                                    <p:set>
                                      <p:cBhvr>
                                        <p:cTn id="38" dur="1" fill="hold">
                                          <p:stCondLst>
                                            <p:cond delay="0"/>
                                          </p:stCondLst>
                                        </p:cTn>
                                        <p:tgtEl>
                                          <p:spTgt spid="11">
                                            <p:graphicEl>
                                              <a:dgm id="{2CD9201B-0C12-44D7-BCF0-C9F68259BC4C}"/>
                                            </p:graphicEl>
                                          </p:spTgt>
                                        </p:tgtEl>
                                        <p:attrNameLst>
                                          <p:attrName>style.visibility</p:attrName>
                                        </p:attrNameLst>
                                      </p:cBhvr>
                                      <p:to>
                                        <p:strVal val="visible"/>
                                      </p:to>
                                    </p:set>
                                    <p:animEffect transition="in" filter="barn(inVertical)">
                                      <p:cBhvr>
                                        <p:cTn id="39" dur="500"/>
                                        <p:tgtEl>
                                          <p:spTgt spid="11">
                                            <p:graphicEl>
                                              <a:dgm id="{2CD9201B-0C12-44D7-BCF0-C9F68259BC4C}"/>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1" nodeType="clickEffect">
                                  <p:stCondLst>
                                    <p:cond delay="0"/>
                                  </p:stCondLst>
                                  <p:childTnLst>
                                    <p:animEffect transition="out" filter="barn(inVertic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1">
                                            <p:graphicEl>
                                              <a:dgm id="{09E9A341-D6CE-4B53-9D2C-D5A628E5634D}"/>
                                            </p:graphicEl>
                                          </p:spTgt>
                                        </p:tgtEl>
                                        <p:attrNameLst>
                                          <p:attrName>style.visibility</p:attrName>
                                        </p:attrNameLst>
                                      </p:cBhvr>
                                      <p:to>
                                        <p:strVal val="visible"/>
                                      </p:to>
                                    </p:set>
                                    <p:animEffect transition="in" filter="barn(inVertical)">
                                      <p:cBhvr>
                                        <p:cTn id="60" dur="500"/>
                                        <p:tgtEl>
                                          <p:spTgt spid="11">
                                            <p:graphicEl>
                                              <a:dgm id="{09E9A341-D6CE-4B53-9D2C-D5A628E5634D}"/>
                                            </p:graphicEl>
                                          </p:spTgt>
                                        </p:tgtEl>
                                      </p:cBhvr>
                                    </p:animEffect>
                                  </p:childTnLst>
                                </p:cTn>
                              </p:par>
                            </p:childTnLst>
                          </p:cTn>
                        </p:par>
                        <p:par>
                          <p:cTn id="61" fill="hold">
                            <p:stCondLst>
                              <p:cond delay="1000"/>
                            </p:stCondLst>
                            <p:childTnLst>
                              <p:par>
                                <p:cTn id="62" presetID="16" presetClass="entr" presetSubtype="21" fill="hold" grpId="0" nodeType="afterEffect">
                                  <p:stCondLst>
                                    <p:cond delay="0"/>
                                  </p:stCondLst>
                                  <p:childTnLst>
                                    <p:set>
                                      <p:cBhvr>
                                        <p:cTn id="63" dur="1" fill="hold">
                                          <p:stCondLst>
                                            <p:cond delay="0"/>
                                          </p:stCondLst>
                                        </p:cTn>
                                        <p:tgtEl>
                                          <p:spTgt spid="11">
                                            <p:graphicEl>
                                              <a:dgm id="{C9A09303-8C1E-4039-AD4A-52C8CC9AC449}"/>
                                            </p:graphicEl>
                                          </p:spTgt>
                                        </p:tgtEl>
                                        <p:attrNameLst>
                                          <p:attrName>style.visibility</p:attrName>
                                        </p:attrNameLst>
                                      </p:cBhvr>
                                      <p:to>
                                        <p:strVal val="visible"/>
                                      </p:to>
                                    </p:set>
                                    <p:animEffect transition="in" filter="barn(inVertical)">
                                      <p:cBhvr>
                                        <p:cTn id="64" dur="500"/>
                                        <p:tgtEl>
                                          <p:spTgt spid="11">
                                            <p:graphicEl>
                                              <a:dgm id="{C9A09303-8C1E-4039-AD4A-52C8CC9AC44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repeatCount="indefinite" fill="hold" display="0">
                  <p:stCondLst>
                    <p:cond delay="indefinite"/>
                  </p:stCondLst>
                </p:cTn>
                <p:tgtEl>
                  <p:spTgt spid="71"/>
                </p:tgtEl>
              </p:cMediaNode>
            </p:video>
          </p:childTnLst>
        </p:cTn>
      </p:par>
    </p:tnLst>
    <p:bldLst>
      <p:bldGraphic spid="11" grpId="0" uiExpand="1">
        <p:bldSub>
          <a:bldDgm bld="one"/>
        </p:bldSub>
      </p:bldGraphic>
      <p:bldP spid="12" grpId="0" animBg="1"/>
      <p:bldP spid="12" grpId="1" animBg="1"/>
      <p:bldP spid="13" grpId="0"/>
      <p:bldP spid="13" grpId="1"/>
      <p:bldP spid="14" grpId="0" animBg="1"/>
      <p:bldP spid="14"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13</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35803" y="3150573"/>
            <a:ext cx="10120394" cy="1394228"/>
          </a:xfrm>
          <a:prstGeom prst="rect">
            <a:avLst/>
          </a:prstGeom>
        </p:spPr>
        <p:txBody>
          <a:bodyPr wrap="square">
            <a:spAutoFit/>
          </a:bodyPr>
          <a:lstStyle/>
          <a:p>
            <a:pPr algn="ctr" rtl="1">
              <a:lnSpc>
                <a:spcPct val="120000"/>
              </a:lnSpc>
            </a:pPr>
            <a:r>
              <a:rPr lang="ur-PK" sz="3600" dirty="0">
                <a:solidFill>
                  <a:srgbClr val="1A3F6D"/>
                </a:solidFill>
                <a:ea typeface="Calibri" panose="020F0502020204030204" pitchFamily="34" charset="0"/>
                <a:cs typeface="Al Qalam Quran Publisher" panose="02040503050201020203" pitchFamily="18" charset="-78"/>
              </a:rPr>
              <a:t>اَللّٰهُ لَاۤ اِلٰهَ اِلَّا هُوَ١ؕ </a:t>
            </a:r>
            <a:r>
              <a:rPr lang="en-US" sz="36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600" dirty="0">
                <a:solidFill>
                  <a:srgbClr val="1A3F6D"/>
                </a:solidFill>
                <a:ea typeface="Calibri" panose="020F0502020204030204" pitchFamily="34" charset="0"/>
                <a:cs typeface="Jameel Noori Nastaleeq" panose="02000503000000020004" pitchFamily="2" charset="-78"/>
              </a:rPr>
              <a:t> اللہ (معبودِ بر حق ہے اُس ) کے سوا کو ئی عباد ت کے لائق نہیں</a:t>
            </a:r>
            <a:r>
              <a:rPr lang="en-US" sz="36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36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lnSpc>
                <a:spcPct val="120000"/>
              </a:lnSpc>
            </a:pPr>
            <a:r>
              <a:rPr lang="ur-PK" sz="3600" dirty="0" smtClean="0">
                <a:solidFill>
                  <a:srgbClr val="1A3F6D"/>
                </a:solidFill>
                <a:ea typeface="Calibri" panose="020F0502020204030204" pitchFamily="34" charset="0"/>
                <a:cs typeface="Al Qalam Quran Publisher" panose="02040503050201020203" pitchFamily="18" charset="-78"/>
              </a:rPr>
              <a:t>وَ </a:t>
            </a:r>
            <a:r>
              <a:rPr lang="ur-PK" sz="3600" dirty="0">
                <a:solidFill>
                  <a:srgbClr val="1A3F6D"/>
                </a:solidFill>
                <a:ea typeface="Calibri" panose="020F0502020204030204" pitchFamily="34" charset="0"/>
                <a:cs typeface="Al Qalam Quran Publisher" panose="02040503050201020203" pitchFamily="18" charset="-78"/>
              </a:rPr>
              <a:t>عَلَى اللّٰهِ فَلْيَتَوَكَّلِ الْمُؤْمِنُوْنَ۰۰۱۳</a:t>
            </a:r>
            <a:r>
              <a:rPr lang="ar-SA" sz="3600" dirty="0">
                <a:solidFill>
                  <a:srgbClr val="1A3F6D"/>
                </a:solidFill>
                <a:ea typeface="Calibri" panose="020F0502020204030204" pitchFamily="34" charset="0"/>
                <a:cs typeface="Jameel Noori Nastaleeq" panose="02000503000000020004" pitchFamily="2" charset="-78"/>
              </a:rPr>
              <a:t>اور  مومنوں کو چاہیے کہ اللہ ہی پر بھر و سہ کریں ۔</a:t>
            </a:r>
            <a:endParaRPr lang="en-US" sz="3600" dirty="0">
              <a:solidFill>
                <a:srgbClr val="1A3F6D"/>
              </a:solidFill>
            </a:endParaRPr>
          </a:p>
        </p:txBody>
      </p:sp>
      <p:sp>
        <p:nvSpPr>
          <p:cNvPr id="9" name="Rounded Rectangle 8"/>
          <p:cNvSpPr/>
          <p:nvPr/>
        </p:nvSpPr>
        <p:spPr>
          <a:xfrm>
            <a:off x="3070941" y="2102727"/>
            <a:ext cx="6044030"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بندۂ مومن  کا اسباب کے بارے میں طرزِ فکر</a:t>
            </a:r>
          </a:p>
        </p:txBody>
      </p:sp>
    </p:spTree>
    <p:extLst>
      <p:ext uri="{BB962C8B-B14F-4D97-AF65-F5344CB8AC3E}">
        <p14:creationId xmlns:p14="http://schemas.microsoft.com/office/powerpoint/2010/main" val="128656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13</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123915" y="1947429"/>
            <a:ext cx="10001572" cy="954107"/>
          </a:xfrm>
          <a:prstGeom prst="rect">
            <a:avLst/>
          </a:prstGeom>
        </p:spPr>
        <p:txBody>
          <a:bodyPr wrap="square">
            <a:spAutoFit/>
          </a:bodyPr>
          <a:lstStyle/>
          <a:p>
            <a:pPr lvl="0" algn="ctr" rtl="1"/>
            <a:r>
              <a:rPr lang="ur-PK" sz="2800" dirty="0">
                <a:solidFill>
                  <a:srgbClr val="1A3F6D"/>
                </a:solidFill>
                <a:ea typeface="Calibri" panose="020F0502020204030204" pitchFamily="34" charset="0"/>
                <a:cs typeface="Al Qalam Quran Publisher" panose="02040503050201020203" pitchFamily="18" charset="-78"/>
              </a:rPr>
              <a:t>اَللّٰهُ لَاۤ اِلٰهَ اِلَّا هُوَ١ؕ </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800" dirty="0">
                <a:solidFill>
                  <a:srgbClr val="1A3F6D"/>
                </a:solidFill>
                <a:ea typeface="Calibri" panose="020F0502020204030204" pitchFamily="34" charset="0"/>
                <a:cs typeface="Jameel Noori Nastaleeq" panose="02000503000000020004" pitchFamily="2" charset="-78"/>
              </a:rPr>
              <a:t> اللہ (معبودِ بر حق ہے اُس ) کے سوا کو ئی عباد ت کے لائق نہیں</a:t>
            </a:r>
            <a:r>
              <a:rPr lang="en-US" sz="28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8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lvl="0" algn="ctr" rtl="1"/>
            <a:r>
              <a:rPr lang="ur-PK" sz="2800" dirty="0" smtClean="0">
                <a:solidFill>
                  <a:srgbClr val="1A3F6D"/>
                </a:solidFill>
                <a:ea typeface="Calibri" panose="020F0502020204030204" pitchFamily="34" charset="0"/>
                <a:cs typeface="Al Qalam Quran Publisher" panose="02040503050201020203" pitchFamily="18" charset="-78"/>
              </a:rPr>
              <a:t>وَ </a:t>
            </a:r>
            <a:r>
              <a:rPr lang="ur-PK" sz="2800" dirty="0">
                <a:solidFill>
                  <a:srgbClr val="1A3F6D"/>
                </a:solidFill>
                <a:ea typeface="Calibri" panose="020F0502020204030204" pitchFamily="34" charset="0"/>
                <a:cs typeface="Al Qalam Quran Publisher" panose="02040503050201020203" pitchFamily="18" charset="-78"/>
              </a:rPr>
              <a:t>عَلَى اللّٰهِ فَلْيَتَوَكَّلِ الْمُؤْمِنُوْنَ۰۰۱۳</a:t>
            </a:r>
            <a:r>
              <a:rPr lang="ar-SA" sz="2800" dirty="0">
                <a:solidFill>
                  <a:srgbClr val="1A3F6D"/>
                </a:solidFill>
                <a:ea typeface="Calibri" panose="020F0502020204030204" pitchFamily="34" charset="0"/>
                <a:cs typeface="Jameel Noori Nastaleeq" panose="02000503000000020004" pitchFamily="2" charset="-78"/>
              </a:rPr>
              <a:t>اور  مومنوں کو چاہیے کہ اللہ ہی پر بھر و سہ کریں ۔</a:t>
            </a:r>
            <a:endParaRPr lang="en-US" sz="28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4097951182"/>
              </p:ext>
            </p:extLst>
          </p:nvPr>
        </p:nvGraphicFramePr>
        <p:xfrm>
          <a:off x="1378202" y="2901537"/>
          <a:ext cx="9492998" cy="32670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217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C641DEA9-B2FE-42D2-90A6-FB26FB24702A}"/>
                                            </p:graphicEl>
                                          </p:spTgt>
                                        </p:tgtEl>
                                        <p:attrNameLst>
                                          <p:attrName>style.visibility</p:attrName>
                                        </p:attrNameLst>
                                      </p:cBhvr>
                                      <p:to>
                                        <p:strVal val="visible"/>
                                      </p:to>
                                    </p:set>
                                    <p:animEffect transition="in" filter="barn(inVertical)">
                                      <p:cBhvr>
                                        <p:cTn id="11" dur="500"/>
                                        <p:tgtEl>
                                          <p:spTgt spid="11">
                                            <p:graphicEl>
                                              <a:dgm id="{C641DEA9-B2FE-42D2-90A6-FB26FB24702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69FC17B2-5D0F-4AE7-8DD8-903C3C20B44B}"/>
                                            </p:graphicEl>
                                          </p:spTgt>
                                        </p:tgtEl>
                                        <p:attrNameLst>
                                          <p:attrName>style.visibility</p:attrName>
                                        </p:attrNameLst>
                                      </p:cBhvr>
                                      <p:to>
                                        <p:strVal val="visible"/>
                                      </p:to>
                                    </p:set>
                                    <p:animEffect transition="in" filter="barn(inVertical)">
                                      <p:cBhvr>
                                        <p:cTn id="16" dur="500"/>
                                        <p:tgtEl>
                                          <p:spTgt spid="11">
                                            <p:graphicEl>
                                              <a:dgm id="{69FC17B2-5D0F-4AE7-8DD8-903C3C20B44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graphicEl>
                                              <a:dgm id="{2CD9201B-0C12-44D7-BCF0-C9F68259BC4C}"/>
                                            </p:graphicEl>
                                          </p:spTgt>
                                        </p:tgtEl>
                                        <p:attrNameLst>
                                          <p:attrName>style.visibility</p:attrName>
                                        </p:attrNameLst>
                                      </p:cBhvr>
                                      <p:to>
                                        <p:strVal val="visible"/>
                                      </p:to>
                                    </p:set>
                                    <p:animEffect transition="in" filter="barn(inVertical)">
                                      <p:cBhvr>
                                        <p:cTn id="21" dur="500"/>
                                        <p:tgtEl>
                                          <p:spTgt spid="11">
                                            <p:graphicEl>
                                              <a:dgm id="{2CD9201B-0C12-44D7-BCF0-C9F68259BC4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11"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13</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123915" y="1947429"/>
            <a:ext cx="10001572" cy="954107"/>
          </a:xfrm>
          <a:prstGeom prst="rect">
            <a:avLst/>
          </a:prstGeom>
        </p:spPr>
        <p:txBody>
          <a:bodyPr wrap="square">
            <a:spAutoFit/>
          </a:bodyPr>
          <a:lstStyle/>
          <a:p>
            <a:pPr lvl="0" algn="ctr" rtl="1"/>
            <a:r>
              <a:rPr lang="ur-PK" sz="2800" dirty="0">
                <a:solidFill>
                  <a:srgbClr val="1A3F6D"/>
                </a:solidFill>
                <a:ea typeface="Calibri" panose="020F0502020204030204" pitchFamily="34" charset="0"/>
                <a:cs typeface="Al Qalam Quran Publisher" panose="02040503050201020203" pitchFamily="18" charset="-78"/>
              </a:rPr>
              <a:t>اَللّٰهُ لَاۤ اِلٰهَ اِلَّا هُوَ١ؕ </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800" dirty="0">
                <a:solidFill>
                  <a:srgbClr val="1A3F6D"/>
                </a:solidFill>
                <a:ea typeface="Calibri" panose="020F0502020204030204" pitchFamily="34" charset="0"/>
                <a:cs typeface="Jameel Noori Nastaleeq" panose="02000503000000020004" pitchFamily="2" charset="-78"/>
              </a:rPr>
              <a:t> اللہ (معبودِ بر حق ہے اُس ) کے سوا کو ئی عباد ت کے لائق نہیں</a:t>
            </a:r>
            <a:r>
              <a:rPr lang="en-US" sz="28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8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lvl="0" algn="ctr" rtl="1"/>
            <a:r>
              <a:rPr lang="ur-PK" sz="2800" dirty="0" smtClean="0">
                <a:solidFill>
                  <a:srgbClr val="1A3F6D"/>
                </a:solidFill>
                <a:ea typeface="Calibri" panose="020F0502020204030204" pitchFamily="34" charset="0"/>
                <a:cs typeface="Al Qalam Quran Publisher" panose="02040503050201020203" pitchFamily="18" charset="-78"/>
              </a:rPr>
              <a:t>وَ </a:t>
            </a:r>
            <a:r>
              <a:rPr lang="ur-PK" sz="2800" dirty="0">
                <a:solidFill>
                  <a:srgbClr val="1A3F6D"/>
                </a:solidFill>
                <a:ea typeface="Calibri" panose="020F0502020204030204" pitchFamily="34" charset="0"/>
                <a:cs typeface="Al Qalam Quran Publisher" panose="02040503050201020203" pitchFamily="18" charset="-78"/>
              </a:rPr>
              <a:t>عَلَى اللّٰهِ فَلْيَتَوَكَّلِ الْمُؤْمِنُوْنَ۰۰۱۳</a:t>
            </a:r>
            <a:r>
              <a:rPr lang="ar-SA" sz="2800" dirty="0">
                <a:solidFill>
                  <a:srgbClr val="1A3F6D"/>
                </a:solidFill>
                <a:ea typeface="Calibri" panose="020F0502020204030204" pitchFamily="34" charset="0"/>
                <a:cs typeface="Jameel Noori Nastaleeq" panose="02000503000000020004" pitchFamily="2" charset="-78"/>
              </a:rPr>
              <a:t>اور  مومنوں کو چاہیے کہ اللہ ہی پر بھر و سہ کریں ۔</a:t>
            </a:r>
            <a:endParaRPr lang="en-US" sz="28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1553663929"/>
              </p:ext>
            </p:extLst>
          </p:nvPr>
        </p:nvGraphicFramePr>
        <p:xfrm>
          <a:off x="2045859" y="2901536"/>
          <a:ext cx="8157684" cy="22453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ounded Rectangle 11"/>
          <p:cNvSpPr/>
          <p:nvPr/>
        </p:nvSpPr>
        <p:spPr>
          <a:xfrm>
            <a:off x="3294743" y="4123738"/>
            <a:ext cx="5602514" cy="1124327"/>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3" name="Rectangle 12"/>
          <p:cNvSpPr/>
          <p:nvPr/>
        </p:nvSpPr>
        <p:spPr>
          <a:xfrm>
            <a:off x="3314124" y="4217014"/>
            <a:ext cx="5563752" cy="1031051"/>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وَ مَنْ يَّتَوَكَّلْ عَلَى اللّٰهِ فَهُوَ حَسْبُهٗ </a:t>
            </a: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الطلاق</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3</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en-US" sz="2400" dirty="0" smtClean="0">
              <a:solidFill>
                <a:srgbClr val="1A3F6D"/>
              </a:solidFill>
              <a:latin typeface="Jameel Noori Nastaleeq" panose="02000503000000020004" pitchFamily="2" charset="-78"/>
              <a:cs typeface="Jameel Noori Nastaleeq" panose="02000503000000020004" pitchFamily="2" charset="-78"/>
            </a:endParaRPr>
          </a:p>
          <a:p>
            <a:pPr algn="ctr" rtl="1"/>
            <a:r>
              <a:rPr lang="ur-PK" sz="2800" dirty="0">
                <a:solidFill>
                  <a:srgbClr val="1A3F6D"/>
                </a:solidFill>
                <a:ea typeface="Calibri" panose="020F0502020204030204" pitchFamily="34" charset="0"/>
                <a:cs typeface="Jameel Noori Nastaleeq" panose="02000503000000020004" pitchFamily="2" charset="-78"/>
              </a:rPr>
              <a:t>"اور جو اللہ پر بھروسہ رکھے گا تو  اللہ اُس کے لیے کافی ہے  "۔</a:t>
            </a:r>
          </a:p>
        </p:txBody>
      </p:sp>
    </p:spTree>
    <p:extLst>
      <p:ext uri="{BB962C8B-B14F-4D97-AF65-F5344CB8AC3E}">
        <p14:creationId xmlns:p14="http://schemas.microsoft.com/office/powerpoint/2010/main" val="419055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09E9A341-D6CE-4B53-9D2C-D5A628E5634D}"/>
                                            </p:graphicEl>
                                          </p:spTgt>
                                        </p:tgtEl>
                                        <p:attrNameLst>
                                          <p:attrName>style.visibility</p:attrName>
                                        </p:attrNameLst>
                                      </p:cBhvr>
                                      <p:to>
                                        <p:strVal val="visible"/>
                                      </p:to>
                                    </p:set>
                                    <p:animEffect transition="in" filter="barn(inVertical)">
                                      <p:cBhvr>
                                        <p:cTn id="11" dur="500"/>
                                        <p:tgtEl>
                                          <p:spTgt spid="11">
                                            <p:graphicEl>
                                              <a:dgm id="{09E9A341-D6CE-4B53-9D2C-D5A628E5634D}"/>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graphicEl>
                                              <a:dgm id="{4A33EDA9-D26C-4384-ADF4-C50BD4F27C55}"/>
                                            </p:graphicEl>
                                          </p:spTgt>
                                        </p:tgtEl>
                                        <p:attrNameLst>
                                          <p:attrName>style.visibility</p:attrName>
                                        </p:attrNameLst>
                                      </p:cBhvr>
                                      <p:to>
                                        <p:strVal val="visible"/>
                                      </p:to>
                                    </p:set>
                                    <p:animEffect transition="in" filter="barn(inVertical)">
                                      <p:cBhvr>
                                        <p:cTn id="32" dur="500"/>
                                        <p:tgtEl>
                                          <p:spTgt spid="11">
                                            <p:graphicEl>
                                              <a:dgm id="{4A33EDA9-D26C-4384-ADF4-C50BD4F27C55}"/>
                                            </p:graphicEl>
                                          </p:spTgt>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1">
                                            <p:graphicEl>
                                              <a:dgm id="{DC7531DC-92AD-49ED-A47D-3D31D04A9344}"/>
                                            </p:graphicEl>
                                          </p:spTgt>
                                        </p:tgtEl>
                                        <p:attrNameLst>
                                          <p:attrName>style.visibility</p:attrName>
                                        </p:attrNameLst>
                                      </p:cBhvr>
                                      <p:to>
                                        <p:strVal val="visible"/>
                                      </p:to>
                                    </p:set>
                                    <p:animEffect transition="in" filter="barn(inVertical)">
                                      <p:cBhvr>
                                        <p:cTn id="36" dur="500"/>
                                        <p:tgtEl>
                                          <p:spTgt spid="11">
                                            <p:graphicEl>
                                              <a:dgm id="{DC7531DC-92AD-49ED-A47D-3D31D04A93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71"/>
                </p:tgtEl>
              </p:cMediaNode>
            </p:video>
          </p:childTnLst>
        </p:cTn>
      </p:par>
    </p:tnLst>
    <p:bldLst>
      <p:bldGraphic spid="11" grpId="0" uiExpand="1">
        <p:bldSub>
          <a:bldDgm bld="one"/>
        </p:bldSub>
      </p:bldGraphic>
      <p:bldP spid="12" grpId="0" animBg="1"/>
      <p:bldP spid="12" grpId="1" animBg="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14</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35803" y="3150573"/>
            <a:ext cx="10120394" cy="2431435"/>
          </a:xfrm>
          <a:prstGeom prst="rect">
            <a:avLst/>
          </a:prstGeom>
        </p:spPr>
        <p:txBody>
          <a:bodyPr wrap="square">
            <a:spAutoFit/>
          </a:bodyPr>
          <a:lstStyle/>
          <a:p>
            <a:pPr algn="ctr" rtl="1">
              <a:lnSpc>
                <a:spcPct val="120000"/>
              </a:lnSpc>
            </a:pPr>
            <a:r>
              <a:rPr lang="ur-PK" sz="3200" dirty="0">
                <a:solidFill>
                  <a:srgbClr val="1A3F6D"/>
                </a:solidFill>
                <a:ea typeface="Calibri" panose="020F0502020204030204" pitchFamily="34" charset="0"/>
                <a:cs typeface="Al Qalam Quran Publisher" panose="02040503050201020203" pitchFamily="18" charset="-78"/>
              </a:rPr>
              <a:t>يٰۤاَيُّهَا الَّذِيْنَ اٰمَنُوْۤا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اے وہ لوگو جو ایمان لائے</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اِنَّ مِنْ اَزْوَاجِكُمْ وَ اَوْلَادِكُمْ عَدُوًّا لَّكُمْ </a:t>
            </a:r>
            <a:r>
              <a:rPr lang="en-US" sz="32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32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lnSpc>
                <a:spcPct val="120000"/>
              </a:lnSpc>
            </a:pPr>
            <a:r>
              <a:rPr lang="ar-SA" sz="3200" dirty="0" smtClean="0">
                <a:solidFill>
                  <a:srgbClr val="1A3F6D"/>
                </a:solidFill>
                <a:ea typeface="Calibri" panose="020F0502020204030204" pitchFamily="34" charset="0"/>
                <a:cs typeface="Jameel Noori Nastaleeq" panose="02000503000000020004" pitchFamily="2" charset="-78"/>
              </a:rPr>
              <a:t>بلاشبہ </a:t>
            </a:r>
            <a:r>
              <a:rPr lang="ar-SA" sz="3200" dirty="0">
                <a:solidFill>
                  <a:srgbClr val="1A3F6D"/>
                </a:solidFill>
                <a:ea typeface="Calibri" panose="020F0502020204030204" pitchFamily="34" charset="0"/>
                <a:cs typeface="Jameel Noori Nastaleeq" panose="02000503000000020004" pitchFamily="2" charset="-78"/>
              </a:rPr>
              <a:t>تمہاری بیویوں اور اولاد میں سےبعض تمہارے دشمن ہیں</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فَاحْذَرُوْهُمْ١ۚ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سو اُن سے ہوشیار </a:t>
            </a:r>
            <a:r>
              <a:rPr lang="ar-SA" sz="3200" dirty="0" smtClean="0">
                <a:solidFill>
                  <a:srgbClr val="1A3F6D"/>
                </a:solidFill>
                <a:ea typeface="Calibri" panose="020F0502020204030204" pitchFamily="34" charset="0"/>
                <a:cs typeface="Jameel Noori Nastaleeq" panose="02000503000000020004" pitchFamily="2" charset="-78"/>
              </a:rPr>
              <a:t>رہو</a:t>
            </a:r>
            <a:r>
              <a:rPr lang="ur-PK" sz="3200" dirty="0" smtClean="0">
                <a:solidFill>
                  <a:srgbClr val="1A3F6D"/>
                </a:solidFill>
                <a:ea typeface="Calibri" panose="020F0502020204030204" pitchFamily="34" charset="0"/>
                <a:cs typeface="Jameel Noori Nastaleeq" panose="02000503000000020004" pitchFamily="2" charset="-78"/>
              </a:rPr>
              <a:t> </a:t>
            </a:r>
            <a:r>
              <a:rPr lang="en-US" sz="32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اِنْ تَعْفُوْا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ا ور اگرتم معاف کرتے رہو</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تَصْفَحُوْا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اور چشم پوشی کرتے رہو</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تَغْفِرُوْا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اور   در گزر کرتے رہو</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فَاِنَّ اللّٰهَ غَفُوْرٌ رَّحِيْمٌ۰۰۱۴</a:t>
            </a:r>
            <a:r>
              <a:rPr lang="ur-PK" sz="32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3200" dirty="0">
                <a:solidFill>
                  <a:srgbClr val="1A3F6D"/>
                </a:solidFill>
                <a:ea typeface="Calibri" panose="020F0502020204030204" pitchFamily="34" charset="0"/>
                <a:cs typeface="Jameel Noori Nastaleeq" panose="02000503000000020004" pitchFamily="2" charset="-78"/>
              </a:rPr>
              <a:t>توبے شک  اللہ بھی  درگزر فرمانے والا مہربان ہے۔</a:t>
            </a:r>
            <a:endParaRPr lang="en-US" sz="3200" dirty="0">
              <a:solidFill>
                <a:srgbClr val="1A3F6D"/>
              </a:solidFill>
            </a:endParaRPr>
          </a:p>
        </p:txBody>
      </p:sp>
      <p:sp>
        <p:nvSpPr>
          <p:cNvPr id="9" name="Rounded Rectangle 8"/>
          <p:cNvSpPr/>
          <p:nvPr/>
        </p:nvSpPr>
        <p:spPr>
          <a:xfrm>
            <a:off x="3070941" y="2102727"/>
            <a:ext cx="6044030"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بندۂ مومن کا  بیوی اور اولاد کے ساتھ رویہ</a:t>
            </a:r>
          </a:p>
        </p:txBody>
      </p:sp>
    </p:spTree>
    <p:extLst>
      <p:ext uri="{BB962C8B-B14F-4D97-AF65-F5344CB8AC3E}">
        <p14:creationId xmlns:p14="http://schemas.microsoft.com/office/powerpoint/2010/main" val="18710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14</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123915" y="1947429"/>
            <a:ext cx="10001572" cy="1200329"/>
          </a:xfrm>
          <a:prstGeom prst="rect">
            <a:avLst/>
          </a:prstGeom>
        </p:spPr>
        <p:txBody>
          <a:bodyPr wrap="square">
            <a:spAutoFit/>
          </a:bodyPr>
          <a:lstStyle/>
          <a:p>
            <a:pPr algn="ctr" rtl="1"/>
            <a:r>
              <a:rPr lang="ur-PK" sz="2400" dirty="0">
                <a:solidFill>
                  <a:srgbClr val="1A3F6D"/>
                </a:solidFill>
                <a:ea typeface="Calibri" panose="020F0502020204030204" pitchFamily="34" charset="0"/>
                <a:cs typeface="Al Qalam Quran Publisher" panose="02040503050201020203" pitchFamily="18" charset="-78"/>
              </a:rPr>
              <a:t>يٰۤاَيُّهَا الَّذِيْنَ اٰمَنُوْۤا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اے وہ لوگو جو ایمان لائے</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اِنَّ مِنْ اَزْوَاجِكُمْ وَ اَوْلَادِكُمْ عَدُوًّا لَّكُمْ </a:t>
            </a:r>
            <a:r>
              <a:rPr lang="en-US" sz="24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smtClean="0">
                <a:solidFill>
                  <a:srgbClr val="1A3F6D"/>
                </a:solidFill>
                <a:ea typeface="Calibri" panose="020F0502020204030204" pitchFamily="34" charset="0"/>
                <a:cs typeface="Jameel Noori Nastaleeq" panose="02000503000000020004" pitchFamily="2" charset="-78"/>
              </a:rPr>
              <a:t>بلاشبہ </a:t>
            </a:r>
            <a:r>
              <a:rPr lang="ar-SA" sz="2400" dirty="0">
                <a:solidFill>
                  <a:srgbClr val="1A3F6D"/>
                </a:solidFill>
                <a:ea typeface="Calibri" panose="020F0502020204030204" pitchFamily="34" charset="0"/>
                <a:cs typeface="Jameel Noori Nastaleeq" panose="02000503000000020004" pitchFamily="2" charset="-78"/>
              </a:rPr>
              <a:t>تمہاری بیویوں اور اولاد میں سےبعض تمہارے دشمن ہیں</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فَاحْذَرُوْهُمْ١ۚ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سو اُن سے ہوشیار رہو</a:t>
            </a:r>
            <a:r>
              <a:rPr lang="ur-PK" sz="2400" dirty="0">
                <a:solidFill>
                  <a:srgbClr val="1A3F6D"/>
                </a:solidFill>
                <a:ea typeface="Calibri" panose="020F0502020204030204" pitchFamily="34" charset="0"/>
                <a:cs typeface="Jameel Noori Nastaleeq" panose="02000503000000020004" pitchFamily="2" charset="-78"/>
              </a:rPr>
              <a:t>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اِنْ تَعْفُوْا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ا ور اگرتم معاف کرتے رہو</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تَصْفَحُوْا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اور چشم پوشی کرتے رہو</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تَغْفِرُوْا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اور   در گزر کرتے رہو</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فَاِنَّ اللّٰهَ غَفُوْرٌ رَّحِيْمٌ۰۰۱۴</a:t>
            </a:r>
            <a:r>
              <a:rPr lang="ur-PK" sz="24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400" dirty="0">
                <a:solidFill>
                  <a:srgbClr val="1A3F6D"/>
                </a:solidFill>
                <a:ea typeface="Calibri" panose="020F0502020204030204" pitchFamily="34" charset="0"/>
                <a:cs typeface="Jameel Noori Nastaleeq" panose="02000503000000020004" pitchFamily="2" charset="-78"/>
              </a:rPr>
              <a:t>توبے شک  اللہ بھی  درگزر فرمانے والا مہربان ہے۔</a:t>
            </a:r>
            <a:endParaRPr lang="en-US" sz="24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373559173"/>
              </p:ext>
            </p:extLst>
          </p:nvPr>
        </p:nvGraphicFramePr>
        <p:xfrm>
          <a:off x="1334661" y="3147758"/>
          <a:ext cx="9289796" cy="29917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ounded Rectangle 11"/>
          <p:cNvSpPr/>
          <p:nvPr/>
        </p:nvSpPr>
        <p:spPr>
          <a:xfrm>
            <a:off x="2132944" y="3518851"/>
            <a:ext cx="7954483" cy="206304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3" name="Rectangle 12"/>
          <p:cNvSpPr/>
          <p:nvPr/>
        </p:nvSpPr>
        <p:spPr>
          <a:xfrm>
            <a:off x="2104572" y="3612127"/>
            <a:ext cx="7982856" cy="1969770"/>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يَوْمَ يَفِرُّ الْمَرْءُ مِنْ اَخِيْهِۙ۰۰۳۴وَ اُمِّهٖ وَ اَبِيْهِۙ۰۰۳۵وَ صَاحِبَتِهٖ وَ بَنِيْهِؕ۰۰۳۶لِكُلِّ امْرِئٍ مِّنْهُمْ يَوْمَىِٕذٍ شَاْنٌ يُّغْنِيْهِؕ۰۰۳۷ </a:t>
            </a: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عبس</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34-37</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en-US" sz="2400" dirty="0" smtClean="0">
              <a:solidFill>
                <a:srgbClr val="1A3F6D"/>
              </a:solidFill>
              <a:latin typeface="Jameel Noori Nastaleeq" panose="02000503000000020004" pitchFamily="2" charset="-78"/>
              <a:cs typeface="Jameel Noori Nastaleeq" panose="02000503000000020004" pitchFamily="2" charset="-78"/>
            </a:endParaRPr>
          </a:p>
          <a:p>
            <a:pPr algn="ctr" rtl="1"/>
            <a:r>
              <a:rPr lang="ur-PK" sz="2800" dirty="0">
                <a:solidFill>
                  <a:srgbClr val="1A3F6D"/>
                </a:solidFill>
                <a:ea typeface="Calibri" panose="020F0502020204030204" pitchFamily="34" charset="0"/>
                <a:cs typeface="Jameel Noori Nastaleeq" panose="02000503000000020004" pitchFamily="2" charset="-78"/>
              </a:rPr>
              <a:t>"اُس دن انسان اپنے بھائی سے دُور بھاگے گا اور اپنی ماں اور اپنے باپ سے اور اپنی بیوی سے اور اپنے بیٹے سے۔ ہر شخص اُس روز ایک ایسی فکر میں ہو گا جو اُسے  دوسروں سے غافل کر دے گی"۔</a:t>
            </a:r>
          </a:p>
        </p:txBody>
      </p:sp>
    </p:spTree>
    <p:extLst>
      <p:ext uri="{BB962C8B-B14F-4D97-AF65-F5344CB8AC3E}">
        <p14:creationId xmlns:p14="http://schemas.microsoft.com/office/powerpoint/2010/main" val="226443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09E9A341-D6CE-4B53-9D2C-D5A628E5634D}"/>
                                            </p:graphicEl>
                                          </p:spTgt>
                                        </p:tgtEl>
                                        <p:attrNameLst>
                                          <p:attrName>style.visibility</p:attrName>
                                        </p:attrNameLst>
                                      </p:cBhvr>
                                      <p:to>
                                        <p:strVal val="visible"/>
                                      </p:to>
                                    </p:set>
                                    <p:animEffect transition="in" filter="barn(inVertical)">
                                      <p:cBhvr>
                                        <p:cTn id="11" dur="500"/>
                                        <p:tgtEl>
                                          <p:spTgt spid="11">
                                            <p:graphicEl>
                                              <a:dgm id="{09E9A341-D6CE-4B53-9D2C-D5A628E5634D}"/>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1">
                                            <p:graphicEl>
                                              <a:dgm id="{C9564749-11B5-4915-88E4-EDB46CFDA881}"/>
                                            </p:graphicEl>
                                          </p:spTgt>
                                        </p:tgtEl>
                                        <p:attrNameLst>
                                          <p:attrName>style.visibility</p:attrName>
                                        </p:attrNameLst>
                                      </p:cBhvr>
                                      <p:to>
                                        <p:strVal val="visible"/>
                                      </p:to>
                                    </p:set>
                                    <p:animEffect transition="in" filter="wipe(right)">
                                      <p:cBhvr>
                                        <p:cTn id="15" dur="500"/>
                                        <p:tgtEl>
                                          <p:spTgt spid="11">
                                            <p:graphicEl>
                                              <a:dgm id="{C9564749-11B5-4915-88E4-EDB46CFDA88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graphicEl>
                                              <a:dgm id="{E2396614-2308-4DDA-80C1-198364198664}"/>
                                            </p:graphicEl>
                                          </p:spTgt>
                                        </p:tgtEl>
                                        <p:attrNameLst>
                                          <p:attrName>style.visibility</p:attrName>
                                        </p:attrNameLst>
                                      </p:cBhvr>
                                      <p:to>
                                        <p:strVal val="visible"/>
                                      </p:to>
                                    </p:set>
                                    <p:animEffect transition="in" filter="barn(inVertical)">
                                      <p:cBhvr>
                                        <p:cTn id="20" dur="500"/>
                                        <p:tgtEl>
                                          <p:spTgt spid="11">
                                            <p:graphicEl>
                                              <a:dgm id="{E2396614-2308-4DDA-80C1-19836419866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71"/>
                </p:tgtEl>
              </p:cMediaNode>
            </p:video>
          </p:childTnLst>
        </p:cTn>
      </p:par>
    </p:tnLst>
    <p:bldLst>
      <p:bldGraphic spid="11" grpId="0" uiExpand="1">
        <p:bldSub>
          <a:bldDgm bld="one"/>
        </p:bldSub>
      </p:bldGraphic>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14</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123915" y="1947429"/>
            <a:ext cx="10001572" cy="1200329"/>
          </a:xfrm>
          <a:prstGeom prst="rect">
            <a:avLst/>
          </a:prstGeom>
        </p:spPr>
        <p:txBody>
          <a:bodyPr wrap="square">
            <a:spAutoFit/>
          </a:bodyPr>
          <a:lstStyle/>
          <a:p>
            <a:pPr algn="ctr" rtl="1"/>
            <a:r>
              <a:rPr lang="ur-PK" sz="2400" dirty="0">
                <a:solidFill>
                  <a:srgbClr val="1A3F6D"/>
                </a:solidFill>
                <a:ea typeface="Calibri" panose="020F0502020204030204" pitchFamily="34" charset="0"/>
                <a:cs typeface="Al Qalam Quran Publisher" panose="02040503050201020203" pitchFamily="18" charset="-78"/>
              </a:rPr>
              <a:t>يٰۤاَيُّهَا الَّذِيْنَ اٰمَنُوْۤا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اے وہ لوگو جو ایمان لائے</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اِنَّ مِنْ اَزْوَاجِكُمْ وَ اَوْلَادِكُمْ عَدُوًّا لَّكُمْ </a:t>
            </a:r>
            <a:r>
              <a:rPr lang="en-US" sz="24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smtClean="0">
                <a:solidFill>
                  <a:srgbClr val="1A3F6D"/>
                </a:solidFill>
                <a:ea typeface="Calibri" panose="020F0502020204030204" pitchFamily="34" charset="0"/>
                <a:cs typeface="Jameel Noori Nastaleeq" panose="02000503000000020004" pitchFamily="2" charset="-78"/>
              </a:rPr>
              <a:t>بلاشبہ </a:t>
            </a:r>
            <a:r>
              <a:rPr lang="ar-SA" sz="2400" dirty="0">
                <a:solidFill>
                  <a:srgbClr val="1A3F6D"/>
                </a:solidFill>
                <a:ea typeface="Calibri" panose="020F0502020204030204" pitchFamily="34" charset="0"/>
                <a:cs typeface="Jameel Noori Nastaleeq" panose="02000503000000020004" pitchFamily="2" charset="-78"/>
              </a:rPr>
              <a:t>تمہاری بیویوں اور اولاد میں سےبعض تمہارے دشمن ہیں</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فَاحْذَرُوْهُمْ١ۚ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سو اُن سے ہوشیار رہو</a:t>
            </a:r>
            <a:r>
              <a:rPr lang="ur-PK" sz="2400" dirty="0">
                <a:solidFill>
                  <a:srgbClr val="1A3F6D"/>
                </a:solidFill>
                <a:ea typeface="Calibri" panose="020F0502020204030204" pitchFamily="34" charset="0"/>
                <a:cs typeface="Jameel Noori Nastaleeq" panose="02000503000000020004" pitchFamily="2" charset="-78"/>
              </a:rPr>
              <a:t>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اِنْ تَعْفُوْا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ا ور اگرتم معاف کرتے رہو</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تَصْفَحُوْا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اور چشم پوشی کرتے رہو</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تَغْفِرُوْا </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dirty="0">
                <a:solidFill>
                  <a:srgbClr val="1A3F6D"/>
                </a:solidFill>
                <a:ea typeface="Calibri" panose="020F0502020204030204" pitchFamily="34" charset="0"/>
                <a:cs typeface="Jameel Noori Nastaleeq" panose="02000503000000020004" pitchFamily="2" charset="-78"/>
              </a:rPr>
              <a:t>اور   در گزر کرتے رہو</a:t>
            </a:r>
            <a:r>
              <a:rPr lang="en-US" sz="24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فَاِنَّ اللّٰهَ غَفُوْرٌ رَّحِيْمٌ۰۰۱۴</a:t>
            </a:r>
            <a:r>
              <a:rPr lang="ur-PK" sz="24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400" dirty="0">
                <a:solidFill>
                  <a:srgbClr val="1A3F6D"/>
                </a:solidFill>
                <a:ea typeface="Calibri" panose="020F0502020204030204" pitchFamily="34" charset="0"/>
                <a:cs typeface="Jameel Noori Nastaleeq" panose="02000503000000020004" pitchFamily="2" charset="-78"/>
              </a:rPr>
              <a:t>توبے شک  اللہ بھی  درگزر فرمانے والا مہربان ہے۔</a:t>
            </a:r>
            <a:endParaRPr lang="en-US" sz="24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2559862743"/>
              </p:ext>
            </p:extLst>
          </p:nvPr>
        </p:nvGraphicFramePr>
        <p:xfrm>
          <a:off x="1900717" y="3147758"/>
          <a:ext cx="8157684" cy="29917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4028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B6425B3B-8AA8-4C84-BE90-45A569A56D2B}"/>
                                            </p:graphicEl>
                                          </p:spTgt>
                                        </p:tgtEl>
                                        <p:attrNameLst>
                                          <p:attrName>style.visibility</p:attrName>
                                        </p:attrNameLst>
                                      </p:cBhvr>
                                      <p:to>
                                        <p:strVal val="visible"/>
                                      </p:to>
                                    </p:set>
                                    <p:animEffect transition="in" filter="barn(inVertical)">
                                      <p:cBhvr>
                                        <p:cTn id="11" dur="500"/>
                                        <p:tgtEl>
                                          <p:spTgt spid="11">
                                            <p:graphicEl>
                                              <a:dgm id="{B6425B3B-8AA8-4C84-BE90-45A569A56D2B}"/>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3D47537F-358D-4884-A909-781147A364FA}"/>
                                            </p:graphicEl>
                                          </p:spTgt>
                                        </p:tgtEl>
                                        <p:attrNameLst>
                                          <p:attrName>style.visibility</p:attrName>
                                        </p:attrNameLst>
                                      </p:cBhvr>
                                      <p:to>
                                        <p:strVal val="visible"/>
                                      </p:to>
                                    </p:set>
                                    <p:animEffect transition="in" filter="barn(inVertical)">
                                      <p:cBhvr>
                                        <p:cTn id="16" dur="500"/>
                                        <p:tgtEl>
                                          <p:spTgt spid="11">
                                            <p:graphicEl>
                                              <a:dgm id="{3D47537F-358D-4884-A909-781147A364F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graphicEl>
                                              <a:dgm id="{891DCEEE-30EE-49F8-ADBE-028700A8EA0D}"/>
                                            </p:graphicEl>
                                          </p:spTgt>
                                        </p:tgtEl>
                                        <p:attrNameLst>
                                          <p:attrName>style.visibility</p:attrName>
                                        </p:attrNameLst>
                                      </p:cBhvr>
                                      <p:to>
                                        <p:strVal val="visible"/>
                                      </p:to>
                                    </p:set>
                                    <p:animEffect transition="in" filter="barn(inVertical)">
                                      <p:cBhvr>
                                        <p:cTn id="21" dur="500"/>
                                        <p:tgtEl>
                                          <p:spTgt spid="11">
                                            <p:graphicEl>
                                              <a:dgm id="{891DCEEE-30EE-49F8-ADBE-028700A8EA0D}"/>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graphicEl>
                                              <a:dgm id="{26950C89-DBB5-4939-B619-A45B4675CA41}"/>
                                            </p:graphicEl>
                                          </p:spTgt>
                                        </p:tgtEl>
                                        <p:attrNameLst>
                                          <p:attrName>style.visibility</p:attrName>
                                        </p:attrNameLst>
                                      </p:cBhvr>
                                      <p:to>
                                        <p:strVal val="visible"/>
                                      </p:to>
                                    </p:set>
                                    <p:animEffect transition="in" filter="barn(inVertical)">
                                      <p:cBhvr>
                                        <p:cTn id="26" dur="500"/>
                                        <p:tgtEl>
                                          <p:spTgt spid="11">
                                            <p:graphicEl>
                                              <a:dgm id="{26950C89-DBB5-4939-B619-A45B4675CA4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11"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ar-SA"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15</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35803" y="3150573"/>
            <a:ext cx="10120394" cy="1249573"/>
          </a:xfrm>
          <a:prstGeom prst="rect">
            <a:avLst/>
          </a:prstGeom>
        </p:spPr>
        <p:txBody>
          <a:bodyPr wrap="square">
            <a:spAutoFit/>
          </a:bodyPr>
          <a:lstStyle/>
          <a:p>
            <a:pPr algn="ctr" rtl="1">
              <a:lnSpc>
                <a:spcPct val="120000"/>
              </a:lnSpc>
            </a:pPr>
            <a:r>
              <a:rPr lang="ur-PK" sz="3200" dirty="0">
                <a:solidFill>
                  <a:srgbClr val="1A3F6D"/>
                </a:solidFill>
                <a:ea typeface="Calibri" panose="020F0502020204030204" pitchFamily="34" charset="0"/>
                <a:cs typeface="Al Qalam Quran Publisher" panose="02040503050201020203" pitchFamily="18" charset="-78"/>
              </a:rPr>
              <a:t>اِنَّمَاۤ اَمْوَالُكُمْ وَ اَوْلَادُكُمْ فِتْنَةٌ١ؕ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بے شک تمہارے  مال اور تمہاری اولاد  تو آزمائش کا ذریعہ ہیں</a:t>
            </a:r>
            <a:r>
              <a:rPr lang="en-US" sz="32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ar-SA" sz="32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lnSpc>
                <a:spcPct val="120000"/>
              </a:lnSpc>
            </a:pPr>
            <a:r>
              <a:rPr lang="ur-PK" sz="3200" dirty="0" smtClean="0">
                <a:solidFill>
                  <a:srgbClr val="1A3F6D"/>
                </a:solidFill>
                <a:ea typeface="Calibri" panose="020F0502020204030204" pitchFamily="34" charset="0"/>
                <a:cs typeface="Al Qalam Quran Publisher" panose="02040503050201020203" pitchFamily="18" charset="-78"/>
              </a:rPr>
              <a:t>وَ </a:t>
            </a:r>
            <a:r>
              <a:rPr lang="ur-PK" sz="3200" dirty="0">
                <a:solidFill>
                  <a:srgbClr val="1A3F6D"/>
                </a:solidFill>
                <a:ea typeface="Calibri" panose="020F0502020204030204" pitchFamily="34" charset="0"/>
                <a:cs typeface="Al Qalam Quran Publisher" panose="02040503050201020203" pitchFamily="18" charset="-78"/>
              </a:rPr>
              <a:t>اللّٰهُ عِنْدَهٗۤ اَجْرٌ عَظِيْمٌ۰۰۱۵</a:t>
            </a:r>
            <a:r>
              <a:rPr lang="ar-SA" sz="3200" dirty="0">
                <a:solidFill>
                  <a:srgbClr val="1A3F6D"/>
                </a:solidFill>
                <a:ea typeface="Calibri" panose="020F0502020204030204" pitchFamily="34" charset="0"/>
                <a:cs typeface="Jameel Noori Nastaleeq" panose="02000503000000020004" pitchFamily="2" charset="-78"/>
              </a:rPr>
              <a:t>اور اللہ کے ہاں  شاندار بدلہ ہے ۔</a:t>
            </a:r>
            <a:endParaRPr lang="en-US" sz="3200" dirty="0">
              <a:solidFill>
                <a:srgbClr val="1A3F6D"/>
              </a:solidFill>
            </a:endParaRPr>
          </a:p>
        </p:txBody>
      </p:sp>
      <p:sp>
        <p:nvSpPr>
          <p:cNvPr id="9" name="Rounded Rectangle 8"/>
          <p:cNvSpPr/>
          <p:nvPr/>
        </p:nvSpPr>
        <p:spPr>
          <a:xfrm>
            <a:off x="3070941" y="2102727"/>
            <a:ext cx="6044030"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بندۂ مومن کا  مال اور اولاد کے بارے میں نقطۂ نظر</a:t>
            </a:r>
          </a:p>
        </p:txBody>
      </p:sp>
    </p:spTree>
    <p:extLst>
      <p:ext uri="{BB962C8B-B14F-4D97-AF65-F5344CB8AC3E}">
        <p14:creationId xmlns:p14="http://schemas.microsoft.com/office/powerpoint/2010/main" val="46120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674031"/>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ar-SA"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15</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95214" y="1887776"/>
            <a:ext cx="10001572" cy="1104918"/>
          </a:xfrm>
          <a:prstGeom prst="rect">
            <a:avLst/>
          </a:prstGeom>
        </p:spPr>
        <p:txBody>
          <a:bodyPr wrap="square">
            <a:spAutoFit/>
          </a:bodyPr>
          <a:lstStyle/>
          <a:p>
            <a:pPr algn="ctr" rtl="1">
              <a:lnSpc>
                <a:spcPct val="120000"/>
              </a:lnSpc>
            </a:pPr>
            <a:r>
              <a:rPr lang="ur-PK" sz="2800" dirty="0">
                <a:solidFill>
                  <a:srgbClr val="1A3F6D"/>
                </a:solidFill>
                <a:ea typeface="Calibri" panose="020F0502020204030204" pitchFamily="34" charset="0"/>
                <a:cs typeface="Al Qalam Quran Publisher" panose="02040503050201020203" pitchFamily="18" charset="-78"/>
              </a:rPr>
              <a:t>اِنَّمَاۤ اَمْوَالُكُمْ وَ اَوْلَادُكُمْ فِتْنَةٌ١ؕ </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800" dirty="0">
                <a:solidFill>
                  <a:srgbClr val="1A3F6D"/>
                </a:solidFill>
                <a:ea typeface="Calibri" panose="020F0502020204030204" pitchFamily="34" charset="0"/>
                <a:cs typeface="Jameel Noori Nastaleeq" panose="02000503000000020004" pitchFamily="2" charset="-78"/>
              </a:rPr>
              <a:t>بے شک تمہارے  مال اور تمہاری اولاد  تو آزمائش کا ذریعہ ہیں</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ar-SA"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lnSpc>
                <a:spcPct val="120000"/>
              </a:lnSpc>
            </a:pPr>
            <a:r>
              <a:rPr lang="ur-PK" sz="2800" dirty="0">
                <a:solidFill>
                  <a:srgbClr val="1A3F6D"/>
                </a:solidFill>
                <a:ea typeface="Calibri" panose="020F0502020204030204" pitchFamily="34" charset="0"/>
                <a:cs typeface="Al Qalam Quran Publisher" panose="02040503050201020203" pitchFamily="18" charset="-78"/>
              </a:rPr>
              <a:t>وَ اللّٰهُ عِنْدَهٗۤ اَجْرٌ عَظِيْمٌ۰۰۱۵</a:t>
            </a:r>
            <a:r>
              <a:rPr lang="ar-SA" sz="2800" dirty="0">
                <a:solidFill>
                  <a:srgbClr val="1A3F6D"/>
                </a:solidFill>
                <a:ea typeface="Calibri" panose="020F0502020204030204" pitchFamily="34" charset="0"/>
                <a:cs typeface="Jameel Noori Nastaleeq" panose="02000503000000020004" pitchFamily="2" charset="-78"/>
              </a:rPr>
              <a:t>اور اللہ کے ہاں  شاندار بدلہ ہے ۔</a:t>
            </a:r>
            <a:endParaRPr lang="en-US" sz="28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1081426910"/>
              </p:ext>
            </p:extLst>
          </p:nvPr>
        </p:nvGraphicFramePr>
        <p:xfrm>
          <a:off x="2014114" y="2979616"/>
          <a:ext cx="8157684" cy="16603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ounded Rectangle 6"/>
          <p:cNvSpPr/>
          <p:nvPr/>
        </p:nvSpPr>
        <p:spPr>
          <a:xfrm>
            <a:off x="1768016" y="4695469"/>
            <a:ext cx="8684340" cy="139824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738342" y="4788745"/>
            <a:ext cx="8715316" cy="1304973"/>
          </a:xfrm>
          <a:prstGeom prst="rect">
            <a:avLst/>
          </a:prstGeom>
        </p:spPr>
        <p:txBody>
          <a:bodyPr wrap="square">
            <a:spAutoFit/>
          </a:bodyPr>
          <a:lstStyle/>
          <a:p>
            <a:pPr lvl="0" algn="ctr">
              <a:lnSpc>
                <a:spcPct val="110000"/>
              </a:lnSpc>
            </a:pPr>
            <a:r>
              <a:rPr lang="ur-PK" sz="28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اَلْمَالُ وَ الْبَنُوْنَ زِيْنَةُ الْحَيٰوةِ الدُّنْيَا١ۚ وَ الْبٰقِيٰتُ الصّٰلِحٰتُ خَيْرٌ عِنْدَ رَبِّكَ ثَوَابًا وَّ خَيْرٌ اَمَلًا۰۰۴۶ </a:t>
            </a:r>
            <a:r>
              <a:rPr lang="ar-SA" sz="2000" dirty="0" smtClean="0">
                <a:solidFill>
                  <a:srgbClr val="1A3F6D"/>
                </a:solidFill>
                <a:latin typeface="Jameel Noori Nastaleeq" panose="02000503000000020004" pitchFamily="2" charset="-78"/>
                <a:cs typeface="Jameel Noori Nastaleeq" panose="02000503000000020004" pitchFamily="2" charset="-78"/>
              </a:rPr>
              <a:t>(</a:t>
            </a:r>
            <a:r>
              <a:rPr lang="ur-PK" sz="2000" dirty="0" smtClean="0">
                <a:solidFill>
                  <a:srgbClr val="1A3F6D"/>
                </a:solidFill>
                <a:latin typeface="Jameel Noori Nastaleeq" panose="02000503000000020004" pitchFamily="2" charset="-78"/>
                <a:cs typeface="Jameel Noori Nastaleeq" panose="02000503000000020004" pitchFamily="2" charset="-78"/>
              </a:rPr>
              <a:t>الکہف</a:t>
            </a:r>
            <a:r>
              <a:rPr lang="ar-SA" sz="2000" dirty="0" smtClean="0">
                <a:solidFill>
                  <a:srgbClr val="1A3F6D"/>
                </a:solidFill>
                <a:latin typeface="Jameel Noori Nastaleeq" panose="02000503000000020004" pitchFamily="2" charset="-78"/>
                <a:cs typeface="Jameel Noori Nastaleeq" panose="02000503000000020004" pitchFamily="2" charset="-78"/>
              </a:rPr>
              <a:t>: </a:t>
            </a:r>
            <a:r>
              <a:rPr lang="ur-PK" sz="2000" dirty="0" smtClean="0">
                <a:solidFill>
                  <a:srgbClr val="1A3F6D"/>
                </a:solidFill>
                <a:latin typeface="Jameel Noori Nastaleeq" panose="02000503000000020004" pitchFamily="2" charset="-78"/>
                <a:cs typeface="Jameel Noori Nastaleeq" panose="02000503000000020004" pitchFamily="2" charset="-78"/>
              </a:rPr>
              <a:t>46</a:t>
            </a:r>
            <a:r>
              <a:rPr lang="ar-SA" sz="2000" dirty="0" smtClean="0">
                <a:solidFill>
                  <a:srgbClr val="1A3F6D"/>
                </a:solidFill>
                <a:latin typeface="Jameel Noori Nastaleeq" panose="02000503000000020004" pitchFamily="2" charset="-78"/>
                <a:cs typeface="Jameel Noori Nastaleeq" panose="02000503000000020004" pitchFamily="2" charset="-78"/>
              </a:rPr>
              <a:t>)</a:t>
            </a:r>
            <a:endParaRPr lang="en-US" sz="2000" dirty="0" smtClean="0">
              <a:solidFill>
                <a:srgbClr val="1A3F6D"/>
              </a:solidFill>
              <a:latin typeface="Jameel Noori Nastaleeq" panose="02000503000000020004" pitchFamily="2" charset="-78"/>
              <a:cs typeface="Jameel Noori Nastaleeq" panose="02000503000000020004" pitchFamily="2" charset="-78"/>
            </a:endParaRPr>
          </a:p>
          <a:p>
            <a:pPr algn="ctr"/>
            <a:r>
              <a:rPr lang="ur-PK" sz="2400" dirty="0">
                <a:solidFill>
                  <a:srgbClr val="1A3F6D"/>
                </a:solidFill>
                <a:ea typeface="Calibri" panose="020F0502020204030204" pitchFamily="34" charset="0"/>
                <a:cs typeface="Jameel Noori Nastaleeq" panose="02000503000000020004" pitchFamily="2" charset="-78"/>
              </a:rPr>
              <a:t>"مال اور بیٹے تو دنیا کی زندگی کی (رونق و) زینت ہیں اور باقی رہنے والی نیکیاں ہیں جو بہتر ہیں تمہارے رب کے نزدیک </a:t>
            </a:r>
            <a:endParaRPr lang="ur-PK" sz="2400" dirty="0" smtClean="0">
              <a:solidFill>
                <a:srgbClr val="1A3F6D"/>
              </a:solidFill>
              <a:ea typeface="Calibri" panose="020F0502020204030204" pitchFamily="34" charset="0"/>
              <a:cs typeface="Jameel Noori Nastaleeq" panose="02000503000000020004" pitchFamily="2" charset="-78"/>
            </a:endParaRPr>
          </a:p>
          <a:p>
            <a:pPr algn="ctr"/>
            <a:r>
              <a:rPr lang="ur-PK" sz="2400" dirty="0" smtClean="0">
                <a:solidFill>
                  <a:srgbClr val="1A3F6D"/>
                </a:solidFill>
                <a:ea typeface="Calibri" panose="020F0502020204030204" pitchFamily="34" charset="0"/>
                <a:cs typeface="Jameel Noori Nastaleeq" panose="02000503000000020004" pitchFamily="2" charset="-78"/>
              </a:rPr>
              <a:t>ثواب </a:t>
            </a:r>
            <a:r>
              <a:rPr lang="ur-PK" sz="2400" dirty="0">
                <a:solidFill>
                  <a:srgbClr val="1A3F6D"/>
                </a:solidFill>
                <a:ea typeface="Calibri" panose="020F0502020204030204" pitchFamily="34" charset="0"/>
                <a:cs typeface="Jameel Noori Nastaleeq" panose="02000503000000020004" pitchFamily="2" charset="-78"/>
              </a:rPr>
              <a:t>کے لحاظ سے اور امید لگانے کے اعتبار سے"۔ </a:t>
            </a:r>
          </a:p>
        </p:txBody>
      </p:sp>
    </p:spTree>
    <p:extLst>
      <p:ext uri="{BB962C8B-B14F-4D97-AF65-F5344CB8AC3E}">
        <p14:creationId xmlns:p14="http://schemas.microsoft.com/office/powerpoint/2010/main" val="254944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B6425B3B-8AA8-4C84-BE90-45A569A56D2B}"/>
                                            </p:graphicEl>
                                          </p:spTgt>
                                        </p:tgtEl>
                                        <p:attrNameLst>
                                          <p:attrName>style.visibility</p:attrName>
                                        </p:attrNameLst>
                                      </p:cBhvr>
                                      <p:to>
                                        <p:strVal val="visible"/>
                                      </p:to>
                                    </p:set>
                                    <p:animEffect transition="in" filter="barn(inVertical)">
                                      <p:cBhvr>
                                        <p:cTn id="11" dur="500"/>
                                        <p:tgtEl>
                                          <p:spTgt spid="11">
                                            <p:graphicEl>
                                              <a:dgm id="{B6425B3B-8AA8-4C84-BE90-45A569A56D2B}"/>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5DEE002A-E09A-49DB-B70B-B203010BAF10}"/>
                                            </p:graphicEl>
                                          </p:spTgt>
                                        </p:tgtEl>
                                        <p:attrNameLst>
                                          <p:attrName>style.visibility</p:attrName>
                                        </p:attrNameLst>
                                      </p:cBhvr>
                                      <p:to>
                                        <p:strVal val="visible"/>
                                      </p:to>
                                    </p:set>
                                    <p:animEffect transition="in" filter="barn(inVertical)">
                                      <p:cBhvr>
                                        <p:cTn id="16" dur="500"/>
                                        <p:tgtEl>
                                          <p:spTgt spid="11">
                                            <p:graphicEl>
                                              <a:dgm id="{5DEE002A-E09A-49DB-B70B-B203010BAF10}"/>
                                            </p:graphic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71"/>
                </p:tgtEl>
              </p:cMediaNode>
            </p:video>
          </p:childTnLst>
        </p:cTn>
      </p:par>
    </p:tnLst>
    <p:bldLst>
      <p:bldGraphic spid="11" grpId="0" uiExpand="1">
        <p:bldSub>
          <a:bldDgm bld="one"/>
        </p:bldSub>
      </p:bldGraphic>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 درسِ 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"ایمان اور اس کے ثمرات و مضمرات" </a:t>
            </a:r>
            <a:r>
              <a:rPr lang="ur-PK" sz="60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(حصّہ دوم)</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التغابن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16</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35803" y="3150573"/>
            <a:ext cx="10120394" cy="2456057"/>
          </a:xfrm>
          <a:prstGeom prst="rect">
            <a:avLst/>
          </a:prstGeom>
        </p:spPr>
        <p:txBody>
          <a:bodyPr wrap="square">
            <a:spAutoFit/>
          </a:bodyPr>
          <a:lstStyle/>
          <a:p>
            <a:pPr algn="ctr" rtl="1">
              <a:lnSpc>
                <a:spcPct val="120000"/>
              </a:lnSpc>
            </a:pPr>
            <a:r>
              <a:rPr lang="ur-PK" sz="3200" dirty="0">
                <a:solidFill>
                  <a:srgbClr val="1A3F6D"/>
                </a:solidFill>
                <a:ea typeface="Calibri" panose="020F0502020204030204" pitchFamily="34" charset="0"/>
                <a:cs typeface="Al Qalam Quran Publisher" panose="02040503050201020203" pitchFamily="18" charset="-78"/>
              </a:rPr>
              <a:t>فَاتَّقُوا اللّٰهَ مَا اسْتَطَعْتُمْ </a:t>
            </a:r>
            <a:r>
              <a:rPr lang="en-US" sz="32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spc="-10" dirty="0">
                <a:solidFill>
                  <a:srgbClr val="1A3F6D"/>
                </a:solidFill>
                <a:ea typeface="Calibri" panose="020F0502020204030204" pitchFamily="34" charset="0"/>
                <a:cs typeface="Jameel Noori Nastaleeq" panose="02000503000000020004" pitchFamily="2" charset="-78"/>
              </a:rPr>
              <a:t>سو جہاں تک ممکن ہو سکے اللہ کی نافرمانی  سے بچو</a:t>
            </a:r>
            <a:r>
              <a:rPr lang="en-US" sz="32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اسْمَعُوْا وَ اَطِيْعُوْا </a:t>
            </a:r>
            <a:r>
              <a:rPr lang="en-US" sz="32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spc="-10" dirty="0">
                <a:solidFill>
                  <a:srgbClr val="1A3F6D"/>
                </a:solidFill>
                <a:ea typeface="Calibri" panose="020F0502020204030204" pitchFamily="34" charset="0"/>
                <a:cs typeface="Jameel Noori Nastaleeq" panose="02000503000000020004" pitchFamily="2" charset="-78"/>
              </a:rPr>
              <a:t>اور </a:t>
            </a:r>
            <a:r>
              <a:rPr lang="ar-SA" sz="3200" spc="-10" dirty="0" smtClean="0">
                <a:solidFill>
                  <a:srgbClr val="1A3F6D"/>
                </a:solidFill>
                <a:ea typeface="Calibri" panose="020F0502020204030204" pitchFamily="34" charset="0"/>
                <a:cs typeface="Jameel Noori Nastaleeq" panose="02000503000000020004" pitchFamily="2" charset="-78"/>
              </a:rPr>
              <a:t>(اُ </a:t>
            </a:r>
            <a:r>
              <a:rPr lang="ar-SA" sz="3200" spc="-10" dirty="0">
                <a:solidFill>
                  <a:srgbClr val="1A3F6D"/>
                </a:solidFill>
                <a:ea typeface="Calibri" panose="020F0502020204030204" pitchFamily="34" charset="0"/>
                <a:cs typeface="Jameel Noori Nastaleeq" panose="02000503000000020004" pitchFamily="2" charset="-78"/>
              </a:rPr>
              <a:t>س کے احکامات ) سنو اور مانو</a:t>
            </a:r>
            <a:r>
              <a:rPr lang="en-US" sz="32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اَنْفِقُوْا خَيْرًا لِّاَنْفُسِكُمْ١ؕ </a:t>
            </a:r>
            <a:r>
              <a:rPr lang="en-US" sz="32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spc="-10" dirty="0">
                <a:solidFill>
                  <a:srgbClr val="1A3F6D"/>
                </a:solidFill>
                <a:ea typeface="Calibri" panose="020F0502020204030204" pitchFamily="34" charset="0"/>
                <a:cs typeface="Jameel Noori Nastaleeq" panose="02000503000000020004" pitchFamily="2" charset="-78"/>
              </a:rPr>
              <a:t>اور ( اُس کی راہ میں) خرچ کر و  (یہ) بہتر ہے تمہارے حق میں</a:t>
            </a:r>
            <a:r>
              <a:rPr lang="en-US" sz="32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مَنْ يُّوْقَ شُحَّ نَفْسِهٖ </a:t>
            </a:r>
            <a:r>
              <a:rPr lang="en-US" sz="32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spc="-10" dirty="0">
                <a:solidFill>
                  <a:srgbClr val="1A3F6D"/>
                </a:solidFill>
                <a:ea typeface="Calibri" panose="020F0502020204030204" pitchFamily="34" charset="0"/>
                <a:cs typeface="Jameel Noori Nastaleeq" panose="02000503000000020004" pitchFamily="2" charset="-78"/>
              </a:rPr>
              <a:t>اور جو شخص جی کے لالچ سے بچالیا گیا </a:t>
            </a:r>
            <a:r>
              <a:rPr lang="en-US" sz="32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فَاُولٰٓىِٕكَ هُمُ الْمُفْلِحُوْنَ۰۰۱۶</a:t>
            </a:r>
            <a:r>
              <a:rPr lang="ur-PK" sz="3200" spc="-1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3200" spc="-10" dirty="0">
                <a:solidFill>
                  <a:srgbClr val="1A3F6D"/>
                </a:solidFill>
                <a:ea typeface="Calibri" panose="020F0502020204030204" pitchFamily="34" charset="0"/>
                <a:cs typeface="Jameel Noori Nastaleeq" panose="02000503000000020004" pitchFamily="2" charset="-78"/>
              </a:rPr>
              <a:t>تو ایسے ہی لو گ کامیاب ہونے والے ہیں ۔</a:t>
            </a:r>
            <a:endParaRPr lang="en-US" sz="3200" dirty="0">
              <a:solidFill>
                <a:srgbClr val="1A3F6D"/>
              </a:solidFill>
            </a:endParaRPr>
          </a:p>
        </p:txBody>
      </p:sp>
      <p:sp>
        <p:nvSpPr>
          <p:cNvPr id="9" name="Rounded Rectangle 8"/>
          <p:cNvSpPr/>
          <p:nvPr/>
        </p:nvSpPr>
        <p:spPr>
          <a:xfrm>
            <a:off x="3651512" y="2102727"/>
            <a:ext cx="4882888"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ایمان کے تقاضے ادا کرنے کی دعوت</a:t>
            </a:r>
          </a:p>
        </p:txBody>
      </p:sp>
    </p:spTree>
    <p:extLst>
      <p:ext uri="{BB962C8B-B14F-4D97-AF65-F5344CB8AC3E}">
        <p14:creationId xmlns:p14="http://schemas.microsoft.com/office/powerpoint/2010/main" val="154021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آیت16</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95214" y="1887776"/>
            <a:ext cx="10001572" cy="1200329"/>
          </a:xfrm>
          <a:prstGeom prst="rect">
            <a:avLst/>
          </a:prstGeom>
        </p:spPr>
        <p:txBody>
          <a:bodyPr wrap="square">
            <a:spAutoFit/>
          </a:bodyPr>
          <a:lstStyle/>
          <a:p>
            <a:pPr algn="ctr" rtl="1"/>
            <a:r>
              <a:rPr lang="ur-PK" sz="2400" dirty="0">
                <a:solidFill>
                  <a:srgbClr val="1A3F6D"/>
                </a:solidFill>
                <a:ea typeface="Calibri" panose="020F0502020204030204" pitchFamily="34" charset="0"/>
                <a:cs typeface="Al Qalam Quran Publisher" panose="02040503050201020203" pitchFamily="18" charset="-78"/>
              </a:rPr>
              <a:t>فَاتَّقُوا اللّٰهَ مَا اسْتَطَعْتُمْ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سو جہاں تک ممکن ہو سکے اللہ کی نافرمانی  سے بچو</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اسْمَعُوْا وَ اَطِيْعُوْا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(اُ س کے احکامات ) سنو اور مانو</a:t>
            </a:r>
            <a:r>
              <a:rPr lang="en-US"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r>
              <a:rPr lang="ur-PK" sz="2400" dirty="0" smtClean="0">
                <a:solidFill>
                  <a:srgbClr val="1A3F6D"/>
                </a:solidFill>
                <a:ea typeface="Calibri" panose="020F0502020204030204" pitchFamily="34" charset="0"/>
                <a:cs typeface="Al Qalam Quran Publisher" panose="02040503050201020203" pitchFamily="18" charset="-78"/>
              </a:rPr>
              <a:t>وَ </a:t>
            </a:r>
            <a:r>
              <a:rPr lang="ur-PK" sz="2400" dirty="0">
                <a:solidFill>
                  <a:srgbClr val="1A3F6D"/>
                </a:solidFill>
                <a:ea typeface="Calibri" panose="020F0502020204030204" pitchFamily="34" charset="0"/>
                <a:cs typeface="Al Qalam Quran Publisher" panose="02040503050201020203" pitchFamily="18" charset="-78"/>
              </a:rPr>
              <a:t>اَنْفِقُوْا خَيْرًا لِّاَنْفُسِكُمْ١ؕ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 اُس کی راہ میں) خرچ کر و  (یہ) بہتر ہے تمہارے حق میں</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مَنْ يُّوْقَ شُحَّ نَفْسِهٖ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جو شخص جی کے لالچ سے بچالیا گیا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فَاُولٰٓىِٕكَ هُمُ الْمُفْلِحُوْنَ۰۰۱۶</a:t>
            </a:r>
            <a:r>
              <a:rPr lang="ur-PK" sz="2400" spc="-1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400" spc="-10" dirty="0">
                <a:solidFill>
                  <a:srgbClr val="1A3F6D"/>
                </a:solidFill>
                <a:ea typeface="Calibri" panose="020F0502020204030204" pitchFamily="34" charset="0"/>
                <a:cs typeface="Jameel Noori Nastaleeq" panose="02000503000000020004" pitchFamily="2" charset="-78"/>
              </a:rPr>
              <a:t>تو ایسے ہی لو گ کامیاب ہونے والے ہیں ۔</a:t>
            </a:r>
            <a:endParaRPr lang="en-US" sz="2400" dirty="0">
              <a:solidFill>
                <a:srgbClr val="1A3F6D"/>
              </a:solidFill>
            </a:endParaRPr>
          </a:p>
        </p:txBody>
      </p:sp>
      <p:sp>
        <p:nvSpPr>
          <p:cNvPr id="9" name="Rounded Rectangle 8"/>
          <p:cNvSpPr/>
          <p:nvPr/>
        </p:nvSpPr>
        <p:spPr>
          <a:xfrm>
            <a:off x="5219054" y="3072897"/>
            <a:ext cx="1747804" cy="773389"/>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تقویٰ</a:t>
            </a:r>
            <a:endPar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10" name="Content Placeholder 3"/>
          <p:cNvGraphicFramePr>
            <a:graphicFrameLocks/>
          </p:cNvGraphicFramePr>
          <p:nvPr>
            <p:extLst>
              <p:ext uri="{D42A27DB-BD31-4B8C-83A1-F6EECF244321}">
                <p14:modId xmlns:p14="http://schemas.microsoft.com/office/powerpoint/2010/main" val="4085748821"/>
              </p:ext>
            </p:extLst>
          </p:nvPr>
        </p:nvGraphicFramePr>
        <p:xfrm>
          <a:off x="3578941" y="4077730"/>
          <a:ext cx="5028030" cy="8280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ounded Rectangle 11"/>
          <p:cNvSpPr/>
          <p:nvPr/>
        </p:nvSpPr>
        <p:spPr>
          <a:xfrm>
            <a:off x="1768016" y="4004682"/>
            <a:ext cx="8684340" cy="166293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3" name="Rectangle 12"/>
          <p:cNvSpPr/>
          <p:nvPr/>
        </p:nvSpPr>
        <p:spPr>
          <a:xfrm>
            <a:off x="1738342" y="4097958"/>
            <a:ext cx="8715316" cy="1569660"/>
          </a:xfrm>
          <a:prstGeom prst="rect">
            <a:avLst/>
          </a:prstGeom>
        </p:spPr>
        <p:txBody>
          <a:bodyPr wrap="square">
            <a:spAutoFit/>
          </a:bodyPr>
          <a:lstStyle/>
          <a:p>
            <a:pPr algn="ctr" rtl="1"/>
            <a:r>
              <a:rPr lang="ur-PK" sz="2400" dirty="0">
                <a:solidFill>
                  <a:srgbClr val="1A3F6D"/>
                </a:solidFill>
                <a:ea typeface="Calibri" panose="020F0502020204030204" pitchFamily="34" charset="0"/>
                <a:cs typeface="Jameel Noori Nastaleeq" panose="02000503000000020004" pitchFamily="2" charset="-78"/>
              </a:rPr>
              <a:t>"حضرت </a:t>
            </a:r>
            <a:r>
              <a:rPr lang="ur-PK" sz="2400" dirty="0" smtClean="0">
                <a:solidFill>
                  <a:srgbClr val="1A3F6D"/>
                </a:solidFill>
                <a:ea typeface="Calibri" panose="020F0502020204030204" pitchFamily="34" charset="0"/>
                <a:cs typeface="Jameel Noori Nastaleeq" panose="02000503000000020004" pitchFamily="2" charset="-78"/>
              </a:rPr>
              <a:t>عمرؓ </a:t>
            </a:r>
            <a:r>
              <a:rPr lang="ur-PK" sz="2400" dirty="0">
                <a:solidFill>
                  <a:srgbClr val="1A3F6D"/>
                </a:solidFill>
                <a:ea typeface="Calibri" panose="020F0502020204030204" pitchFamily="34" charset="0"/>
                <a:cs typeface="Jameel Noori Nastaleeq" panose="02000503000000020004" pitchFamily="2" charset="-78"/>
              </a:rPr>
              <a:t>نے حضرت ابی ا بن </a:t>
            </a:r>
            <a:r>
              <a:rPr lang="ur-PK" sz="2400" dirty="0" smtClean="0">
                <a:solidFill>
                  <a:srgbClr val="1A3F6D"/>
                </a:solidFill>
                <a:ea typeface="Calibri" panose="020F0502020204030204" pitchFamily="34" charset="0"/>
                <a:cs typeface="Jameel Noori Nastaleeq" panose="02000503000000020004" pitchFamily="2" charset="-78"/>
              </a:rPr>
              <a:t>کعب</a:t>
            </a:r>
            <a:r>
              <a:rPr lang="ur-PK" sz="2400" dirty="0">
                <a:solidFill>
                  <a:srgbClr val="1A3F6D"/>
                </a:solidFill>
                <a:ea typeface="Calibri" panose="020F0502020204030204" pitchFamily="34" charset="0"/>
                <a:cs typeface="Jameel Noori Nastaleeq" panose="02000503000000020004" pitchFamily="2" charset="-78"/>
              </a:rPr>
              <a:t>ؓ</a:t>
            </a:r>
            <a:r>
              <a:rPr lang="ur-PK" sz="2400" dirty="0" smtClean="0">
                <a:solidFill>
                  <a:srgbClr val="1A3F6D"/>
                </a:solidFill>
                <a:ea typeface="Calibri" panose="020F0502020204030204" pitchFamily="34" charset="0"/>
                <a:cs typeface="Jameel Noori Nastaleeq" panose="02000503000000020004" pitchFamily="2" charset="-78"/>
              </a:rPr>
              <a:t> سے </a:t>
            </a:r>
            <a:r>
              <a:rPr lang="ur-PK" sz="2400" dirty="0">
                <a:solidFill>
                  <a:srgbClr val="1A3F6D"/>
                </a:solidFill>
                <a:ea typeface="Calibri" panose="020F0502020204030204" pitchFamily="34" charset="0"/>
                <a:cs typeface="Jameel Noori Nastaleeq" panose="02000503000000020004" pitchFamily="2" charset="-78"/>
              </a:rPr>
              <a:t>پوچھا کہ تقو ٰی کیا ہے؟ تو اُنہوں نے دریافت کیا کہ کیاکبھی آپ ایسے کسی راستہ سے گزرے ہیں جوکانٹے دار جھاڑیوں کے درمیان ہو؟ حضرت </a:t>
            </a:r>
            <a:r>
              <a:rPr lang="ur-PK" sz="2400" dirty="0" smtClean="0">
                <a:solidFill>
                  <a:srgbClr val="1A3F6D"/>
                </a:solidFill>
                <a:ea typeface="Calibri" panose="020F0502020204030204" pitchFamily="34" charset="0"/>
                <a:cs typeface="Jameel Noori Nastaleeq" panose="02000503000000020004" pitchFamily="2" charset="-78"/>
              </a:rPr>
              <a:t>عمر</a:t>
            </a:r>
            <a:r>
              <a:rPr lang="ur-PK" sz="2400" dirty="0">
                <a:solidFill>
                  <a:srgbClr val="1A3F6D"/>
                </a:solidFill>
                <a:ea typeface="Calibri" panose="020F0502020204030204" pitchFamily="34" charset="0"/>
                <a:cs typeface="Jameel Noori Nastaleeq" panose="02000503000000020004" pitchFamily="2" charset="-78"/>
              </a:rPr>
              <a:t>ؓ</a:t>
            </a:r>
            <a:r>
              <a:rPr lang="ur-PK" sz="2400" dirty="0" smtClean="0">
                <a:solidFill>
                  <a:srgbClr val="1A3F6D"/>
                </a:solidFill>
                <a:ea typeface="Calibri" panose="020F0502020204030204" pitchFamily="34" charset="0"/>
                <a:cs typeface="Jameel Noori Nastaleeq" panose="02000503000000020004" pitchFamily="2" charset="-78"/>
              </a:rPr>
              <a:t> </a:t>
            </a:r>
            <a:r>
              <a:rPr lang="ur-PK" sz="2400" dirty="0">
                <a:solidFill>
                  <a:srgbClr val="1A3F6D"/>
                </a:solidFill>
                <a:ea typeface="Calibri" panose="020F0502020204030204" pitchFamily="34" charset="0"/>
                <a:cs typeface="Jameel Noori Nastaleeq" panose="02000503000000020004" pitchFamily="2" charset="-78"/>
              </a:rPr>
              <a:t>نے جواب دیاجی ہاں۔حضرت ابی بن </a:t>
            </a:r>
            <a:r>
              <a:rPr lang="ur-PK" sz="2400" dirty="0" smtClean="0">
                <a:solidFill>
                  <a:srgbClr val="1A3F6D"/>
                </a:solidFill>
                <a:ea typeface="Calibri" panose="020F0502020204030204" pitchFamily="34" charset="0"/>
                <a:cs typeface="Jameel Noori Nastaleeq" panose="02000503000000020004" pitchFamily="2" charset="-78"/>
              </a:rPr>
              <a:t>کعب</a:t>
            </a:r>
            <a:r>
              <a:rPr lang="ur-PK" sz="2400" dirty="0">
                <a:solidFill>
                  <a:srgbClr val="1A3F6D"/>
                </a:solidFill>
                <a:ea typeface="Calibri" panose="020F0502020204030204" pitchFamily="34" charset="0"/>
                <a:cs typeface="Jameel Noori Nastaleeq" panose="02000503000000020004" pitchFamily="2" charset="-78"/>
              </a:rPr>
              <a:t>ؓ</a:t>
            </a:r>
            <a:r>
              <a:rPr lang="ur-PK" sz="2400" dirty="0" smtClean="0">
                <a:solidFill>
                  <a:srgbClr val="1A3F6D"/>
                </a:solidFill>
                <a:ea typeface="Calibri" panose="020F0502020204030204" pitchFamily="34" charset="0"/>
                <a:cs typeface="Jameel Noori Nastaleeq" panose="02000503000000020004" pitchFamily="2" charset="-78"/>
              </a:rPr>
              <a:t> </a:t>
            </a:r>
            <a:r>
              <a:rPr lang="ur-PK" sz="2400" dirty="0">
                <a:solidFill>
                  <a:srgbClr val="1A3F6D"/>
                </a:solidFill>
                <a:ea typeface="Calibri" panose="020F0502020204030204" pitchFamily="34" charset="0"/>
                <a:cs typeface="Jameel Noori Nastaleeq" panose="02000503000000020004" pitchFamily="2" charset="-78"/>
              </a:rPr>
              <a:t>نے سوال کیا کہ پھر آپؓ کیا کرتے ہیں؟ حضرت </a:t>
            </a:r>
            <a:r>
              <a:rPr lang="ur-PK" sz="2400" dirty="0" smtClean="0">
                <a:solidFill>
                  <a:srgbClr val="1A3F6D"/>
                </a:solidFill>
                <a:ea typeface="Calibri" panose="020F0502020204030204" pitchFamily="34" charset="0"/>
                <a:cs typeface="Jameel Noori Nastaleeq" panose="02000503000000020004" pitchFamily="2" charset="-78"/>
              </a:rPr>
              <a:t>عمر</a:t>
            </a:r>
            <a:r>
              <a:rPr lang="ur-PK" sz="2400" dirty="0">
                <a:solidFill>
                  <a:srgbClr val="1A3F6D"/>
                </a:solidFill>
                <a:ea typeface="Calibri" panose="020F0502020204030204" pitchFamily="34" charset="0"/>
                <a:cs typeface="Jameel Noori Nastaleeq" panose="02000503000000020004" pitchFamily="2" charset="-78"/>
              </a:rPr>
              <a:t>ؓ</a:t>
            </a:r>
            <a:r>
              <a:rPr lang="ur-PK" sz="2400" dirty="0" smtClean="0">
                <a:solidFill>
                  <a:srgbClr val="1A3F6D"/>
                </a:solidFill>
                <a:ea typeface="Calibri" panose="020F0502020204030204" pitchFamily="34" charset="0"/>
                <a:cs typeface="Jameel Noori Nastaleeq" panose="02000503000000020004" pitchFamily="2" charset="-78"/>
              </a:rPr>
              <a:t> </a:t>
            </a:r>
            <a:r>
              <a:rPr lang="ur-PK" sz="2400" dirty="0">
                <a:solidFill>
                  <a:srgbClr val="1A3F6D"/>
                </a:solidFill>
                <a:ea typeface="Calibri" panose="020F0502020204030204" pitchFamily="34" charset="0"/>
                <a:cs typeface="Jameel Noori Nastaleeq" panose="02000503000000020004" pitchFamily="2" charset="-78"/>
              </a:rPr>
              <a:t>نے فرمایا میں اپنا لباس سمیٹتا ہوں اور جسم کو محفوظ رکھنے کی کوشش کرتا ہوں۔ حضرت ابی بن کعبؓ نے فرمایا یہی تقو ٰی ہے</a:t>
            </a:r>
            <a:r>
              <a:rPr lang="ur-PK" sz="2400" dirty="0" smtClean="0">
                <a:solidFill>
                  <a:srgbClr val="1A3F6D"/>
                </a:solidFill>
                <a:ea typeface="Calibri" panose="020F0502020204030204" pitchFamily="34" charset="0"/>
                <a:cs typeface="Jameel Noori Nastaleeq" panose="02000503000000020004" pitchFamily="2" charset="-78"/>
              </a:rPr>
              <a:t>"۔ (تفسیر ابن کثیر)</a:t>
            </a:r>
            <a:endParaRPr lang="ur-PK" sz="2400" dirty="0">
              <a:solidFill>
                <a:srgbClr val="1A3F6D"/>
              </a:solidFill>
              <a:ea typeface="Calibri" panose="020F0502020204030204" pitchFamily="34" charset="0"/>
              <a:cs typeface="Jameel Noori Nastaleeq" panose="02000503000000020004" pitchFamily="2" charset="-78"/>
            </a:endParaRPr>
          </a:p>
        </p:txBody>
      </p:sp>
      <p:graphicFrame>
        <p:nvGraphicFramePr>
          <p:cNvPr id="14" name="Content Placeholder 3"/>
          <p:cNvGraphicFramePr>
            <a:graphicFrameLocks/>
          </p:cNvGraphicFramePr>
          <p:nvPr>
            <p:extLst>
              <p:ext uri="{D42A27DB-BD31-4B8C-83A1-F6EECF244321}">
                <p14:modId xmlns:p14="http://schemas.microsoft.com/office/powerpoint/2010/main" val="934448113"/>
              </p:ext>
            </p:extLst>
          </p:nvPr>
        </p:nvGraphicFramePr>
        <p:xfrm>
          <a:off x="2014114" y="3932699"/>
          <a:ext cx="8157684" cy="223587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Rounded Rectangle 14"/>
          <p:cNvSpPr/>
          <p:nvPr/>
        </p:nvSpPr>
        <p:spPr>
          <a:xfrm>
            <a:off x="1797690" y="4307620"/>
            <a:ext cx="8684340" cy="1065425"/>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6" name="Rectangle 15"/>
          <p:cNvSpPr/>
          <p:nvPr/>
        </p:nvSpPr>
        <p:spPr>
          <a:xfrm>
            <a:off x="1768016" y="4400896"/>
            <a:ext cx="8715316" cy="935641"/>
          </a:xfrm>
          <a:prstGeom prst="rect">
            <a:avLst/>
          </a:prstGeom>
        </p:spPr>
        <p:txBody>
          <a:bodyPr wrap="square">
            <a:spAutoFit/>
          </a:bodyPr>
          <a:lstStyle/>
          <a:p>
            <a:pPr lvl="0" algn="ctr">
              <a:lnSpc>
                <a:spcPct val="110000"/>
              </a:lnSpc>
            </a:pPr>
            <a:r>
              <a:rPr lang="ur-PK" sz="28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يٰۤاَيُّهَا الَّذِيْنَ اٰمَنُوا اتَّقُوا اللّٰهَ حَقَّ تُقٰتِهٖ وَ لَا تَمُوْتُنَّ اِلَّا وَ اَنْتُمْ مُّسْلِمُوْنَ۰۰۱۰۲ </a:t>
            </a:r>
            <a:r>
              <a:rPr lang="ar-SA" sz="2000" dirty="0" smtClean="0">
                <a:solidFill>
                  <a:srgbClr val="1A3F6D"/>
                </a:solidFill>
                <a:latin typeface="Jameel Noori Nastaleeq" panose="02000503000000020004" pitchFamily="2" charset="-78"/>
                <a:cs typeface="Jameel Noori Nastaleeq" panose="02000503000000020004" pitchFamily="2" charset="-78"/>
              </a:rPr>
              <a:t>(</a:t>
            </a:r>
            <a:r>
              <a:rPr lang="ur-PK" sz="2000" dirty="0" smtClean="0">
                <a:solidFill>
                  <a:srgbClr val="1A3F6D"/>
                </a:solidFill>
                <a:latin typeface="Jameel Noori Nastaleeq" panose="02000503000000020004" pitchFamily="2" charset="-78"/>
                <a:cs typeface="Jameel Noori Nastaleeq" panose="02000503000000020004" pitchFamily="2" charset="-78"/>
              </a:rPr>
              <a:t>آل عمران</a:t>
            </a:r>
            <a:r>
              <a:rPr lang="ar-SA" sz="2000" dirty="0" smtClean="0">
                <a:solidFill>
                  <a:srgbClr val="1A3F6D"/>
                </a:solidFill>
                <a:latin typeface="Jameel Noori Nastaleeq" panose="02000503000000020004" pitchFamily="2" charset="-78"/>
                <a:cs typeface="Jameel Noori Nastaleeq" panose="02000503000000020004" pitchFamily="2" charset="-78"/>
              </a:rPr>
              <a:t>: </a:t>
            </a:r>
            <a:r>
              <a:rPr lang="ur-PK" sz="2000" dirty="0" smtClean="0">
                <a:solidFill>
                  <a:srgbClr val="1A3F6D"/>
                </a:solidFill>
                <a:latin typeface="Jameel Noori Nastaleeq" panose="02000503000000020004" pitchFamily="2" charset="-78"/>
                <a:cs typeface="Jameel Noori Nastaleeq" panose="02000503000000020004" pitchFamily="2" charset="-78"/>
              </a:rPr>
              <a:t>102</a:t>
            </a:r>
            <a:r>
              <a:rPr lang="ar-SA" sz="2000" dirty="0" smtClean="0">
                <a:solidFill>
                  <a:srgbClr val="1A3F6D"/>
                </a:solidFill>
                <a:latin typeface="Jameel Noori Nastaleeq" panose="02000503000000020004" pitchFamily="2" charset="-78"/>
                <a:cs typeface="Jameel Noori Nastaleeq" panose="02000503000000020004" pitchFamily="2" charset="-78"/>
              </a:rPr>
              <a:t>)</a:t>
            </a:r>
            <a:endParaRPr lang="en-US" sz="2000" dirty="0" smtClean="0">
              <a:solidFill>
                <a:srgbClr val="1A3F6D"/>
              </a:solidFill>
              <a:latin typeface="Jameel Noori Nastaleeq" panose="02000503000000020004" pitchFamily="2" charset="-78"/>
              <a:cs typeface="Jameel Noori Nastaleeq" panose="02000503000000020004" pitchFamily="2" charset="-78"/>
            </a:endParaRPr>
          </a:p>
          <a:p>
            <a:pPr algn="ctr"/>
            <a:r>
              <a:rPr lang="ur-PK" sz="2400" dirty="0">
                <a:solidFill>
                  <a:srgbClr val="1A3F6D"/>
                </a:solidFill>
                <a:ea typeface="Calibri" panose="020F0502020204030204" pitchFamily="34" charset="0"/>
                <a:cs typeface="Jameel Noori Nastaleeq" panose="02000503000000020004" pitchFamily="2" charset="-78"/>
              </a:rPr>
              <a:t>"مومنو! اللہ کی نافرمانی سے ایسے بچو جیسے کہ اُس کی نافرمانی سے بچنے  کا حق ہے اور تم ہر گز نہ مرنا مگر حالتِ فرمانبرداری میں"۔ </a:t>
            </a:r>
          </a:p>
        </p:txBody>
      </p:sp>
    </p:spTree>
    <p:extLst>
      <p:ext uri="{BB962C8B-B14F-4D97-AF65-F5344CB8AC3E}">
        <p14:creationId xmlns:p14="http://schemas.microsoft.com/office/powerpoint/2010/main" val="369300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1" nodeType="click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4">
                                            <p:graphicEl>
                                              <a:dgm id="{B6425B3B-8AA8-4C84-BE90-45A569A56D2B}"/>
                                            </p:graphicEl>
                                          </p:spTgt>
                                        </p:tgtEl>
                                        <p:attrNameLst>
                                          <p:attrName>style.visibility</p:attrName>
                                        </p:attrNameLst>
                                      </p:cBhvr>
                                      <p:to>
                                        <p:strVal val="visible"/>
                                      </p:to>
                                    </p:set>
                                    <p:animEffect transition="in" filter="barn(inVertical)">
                                      <p:cBhvr>
                                        <p:cTn id="36" dur="500"/>
                                        <p:tgtEl>
                                          <p:spTgt spid="14">
                                            <p:graphicEl>
                                              <a:dgm id="{B6425B3B-8AA8-4C84-BE90-45A569A56D2B}"/>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graphicEl>
                                              <a:dgm id="{5DEE002A-E09A-49DB-B70B-B203010BAF10}"/>
                                            </p:graphicEl>
                                          </p:spTgt>
                                        </p:tgtEl>
                                        <p:attrNameLst>
                                          <p:attrName>style.visibility</p:attrName>
                                        </p:attrNameLst>
                                      </p:cBhvr>
                                      <p:to>
                                        <p:strVal val="visible"/>
                                      </p:to>
                                    </p:set>
                                    <p:animEffect transition="in" filter="barn(inVertical)">
                                      <p:cBhvr>
                                        <p:cTn id="41" dur="500"/>
                                        <p:tgtEl>
                                          <p:spTgt spid="14">
                                            <p:graphicEl>
                                              <a:dgm id="{5DEE002A-E09A-49DB-B70B-B203010BAF10}"/>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graphicEl>
                                              <a:dgm id="{6CAF13DD-AC61-41DF-8CA1-666E4C9D9F08}"/>
                                            </p:graphicEl>
                                          </p:spTgt>
                                        </p:tgtEl>
                                        <p:attrNameLst>
                                          <p:attrName>style.visibility</p:attrName>
                                        </p:attrNameLst>
                                      </p:cBhvr>
                                      <p:to>
                                        <p:strVal val="visible"/>
                                      </p:to>
                                    </p:set>
                                    <p:animEffect transition="in" filter="barn(inVertical)">
                                      <p:cBhvr>
                                        <p:cTn id="46" dur="500"/>
                                        <p:tgtEl>
                                          <p:spTgt spid="14">
                                            <p:graphicEl>
                                              <a:dgm id="{6CAF13DD-AC61-41DF-8CA1-666E4C9D9F08}"/>
                                            </p:graphicEl>
                                          </p:spTgt>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repeatCount="indefinite" fill="hold" display="0">
                  <p:stCondLst>
                    <p:cond delay="indefinite"/>
                  </p:stCondLst>
                </p:cTn>
                <p:tgtEl>
                  <p:spTgt spid="71"/>
                </p:tgtEl>
              </p:cMediaNode>
            </p:video>
          </p:childTnLst>
        </p:cTn>
      </p:par>
    </p:tnLst>
    <p:bldLst>
      <p:bldGraphic spid="10" grpId="0">
        <p:bldAsOne/>
      </p:bldGraphic>
      <p:bldGraphic spid="10" grpId="1">
        <p:bldAsOne/>
      </p:bldGraphic>
      <p:bldP spid="12" grpId="0" animBg="1"/>
      <p:bldP spid="12" grpId="1" animBg="1"/>
      <p:bldP spid="13" grpId="0"/>
      <p:bldP spid="13" grpId="1"/>
      <p:bldGraphic spid="14" grpId="0" uiExpand="1">
        <p:bldSub>
          <a:bldDgm bld="one"/>
        </p:bldSub>
      </p:bldGraphic>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آیت16</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95214" y="1887776"/>
            <a:ext cx="10001572" cy="1200329"/>
          </a:xfrm>
          <a:prstGeom prst="rect">
            <a:avLst/>
          </a:prstGeom>
        </p:spPr>
        <p:txBody>
          <a:bodyPr wrap="square">
            <a:spAutoFit/>
          </a:bodyPr>
          <a:lstStyle/>
          <a:p>
            <a:pPr algn="ctr" rtl="1"/>
            <a:r>
              <a:rPr lang="ur-PK" sz="2400" dirty="0">
                <a:solidFill>
                  <a:srgbClr val="1A3F6D"/>
                </a:solidFill>
                <a:ea typeface="Calibri" panose="020F0502020204030204" pitchFamily="34" charset="0"/>
                <a:cs typeface="Al Qalam Quran Publisher" panose="02040503050201020203" pitchFamily="18" charset="-78"/>
              </a:rPr>
              <a:t>فَاتَّقُوا اللّٰهَ مَا اسْتَطَعْتُمْ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سو جہاں تک ممکن ہو سکے اللہ کی نافرمانی  سے بچو</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اسْمَعُوْا وَ اَطِيْعُوْا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(اُ س کے احکامات ) سنو اور مانو</a:t>
            </a:r>
            <a:r>
              <a:rPr lang="en-US"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r>
              <a:rPr lang="ur-PK" sz="2400" dirty="0" smtClean="0">
                <a:solidFill>
                  <a:srgbClr val="1A3F6D"/>
                </a:solidFill>
                <a:ea typeface="Calibri" panose="020F0502020204030204" pitchFamily="34" charset="0"/>
                <a:cs typeface="Al Qalam Quran Publisher" panose="02040503050201020203" pitchFamily="18" charset="-78"/>
              </a:rPr>
              <a:t>وَ </a:t>
            </a:r>
            <a:r>
              <a:rPr lang="ur-PK" sz="2400" dirty="0">
                <a:solidFill>
                  <a:srgbClr val="1A3F6D"/>
                </a:solidFill>
                <a:ea typeface="Calibri" panose="020F0502020204030204" pitchFamily="34" charset="0"/>
                <a:cs typeface="Al Qalam Quran Publisher" panose="02040503050201020203" pitchFamily="18" charset="-78"/>
              </a:rPr>
              <a:t>اَنْفِقُوْا خَيْرًا لِّاَنْفُسِكُمْ١ؕ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 اُس کی راہ میں) خرچ کر و  (یہ) بہتر ہے تمہارے حق میں</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مَنْ يُّوْقَ شُحَّ نَفْسِهٖ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جو شخص جی کے لالچ سے بچالیا گیا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فَاُولٰٓىِٕكَ هُمُ الْمُفْلِحُوْنَ۰۰۱۶</a:t>
            </a:r>
            <a:r>
              <a:rPr lang="ur-PK" sz="2400" spc="-1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400" spc="-10" dirty="0">
                <a:solidFill>
                  <a:srgbClr val="1A3F6D"/>
                </a:solidFill>
                <a:ea typeface="Calibri" panose="020F0502020204030204" pitchFamily="34" charset="0"/>
                <a:cs typeface="Jameel Noori Nastaleeq" panose="02000503000000020004" pitchFamily="2" charset="-78"/>
              </a:rPr>
              <a:t>تو ایسے ہی لو گ کامیاب ہونے والے ہیں ۔</a:t>
            </a:r>
            <a:endParaRPr lang="en-US" sz="2400" dirty="0">
              <a:solidFill>
                <a:srgbClr val="1A3F6D"/>
              </a:solidFill>
            </a:endParaRPr>
          </a:p>
        </p:txBody>
      </p:sp>
      <p:sp>
        <p:nvSpPr>
          <p:cNvPr id="9" name="Rounded Rectangle 8"/>
          <p:cNvSpPr/>
          <p:nvPr/>
        </p:nvSpPr>
        <p:spPr>
          <a:xfrm>
            <a:off x="5219054" y="3072897"/>
            <a:ext cx="1747804" cy="773389"/>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تقویٰ</a:t>
            </a:r>
            <a:endPar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14" name="Content Placeholder 3"/>
          <p:cNvGraphicFramePr>
            <a:graphicFrameLocks/>
          </p:cNvGraphicFramePr>
          <p:nvPr>
            <p:extLst>
              <p:ext uri="{D42A27DB-BD31-4B8C-83A1-F6EECF244321}">
                <p14:modId xmlns:p14="http://schemas.microsoft.com/office/powerpoint/2010/main" val="4091158277"/>
              </p:ext>
            </p:extLst>
          </p:nvPr>
        </p:nvGraphicFramePr>
        <p:xfrm>
          <a:off x="2014114" y="3932699"/>
          <a:ext cx="8157684" cy="8134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Rounded Rectangle 14"/>
          <p:cNvSpPr/>
          <p:nvPr/>
        </p:nvSpPr>
        <p:spPr>
          <a:xfrm>
            <a:off x="1639402" y="4858228"/>
            <a:ext cx="8913196" cy="1065425"/>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6" name="Rectangle 15"/>
          <p:cNvSpPr/>
          <p:nvPr/>
        </p:nvSpPr>
        <p:spPr>
          <a:xfrm>
            <a:off x="1639402" y="4951504"/>
            <a:ext cx="9113680" cy="935641"/>
          </a:xfrm>
          <a:prstGeom prst="rect">
            <a:avLst/>
          </a:prstGeom>
        </p:spPr>
        <p:txBody>
          <a:bodyPr wrap="square">
            <a:spAutoFit/>
          </a:bodyPr>
          <a:lstStyle/>
          <a:p>
            <a:pPr lvl="0" algn="ctr" rtl="1">
              <a:lnSpc>
                <a:spcPct val="110000"/>
              </a:lnSpc>
            </a:pPr>
            <a:r>
              <a:rPr lang="ur-PK" sz="28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اِنَّ اَكْرَمَكُمْ عِنْدَ اللّٰهِ اَتْقٰىكُمْ١ؕ اِنَّ اللّٰهَ عَلِيْمٌ خَبِيْرٌ۰۰۱۳ </a:t>
            </a:r>
            <a:r>
              <a:rPr lang="ar-SA" sz="2000" dirty="0" smtClean="0">
                <a:solidFill>
                  <a:srgbClr val="1A3F6D"/>
                </a:solidFill>
                <a:latin typeface="Jameel Noori Nastaleeq" panose="02000503000000020004" pitchFamily="2" charset="-78"/>
                <a:cs typeface="Jameel Noori Nastaleeq" panose="02000503000000020004" pitchFamily="2" charset="-78"/>
              </a:rPr>
              <a:t>(</a:t>
            </a:r>
            <a:r>
              <a:rPr lang="ur-PK" sz="2000" dirty="0" smtClean="0">
                <a:solidFill>
                  <a:srgbClr val="1A3F6D"/>
                </a:solidFill>
                <a:latin typeface="Jameel Noori Nastaleeq" panose="02000503000000020004" pitchFamily="2" charset="-78"/>
                <a:cs typeface="Jameel Noori Nastaleeq" panose="02000503000000020004" pitchFamily="2" charset="-78"/>
              </a:rPr>
              <a:t>الحجرات</a:t>
            </a:r>
            <a:r>
              <a:rPr lang="ar-SA" sz="2000" dirty="0" smtClean="0">
                <a:solidFill>
                  <a:srgbClr val="1A3F6D"/>
                </a:solidFill>
                <a:latin typeface="Jameel Noori Nastaleeq" panose="02000503000000020004" pitchFamily="2" charset="-78"/>
                <a:cs typeface="Jameel Noori Nastaleeq" panose="02000503000000020004" pitchFamily="2" charset="-78"/>
              </a:rPr>
              <a:t>: </a:t>
            </a:r>
            <a:r>
              <a:rPr lang="ur-PK" sz="2000" dirty="0" smtClean="0">
                <a:solidFill>
                  <a:srgbClr val="1A3F6D"/>
                </a:solidFill>
                <a:latin typeface="Jameel Noori Nastaleeq" panose="02000503000000020004" pitchFamily="2" charset="-78"/>
                <a:cs typeface="Jameel Noori Nastaleeq" panose="02000503000000020004" pitchFamily="2" charset="-78"/>
              </a:rPr>
              <a:t>13</a:t>
            </a:r>
            <a:r>
              <a:rPr lang="ar-SA" sz="2000" dirty="0" smtClean="0">
                <a:solidFill>
                  <a:srgbClr val="1A3F6D"/>
                </a:solidFill>
                <a:latin typeface="Jameel Noori Nastaleeq" panose="02000503000000020004" pitchFamily="2" charset="-78"/>
                <a:cs typeface="Jameel Noori Nastaleeq" panose="02000503000000020004" pitchFamily="2" charset="-78"/>
              </a:rPr>
              <a:t>)</a:t>
            </a:r>
            <a:endParaRPr lang="en-US" sz="2000" dirty="0" smtClean="0">
              <a:solidFill>
                <a:srgbClr val="1A3F6D"/>
              </a:solidFill>
              <a:latin typeface="Jameel Noori Nastaleeq" panose="02000503000000020004" pitchFamily="2" charset="-78"/>
              <a:cs typeface="Jameel Noori Nastaleeq" panose="02000503000000020004" pitchFamily="2" charset="-78"/>
            </a:endParaRPr>
          </a:p>
          <a:p>
            <a:pPr algn="ctr" rtl="1"/>
            <a:r>
              <a:rPr lang="ur-PK" sz="2400" dirty="0">
                <a:solidFill>
                  <a:srgbClr val="1A3F6D"/>
                </a:solidFill>
                <a:ea typeface="Calibri" panose="020F0502020204030204" pitchFamily="34" charset="0"/>
                <a:cs typeface="Jameel Noori Nastaleeq" panose="02000503000000020004" pitchFamily="2" charset="-78"/>
              </a:rPr>
              <a:t>"اللہ کے نزدیک تم میں زیادہ عزت والا وہ ہے جو زیادہ متقی ہے۔ بے شک اللہ سب </a:t>
            </a:r>
            <a:r>
              <a:rPr lang="ur-PK" sz="2400" dirty="0" smtClean="0">
                <a:solidFill>
                  <a:srgbClr val="1A3F6D"/>
                </a:solidFill>
                <a:ea typeface="Calibri" panose="020F0502020204030204" pitchFamily="34" charset="0"/>
                <a:cs typeface="Jameel Noori Nastaleeq" panose="02000503000000020004" pitchFamily="2" charset="-78"/>
              </a:rPr>
              <a:t>کچھ جاننے </a:t>
            </a:r>
            <a:r>
              <a:rPr lang="ur-PK" sz="2400" dirty="0">
                <a:solidFill>
                  <a:srgbClr val="1A3F6D"/>
                </a:solidFill>
                <a:ea typeface="Calibri" panose="020F0502020204030204" pitchFamily="34" charset="0"/>
                <a:cs typeface="Jameel Noori Nastaleeq" panose="02000503000000020004" pitchFamily="2" charset="-78"/>
              </a:rPr>
              <a:t>والا(اور) سب سے خبردار ہے"۔ </a:t>
            </a:r>
          </a:p>
        </p:txBody>
      </p:sp>
    </p:spTree>
    <p:extLst>
      <p:ext uri="{BB962C8B-B14F-4D97-AF65-F5344CB8AC3E}">
        <p14:creationId xmlns:p14="http://schemas.microsoft.com/office/powerpoint/2010/main" val="373418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graphicEl>
                                              <a:dgm id="{B6425B3B-8AA8-4C84-BE90-45A569A56D2B}"/>
                                            </p:graphicEl>
                                          </p:spTgt>
                                        </p:tgtEl>
                                        <p:attrNameLst>
                                          <p:attrName>style.visibility</p:attrName>
                                        </p:attrNameLst>
                                      </p:cBhvr>
                                      <p:to>
                                        <p:strVal val="visible"/>
                                      </p:to>
                                    </p:set>
                                    <p:animEffect transition="in" filter="barn(inVertical)">
                                      <p:cBhvr>
                                        <p:cTn id="11" dur="500"/>
                                        <p:tgtEl>
                                          <p:spTgt spid="14">
                                            <p:graphicEl>
                                              <a:dgm id="{B6425B3B-8AA8-4C84-BE90-45A569A56D2B}"/>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71"/>
                </p:tgtEl>
              </p:cMediaNode>
            </p:video>
          </p:childTnLst>
        </p:cTn>
      </p:par>
    </p:tnLst>
    <p:bldLst>
      <p:bldGraphic spid="14" grpId="0">
        <p:bldSub>
          <a:bldDgm bld="one"/>
        </p:bldSub>
      </p:bldGraphic>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آیت16</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95214" y="1887776"/>
            <a:ext cx="10001572" cy="1200329"/>
          </a:xfrm>
          <a:prstGeom prst="rect">
            <a:avLst/>
          </a:prstGeom>
        </p:spPr>
        <p:txBody>
          <a:bodyPr wrap="square">
            <a:spAutoFit/>
          </a:bodyPr>
          <a:lstStyle/>
          <a:p>
            <a:pPr algn="ctr" rtl="1"/>
            <a:r>
              <a:rPr lang="ur-PK" sz="2400" dirty="0">
                <a:solidFill>
                  <a:srgbClr val="1A3F6D"/>
                </a:solidFill>
                <a:ea typeface="Calibri" panose="020F0502020204030204" pitchFamily="34" charset="0"/>
                <a:cs typeface="Al Qalam Quran Publisher" panose="02040503050201020203" pitchFamily="18" charset="-78"/>
              </a:rPr>
              <a:t>فَاتَّقُوا اللّٰهَ مَا اسْتَطَعْتُمْ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سو جہاں تک ممکن ہو سکے اللہ کی نافرمانی  سے بچو</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اسْمَعُوْا وَ اَطِيْعُوْا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(اُ س کے احکامات ) سنو اور مانو</a:t>
            </a:r>
            <a:r>
              <a:rPr lang="en-US"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r>
              <a:rPr lang="ur-PK" sz="2400" dirty="0" smtClean="0">
                <a:solidFill>
                  <a:srgbClr val="1A3F6D"/>
                </a:solidFill>
                <a:ea typeface="Calibri" panose="020F0502020204030204" pitchFamily="34" charset="0"/>
                <a:cs typeface="Al Qalam Quran Publisher" panose="02040503050201020203" pitchFamily="18" charset="-78"/>
              </a:rPr>
              <a:t>وَ </a:t>
            </a:r>
            <a:r>
              <a:rPr lang="ur-PK" sz="2400" dirty="0">
                <a:solidFill>
                  <a:srgbClr val="1A3F6D"/>
                </a:solidFill>
                <a:ea typeface="Calibri" panose="020F0502020204030204" pitchFamily="34" charset="0"/>
                <a:cs typeface="Al Qalam Quran Publisher" panose="02040503050201020203" pitchFamily="18" charset="-78"/>
              </a:rPr>
              <a:t>اَنْفِقُوْا خَيْرًا لِّاَنْفُسِكُمْ١ؕ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 اُس کی راہ میں) خرچ کر و  (یہ) بہتر ہے تمہارے حق میں</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مَنْ يُّوْقَ شُحَّ نَفْسِهٖ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جو شخص جی کے لالچ سے بچالیا گیا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فَاُولٰٓىِٕكَ هُمُ الْمُفْلِحُوْنَ۰۰۱۶</a:t>
            </a:r>
            <a:r>
              <a:rPr lang="ur-PK" sz="2400" spc="-1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400" spc="-10" dirty="0">
                <a:solidFill>
                  <a:srgbClr val="1A3F6D"/>
                </a:solidFill>
                <a:ea typeface="Calibri" panose="020F0502020204030204" pitchFamily="34" charset="0"/>
                <a:cs typeface="Jameel Noori Nastaleeq" panose="02000503000000020004" pitchFamily="2" charset="-78"/>
              </a:rPr>
              <a:t>تو ایسے ہی لو گ کامیاب ہونے والے ہیں ۔</a:t>
            </a:r>
            <a:endParaRPr lang="en-US" sz="2400" dirty="0">
              <a:solidFill>
                <a:srgbClr val="1A3F6D"/>
              </a:solidFill>
            </a:endParaRPr>
          </a:p>
        </p:txBody>
      </p:sp>
      <p:sp>
        <p:nvSpPr>
          <p:cNvPr id="9" name="Rounded Rectangle 8"/>
          <p:cNvSpPr/>
          <p:nvPr/>
        </p:nvSpPr>
        <p:spPr>
          <a:xfrm>
            <a:off x="5219054" y="3072897"/>
            <a:ext cx="1747804" cy="773389"/>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سمع و طاعت</a:t>
            </a:r>
            <a:endPar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14" name="Content Placeholder 3"/>
          <p:cNvGraphicFramePr>
            <a:graphicFrameLocks/>
          </p:cNvGraphicFramePr>
          <p:nvPr>
            <p:extLst>
              <p:ext uri="{D42A27DB-BD31-4B8C-83A1-F6EECF244321}">
                <p14:modId xmlns:p14="http://schemas.microsoft.com/office/powerpoint/2010/main" val="4037819454"/>
              </p:ext>
            </p:extLst>
          </p:nvPr>
        </p:nvGraphicFramePr>
        <p:xfrm>
          <a:off x="1358255" y="3932699"/>
          <a:ext cx="9469402" cy="22924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Rounded Rectangle 14"/>
          <p:cNvSpPr/>
          <p:nvPr/>
        </p:nvSpPr>
        <p:spPr>
          <a:xfrm>
            <a:off x="2880917" y="4796920"/>
            <a:ext cx="6560746" cy="139824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6" name="Rectangle 15"/>
          <p:cNvSpPr/>
          <p:nvPr/>
        </p:nvSpPr>
        <p:spPr>
          <a:xfrm>
            <a:off x="2807132" y="4890196"/>
            <a:ext cx="6708316" cy="1304973"/>
          </a:xfrm>
          <a:prstGeom prst="rect">
            <a:avLst/>
          </a:prstGeom>
        </p:spPr>
        <p:txBody>
          <a:bodyPr wrap="square">
            <a:spAutoFit/>
          </a:bodyPr>
          <a:lstStyle/>
          <a:p>
            <a:pPr lvl="0" algn="ctr">
              <a:lnSpc>
                <a:spcPct val="110000"/>
              </a:lnSpc>
            </a:pPr>
            <a:r>
              <a:rPr lang="ur-PK" sz="28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وَ قَالُوْا سَمِعْنَا وَ اَطَعْنَا١ٞۗ غُفْرَانَكَ رَبَّنَا وَ اِلَيْكَ الْمَصِيْرُ۰۰۲۸۵ </a:t>
            </a:r>
            <a:r>
              <a:rPr lang="ar-SA" sz="2000" dirty="0" smtClean="0">
                <a:solidFill>
                  <a:srgbClr val="1A3F6D"/>
                </a:solidFill>
                <a:latin typeface="Jameel Noori Nastaleeq" panose="02000503000000020004" pitchFamily="2" charset="-78"/>
                <a:cs typeface="Jameel Noori Nastaleeq" panose="02000503000000020004" pitchFamily="2" charset="-78"/>
              </a:rPr>
              <a:t>(</a:t>
            </a:r>
            <a:r>
              <a:rPr lang="ur-PK" sz="2000" dirty="0" smtClean="0">
                <a:solidFill>
                  <a:srgbClr val="1A3F6D"/>
                </a:solidFill>
                <a:latin typeface="Jameel Noori Nastaleeq" panose="02000503000000020004" pitchFamily="2" charset="-78"/>
                <a:cs typeface="Jameel Noori Nastaleeq" panose="02000503000000020004" pitchFamily="2" charset="-78"/>
              </a:rPr>
              <a:t>البقرۃ</a:t>
            </a:r>
            <a:r>
              <a:rPr lang="ar-SA" sz="2000" dirty="0" smtClean="0">
                <a:solidFill>
                  <a:srgbClr val="1A3F6D"/>
                </a:solidFill>
                <a:latin typeface="Jameel Noori Nastaleeq" panose="02000503000000020004" pitchFamily="2" charset="-78"/>
                <a:cs typeface="Jameel Noori Nastaleeq" panose="02000503000000020004" pitchFamily="2" charset="-78"/>
              </a:rPr>
              <a:t>: </a:t>
            </a:r>
            <a:r>
              <a:rPr lang="ur-PK" sz="2000" dirty="0" smtClean="0">
                <a:solidFill>
                  <a:srgbClr val="1A3F6D"/>
                </a:solidFill>
                <a:latin typeface="Jameel Noori Nastaleeq" panose="02000503000000020004" pitchFamily="2" charset="-78"/>
                <a:cs typeface="Jameel Noori Nastaleeq" panose="02000503000000020004" pitchFamily="2" charset="-78"/>
              </a:rPr>
              <a:t>285</a:t>
            </a:r>
            <a:r>
              <a:rPr lang="ar-SA" sz="2000" dirty="0" smtClean="0">
                <a:solidFill>
                  <a:srgbClr val="1A3F6D"/>
                </a:solidFill>
                <a:latin typeface="Jameel Noori Nastaleeq" panose="02000503000000020004" pitchFamily="2" charset="-78"/>
                <a:cs typeface="Jameel Noori Nastaleeq" panose="02000503000000020004" pitchFamily="2" charset="-78"/>
              </a:rPr>
              <a:t>)</a:t>
            </a:r>
            <a:endParaRPr lang="en-US" sz="2000" dirty="0" smtClean="0">
              <a:solidFill>
                <a:srgbClr val="1A3F6D"/>
              </a:solidFill>
              <a:latin typeface="Jameel Noori Nastaleeq" panose="02000503000000020004" pitchFamily="2" charset="-78"/>
              <a:cs typeface="Jameel Noori Nastaleeq" panose="02000503000000020004" pitchFamily="2" charset="-78"/>
            </a:endParaRPr>
          </a:p>
          <a:p>
            <a:pPr algn="ctr"/>
            <a:r>
              <a:rPr lang="ur-PK" sz="2400" dirty="0">
                <a:solidFill>
                  <a:srgbClr val="1A3F6D"/>
                </a:solidFill>
                <a:ea typeface="Calibri" panose="020F0502020204030204" pitchFamily="34" charset="0"/>
                <a:cs typeface="Jameel Noori Nastaleeq" panose="02000503000000020004" pitchFamily="2" charset="-78"/>
              </a:rPr>
              <a:t>"وہ (اللہ سے)عرض کرتے ہیں کہ ہم نے (تیرا حکم) سنا اور قبول کیا۔ اے رب ہم تیری بخشش مانگتے ہیں اور تیری ہی طرف لوٹ کر جانا ہے"۔ </a:t>
            </a:r>
          </a:p>
        </p:txBody>
      </p:sp>
      <p:sp>
        <p:nvSpPr>
          <p:cNvPr id="10" name="Rounded Rectangle 9"/>
          <p:cNvSpPr/>
          <p:nvPr/>
        </p:nvSpPr>
        <p:spPr>
          <a:xfrm>
            <a:off x="2272035" y="4421197"/>
            <a:ext cx="7647930" cy="139824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2272035" y="4514473"/>
            <a:ext cx="7647930" cy="1200329"/>
          </a:xfrm>
          <a:prstGeom prst="rect">
            <a:avLst/>
          </a:prstGeom>
        </p:spPr>
        <p:txBody>
          <a:bodyPr wrap="square">
            <a:spAutoFit/>
          </a:bodyPr>
          <a:lstStyle/>
          <a:p>
            <a:pPr lvl="0" algn="ctr" rtl="1">
              <a:lnSpc>
                <a:spcPct val="110000"/>
              </a:lnSpc>
            </a:pPr>
            <a:r>
              <a:rPr lang="ur-PK" spc="-2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اٰمُرُکُمْ بَخَمْسٍ اَللہُ أَمَرَنِیۡ بِہِنَّ بِالْجَمَاعَۃِ وَالسَّمْعِ وَالطَّاعَۃِ وَالْھِجْرَۃِ وَالْجِھَادِ فِیْ سَبِیْلِ </a:t>
            </a:r>
            <a:r>
              <a:rPr lang="ur-PK" spc="-2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اللہِ</a:t>
            </a:r>
          </a:p>
          <a:p>
            <a:pPr lvl="0" algn="ctr" rtl="1">
              <a:lnSpc>
                <a:spcPct val="110000"/>
              </a:lnSpc>
            </a:pPr>
            <a:r>
              <a:rPr lang="ur-PK" sz="2400" dirty="0">
                <a:solidFill>
                  <a:srgbClr val="1A3F6D"/>
                </a:solidFill>
                <a:ea typeface="Calibri" panose="020F0502020204030204" pitchFamily="34" charset="0"/>
                <a:cs typeface="Jameel Noori Nastaleeq" panose="02000503000000020004" pitchFamily="2" charset="-78"/>
              </a:rPr>
              <a:t>"میں تمہیں پانچ باتوں کا حکم دیتا ہوں جن کا اللہ نے مجھے حکم دیا ہے۔ جماعت اختیار کرو، سنو، اطاعت کرو،  ہجرت کرو اور اللہ کی راہ میں جہاد کرو</a:t>
            </a:r>
            <a:r>
              <a:rPr lang="ur-PK" sz="2400" dirty="0" smtClean="0">
                <a:solidFill>
                  <a:srgbClr val="1A3F6D"/>
                </a:solidFill>
                <a:ea typeface="Calibri" panose="020F0502020204030204" pitchFamily="34" charset="0"/>
                <a:cs typeface="Jameel Noori Nastaleeq" panose="02000503000000020004" pitchFamily="2" charset="-78"/>
              </a:rPr>
              <a:t>"۔ (ترمذی، مسند احمد)</a:t>
            </a:r>
            <a:endParaRPr lang="ur-PK" sz="2400" dirty="0">
              <a:solidFill>
                <a:srgbClr val="1A3F6D"/>
              </a:solidFill>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3214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graphicEl>
                                              <a:dgm id="{B6425B3B-8AA8-4C84-BE90-45A569A56D2B}"/>
                                            </p:graphicEl>
                                          </p:spTgt>
                                        </p:tgtEl>
                                        <p:attrNameLst>
                                          <p:attrName>style.visibility</p:attrName>
                                        </p:attrNameLst>
                                      </p:cBhvr>
                                      <p:to>
                                        <p:strVal val="visible"/>
                                      </p:to>
                                    </p:set>
                                    <p:animEffect transition="in" filter="barn(inVertical)">
                                      <p:cBhvr>
                                        <p:cTn id="11" dur="500"/>
                                        <p:tgtEl>
                                          <p:spTgt spid="14">
                                            <p:graphicEl>
                                              <a:dgm id="{B6425B3B-8AA8-4C84-BE90-45A569A56D2B}"/>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graphicEl>
                                              <a:dgm id="{088D4D29-ADC3-4511-84EA-6ED70096D96A}"/>
                                            </p:graphicEl>
                                          </p:spTgt>
                                        </p:tgtEl>
                                        <p:attrNameLst>
                                          <p:attrName>style.visibility</p:attrName>
                                        </p:attrNameLst>
                                      </p:cBhvr>
                                      <p:to>
                                        <p:strVal val="visible"/>
                                      </p:to>
                                    </p:set>
                                    <p:animEffect transition="in" filter="barn(inVertical)">
                                      <p:cBhvr>
                                        <p:cTn id="32" dur="500"/>
                                        <p:tgtEl>
                                          <p:spTgt spid="14">
                                            <p:graphicEl>
                                              <a:dgm id="{088D4D29-ADC3-4511-84EA-6ED70096D96A}"/>
                                            </p:graphicEl>
                                          </p:spTgt>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14">
                                            <p:graphicEl>
                                              <a:dgm id="{6999D0C1-072F-42D1-8CDD-455731A81107}"/>
                                            </p:graphicEl>
                                          </p:spTgt>
                                        </p:tgtEl>
                                        <p:attrNameLst>
                                          <p:attrName>style.visibility</p:attrName>
                                        </p:attrNameLst>
                                      </p:cBhvr>
                                      <p:to>
                                        <p:strVal val="visible"/>
                                      </p:to>
                                    </p:set>
                                    <p:animEffect transition="in" filter="wipe(right)">
                                      <p:cBhvr>
                                        <p:cTn id="36" dur="500"/>
                                        <p:tgtEl>
                                          <p:spTgt spid="14">
                                            <p:graphicEl>
                                              <a:dgm id="{6999D0C1-072F-42D1-8CDD-455731A8110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repeatCount="indefinite" fill="hold" display="0">
                  <p:stCondLst>
                    <p:cond delay="indefinite"/>
                  </p:stCondLst>
                </p:cTn>
                <p:tgtEl>
                  <p:spTgt spid="71"/>
                </p:tgtEl>
              </p:cMediaNode>
            </p:video>
          </p:childTnLst>
        </p:cTn>
      </p:par>
    </p:tnLst>
    <p:bldLst>
      <p:bldGraphic spid="14" grpId="0" uiExpand="1">
        <p:bldSub>
          <a:bldDgm bld="one"/>
        </p:bldSub>
      </p:bldGraphic>
      <p:bldP spid="15" grpId="0" animBg="1"/>
      <p:bldP spid="15" grpId="1" animBg="1"/>
      <p:bldP spid="16" grpId="0"/>
      <p:bldP spid="16" grpId="1"/>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آیت16</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95214" y="1887776"/>
            <a:ext cx="10001572" cy="1200329"/>
          </a:xfrm>
          <a:prstGeom prst="rect">
            <a:avLst/>
          </a:prstGeom>
        </p:spPr>
        <p:txBody>
          <a:bodyPr wrap="square">
            <a:spAutoFit/>
          </a:bodyPr>
          <a:lstStyle/>
          <a:p>
            <a:pPr algn="ctr" rtl="1"/>
            <a:r>
              <a:rPr lang="ur-PK" sz="2400" dirty="0">
                <a:solidFill>
                  <a:srgbClr val="1A3F6D"/>
                </a:solidFill>
                <a:ea typeface="Calibri" panose="020F0502020204030204" pitchFamily="34" charset="0"/>
                <a:cs typeface="Al Qalam Quran Publisher" panose="02040503050201020203" pitchFamily="18" charset="-78"/>
              </a:rPr>
              <a:t>فَاتَّقُوا اللّٰهَ مَا اسْتَطَعْتُمْ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سو جہاں تک ممکن ہو سکے اللہ کی نافرمانی  سے بچو</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اسْمَعُوْا وَ اَطِيْعُوْا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(اُ س کے احکامات ) سنو اور مانو</a:t>
            </a:r>
            <a:r>
              <a:rPr lang="en-US"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r>
              <a:rPr lang="ur-PK" sz="2400" dirty="0" smtClean="0">
                <a:solidFill>
                  <a:srgbClr val="1A3F6D"/>
                </a:solidFill>
                <a:ea typeface="Calibri" panose="020F0502020204030204" pitchFamily="34" charset="0"/>
                <a:cs typeface="Al Qalam Quran Publisher" panose="02040503050201020203" pitchFamily="18" charset="-78"/>
              </a:rPr>
              <a:t>وَ </a:t>
            </a:r>
            <a:r>
              <a:rPr lang="ur-PK" sz="2400" dirty="0">
                <a:solidFill>
                  <a:srgbClr val="1A3F6D"/>
                </a:solidFill>
                <a:ea typeface="Calibri" panose="020F0502020204030204" pitchFamily="34" charset="0"/>
                <a:cs typeface="Al Qalam Quran Publisher" panose="02040503050201020203" pitchFamily="18" charset="-78"/>
              </a:rPr>
              <a:t>اَنْفِقُوْا خَيْرًا لِّاَنْفُسِكُمْ١ؕ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 اُس کی راہ میں) خرچ کر و  (یہ) بہتر ہے تمہارے حق میں</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مَنْ يُّوْقَ شُحَّ نَفْسِهٖ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جو شخص جی کے لالچ سے بچالیا گیا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فَاُولٰٓىِٕكَ هُمُ الْمُفْلِحُوْنَ۰۰۱۶</a:t>
            </a:r>
            <a:r>
              <a:rPr lang="ur-PK" sz="2400" spc="-1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400" spc="-10" dirty="0">
                <a:solidFill>
                  <a:srgbClr val="1A3F6D"/>
                </a:solidFill>
                <a:ea typeface="Calibri" panose="020F0502020204030204" pitchFamily="34" charset="0"/>
                <a:cs typeface="Jameel Noori Nastaleeq" panose="02000503000000020004" pitchFamily="2" charset="-78"/>
              </a:rPr>
              <a:t>تو ایسے ہی لو گ کامیاب ہونے والے ہیں ۔</a:t>
            </a:r>
            <a:endParaRPr lang="en-US" sz="2400" dirty="0">
              <a:solidFill>
                <a:srgbClr val="1A3F6D"/>
              </a:solidFill>
            </a:endParaRPr>
          </a:p>
        </p:txBody>
      </p:sp>
      <p:sp>
        <p:nvSpPr>
          <p:cNvPr id="9" name="Rounded Rectangle 8"/>
          <p:cNvSpPr/>
          <p:nvPr/>
        </p:nvSpPr>
        <p:spPr>
          <a:xfrm>
            <a:off x="5219054" y="3072897"/>
            <a:ext cx="1747804" cy="773389"/>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i="1"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انفاق</a:t>
            </a:r>
            <a:endParaRPr lang="ur-PK" sz="4000" i="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14" name="Content Placeholder 3"/>
          <p:cNvGraphicFramePr>
            <a:graphicFrameLocks/>
          </p:cNvGraphicFramePr>
          <p:nvPr>
            <p:extLst>
              <p:ext uri="{D42A27DB-BD31-4B8C-83A1-F6EECF244321}">
                <p14:modId xmlns:p14="http://schemas.microsoft.com/office/powerpoint/2010/main" val="2767913623"/>
              </p:ext>
            </p:extLst>
          </p:nvPr>
        </p:nvGraphicFramePr>
        <p:xfrm>
          <a:off x="1539658" y="4152771"/>
          <a:ext cx="9100120" cy="16136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val="3078075443"/>
              </p:ext>
            </p:extLst>
          </p:nvPr>
        </p:nvGraphicFramePr>
        <p:xfrm>
          <a:off x="2251313" y="3985471"/>
          <a:ext cx="7683285" cy="211552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1" name="Rounded Rectangle 10"/>
          <p:cNvSpPr/>
          <p:nvPr/>
        </p:nvSpPr>
        <p:spPr>
          <a:xfrm>
            <a:off x="2776513" y="4470310"/>
            <a:ext cx="6587542" cy="1065425"/>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5" name="Rectangle 14"/>
          <p:cNvSpPr/>
          <p:nvPr/>
        </p:nvSpPr>
        <p:spPr>
          <a:xfrm>
            <a:off x="2702426" y="4563586"/>
            <a:ext cx="6735716" cy="935641"/>
          </a:xfrm>
          <a:prstGeom prst="rect">
            <a:avLst/>
          </a:prstGeom>
        </p:spPr>
        <p:txBody>
          <a:bodyPr wrap="square">
            <a:spAutoFit/>
          </a:bodyPr>
          <a:lstStyle/>
          <a:p>
            <a:pPr lvl="0" algn="ctr" rtl="1">
              <a:lnSpc>
                <a:spcPct val="110000"/>
              </a:lnSpc>
            </a:pPr>
            <a:r>
              <a:rPr lang="ur-PK" sz="28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وَ اَنْفِقُوْا مِمَّا جَعَلَكُمْ مُّسْتَخْلَفِيْنَ فِيْهِ </a:t>
            </a:r>
            <a:r>
              <a:rPr lang="ur-PK" sz="2800" dirty="0" smtClean="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 </a:t>
            </a:r>
            <a:r>
              <a:rPr lang="ar-SA" sz="2000" dirty="0" smtClean="0">
                <a:solidFill>
                  <a:srgbClr val="1A3F6D"/>
                </a:solidFill>
                <a:latin typeface="Jameel Noori Nastaleeq" panose="02000503000000020004" pitchFamily="2" charset="-78"/>
                <a:cs typeface="Jameel Noori Nastaleeq" panose="02000503000000020004" pitchFamily="2" charset="-78"/>
              </a:rPr>
              <a:t>(</a:t>
            </a:r>
            <a:r>
              <a:rPr lang="ur-PK" sz="2000" dirty="0" smtClean="0">
                <a:solidFill>
                  <a:srgbClr val="1A3F6D"/>
                </a:solidFill>
                <a:latin typeface="Jameel Noori Nastaleeq" panose="02000503000000020004" pitchFamily="2" charset="-78"/>
                <a:cs typeface="Jameel Noori Nastaleeq" panose="02000503000000020004" pitchFamily="2" charset="-78"/>
              </a:rPr>
              <a:t>الحدید</a:t>
            </a:r>
            <a:r>
              <a:rPr lang="ar-SA" sz="2000" dirty="0" smtClean="0">
                <a:solidFill>
                  <a:srgbClr val="1A3F6D"/>
                </a:solidFill>
                <a:latin typeface="Jameel Noori Nastaleeq" panose="02000503000000020004" pitchFamily="2" charset="-78"/>
                <a:cs typeface="Jameel Noori Nastaleeq" panose="02000503000000020004" pitchFamily="2" charset="-78"/>
              </a:rPr>
              <a:t>: </a:t>
            </a:r>
            <a:r>
              <a:rPr lang="ur-PK" sz="2000" dirty="0" smtClean="0">
                <a:solidFill>
                  <a:srgbClr val="1A3F6D"/>
                </a:solidFill>
                <a:latin typeface="Jameel Noori Nastaleeq" panose="02000503000000020004" pitchFamily="2" charset="-78"/>
                <a:cs typeface="Jameel Noori Nastaleeq" panose="02000503000000020004" pitchFamily="2" charset="-78"/>
              </a:rPr>
              <a:t>7</a:t>
            </a:r>
            <a:r>
              <a:rPr lang="ar-SA" sz="2000" dirty="0" smtClean="0">
                <a:solidFill>
                  <a:srgbClr val="1A3F6D"/>
                </a:solidFill>
                <a:latin typeface="Jameel Noori Nastaleeq" panose="02000503000000020004" pitchFamily="2" charset="-78"/>
                <a:cs typeface="Jameel Noori Nastaleeq" panose="02000503000000020004" pitchFamily="2" charset="-78"/>
              </a:rPr>
              <a:t>)</a:t>
            </a:r>
            <a:endParaRPr lang="en-US" sz="2000" dirty="0" smtClean="0">
              <a:solidFill>
                <a:srgbClr val="1A3F6D"/>
              </a:solidFill>
              <a:latin typeface="Jameel Noori Nastaleeq" panose="02000503000000020004" pitchFamily="2" charset="-78"/>
              <a:cs typeface="Jameel Noori Nastaleeq" panose="02000503000000020004" pitchFamily="2" charset="-78"/>
            </a:endParaRPr>
          </a:p>
          <a:p>
            <a:pPr algn="ctr" rtl="1"/>
            <a:r>
              <a:rPr lang="ur-PK" sz="2400" dirty="0">
                <a:solidFill>
                  <a:srgbClr val="1A3F6D"/>
                </a:solidFill>
                <a:ea typeface="Calibri" panose="020F0502020204030204" pitchFamily="34" charset="0"/>
                <a:cs typeface="Jameel Noori Nastaleeq" panose="02000503000000020004" pitchFamily="2" charset="-78"/>
              </a:rPr>
              <a:t>"اور خرچ کروہر اُس شے میں سے جس پر تمہیں خلافت یعنی عارضی اختیار دیا گیا ہے"۔</a:t>
            </a:r>
          </a:p>
        </p:txBody>
      </p:sp>
    </p:spTree>
    <p:extLst>
      <p:ext uri="{BB962C8B-B14F-4D97-AF65-F5344CB8AC3E}">
        <p14:creationId xmlns:p14="http://schemas.microsoft.com/office/powerpoint/2010/main" val="92415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1" nodeType="click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4">
                                            <p:graphicEl>
                                              <a:dgm id="{B6425B3B-8AA8-4C84-BE90-45A569A56D2B}"/>
                                            </p:graphicEl>
                                          </p:spTgt>
                                        </p:tgtEl>
                                        <p:attrNameLst>
                                          <p:attrName>style.visibility</p:attrName>
                                        </p:attrNameLst>
                                      </p:cBhvr>
                                      <p:to>
                                        <p:strVal val="visible"/>
                                      </p:to>
                                    </p:set>
                                    <p:animEffect transition="in" filter="barn(inVertical)">
                                      <p:cBhvr>
                                        <p:cTn id="36" dur="500"/>
                                        <p:tgtEl>
                                          <p:spTgt spid="14">
                                            <p:graphicEl>
                                              <a:dgm id="{B6425B3B-8AA8-4C84-BE90-45A569A56D2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71"/>
                </p:tgtEl>
              </p:cMediaNode>
            </p:video>
          </p:childTnLst>
        </p:cTn>
      </p:par>
    </p:tnLst>
    <p:bldLst>
      <p:bldGraphic spid="14" grpId="0" uiExpand="1">
        <p:bldSub>
          <a:bldDgm bld="one"/>
        </p:bldSub>
      </p:bldGraphic>
      <p:bldGraphic spid="10" grpId="0" uiExpand="1">
        <p:bldAsOne/>
      </p:bldGraphic>
      <p:bldGraphic spid="10" grpId="1">
        <p:bldAsOne/>
      </p:bldGraphic>
      <p:bldP spid="11" grpId="0" animBg="1"/>
      <p:bldP spid="11" grpId="1" animBg="1"/>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آیت16</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95214" y="1887776"/>
            <a:ext cx="10001572" cy="1200329"/>
          </a:xfrm>
          <a:prstGeom prst="rect">
            <a:avLst/>
          </a:prstGeom>
        </p:spPr>
        <p:txBody>
          <a:bodyPr wrap="square">
            <a:spAutoFit/>
          </a:bodyPr>
          <a:lstStyle/>
          <a:p>
            <a:pPr algn="ctr" rtl="1"/>
            <a:r>
              <a:rPr lang="ur-PK" sz="2400" dirty="0">
                <a:solidFill>
                  <a:srgbClr val="1A3F6D"/>
                </a:solidFill>
                <a:ea typeface="Calibri" panose="020F0502020204030204" pitchFamily="34" charset="0"/>
                <a:cs typeface="Al Qalam Quran Publisher" panose="02040503050201020203" pitchFamily="18" charset="-78"/>
              </a:rPr>
              <a:t>فَاتَّقُوا اللّٰهَ مَا اسْتَطَعْتُمْ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سو جہاں تک ممکن ہو سکے اللہ کی نافرمانی  سے بچو</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اسْمَعُوْا وَ اَطِيْعُوْا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(اُ س کے احکامات ) سنو اور مانو</a:t>
            </a:r>
            <a:r>
              <a:rPr lang="en-US"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400" spc="-1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r>
              <a:rPr lang="ur-PK" sz="2400" dirty="0" smtClean="0">
                <a:solidFill>
                  <a:srgbClr val="1A3F6D"/>
                </a:solidFill>
                <a:ea typeface="Calibri" panose="020F0502020204030204" pitchFamily="34" charset="0"/>
                <a:cs typeface="Al Qalam Quran Publisher" panose="02040503050201020203" pitchFamily="18" charset="-78"/>
              </a:rPr>
              <a:t>وَ </a:t>
            </a:r>
            <a:r>
              <a:rPr lang="ur-PK" sz="2400" dirty="0">
                <a:solidFill>
                  <a:srgbClr val="1A3F6D"/>
                </a:solidFill>
                <a:ea typeface="Calibri" panose="020F0502020204030204" pitchFamily="34" charset="0"/>
                <a:cs typeface="Al Qalam Quran Publisher" panose="02040503050201020203" pitchFamily="18" charset="-78"/>
              </a:rPr>
              <a:t>اَنْفِقُوْا خَيْرًا لِّاَنْفُسِكُمْ١ؕ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 اُس کی راہ میں) خرچ کر و  (یہ) بہتر ہے تمہارے حق میں</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وَ مَنْ يُّوْقَ شُحَّ نَفْسِهٖ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400" spc="-10" dirty="0">
                <a:solidFill>
                  <a:srgbClr val="1A3F6D"/>
                </a:solidFill>
                <a:ea typeface="Calibri" panose="020F0502020204030204" pitchFamily="34" charset="0"/>
                <a:cs typeface="Jameel Noori Nastaleeq" panose="02000503000000020004" pitchFamily="2" charset="-78"/>
              </a:rPr>
              <a:t>اور جو شخص جی کے لالچ سے بچالیا گیا </a:t>
            </a:r>
            <a:r>
              <a:rPr lang="en-US" sz="2400" spc="-1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400" dirty="0">
                <a:solidFill>
                  <a:srgbClr val="1A3F6D"/>
                </a:solidFill>
                <a:ea typeface="Calibri" panose="020F0502020204030204" pitchFamily="34" charset="0"/>
                <a:cs typeface="Al Qalam Quran Publisher" panose="02040503050201020203" pitchFamily="18" charset="-78"/>
              </a:rPr>
              <a:t>فَاُولٰٓىِٕكَ هُمُ الْمُفْلِحُوْنَ۰۰۱۶</a:t>
            </a:r>
            <a:r>
              <a:rPr lang="ur-PK" sz="2400" spc="-1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400" spc="-10" dirty="0">
                <a:solidFill>
                  <a:srgbClr val="1A3F6D"/>
                </a:solidFill>
                <a:ea typeface="Calibri" panose="020F0502020204030204" pitchFamily="34" charset="0"/>
                <a:cs typeface="Jameel Noori Nastaleeq" panose="02000503000000020004" pitchFamily="2" charset="-78"/>
              </a:rPr>
              <a:t>تو ایسے ہی لو گ کامیاب ہونے والے ہیں ۔</a:t>
            </a:r>
            <a:endParaRPr lang="en-US" sz="2400" dirty="0">
              <a:solidFill>
                <a:srgbClr val="1A3F6D"/>
              </a:solidFill>
            </a:endParaRPr>
          </a:p>
        </p:txBody>
      </p:sp>
      <p:sp>
        <p:nvSpPr>
          <p:cNvPr id="9" name="Rounded Rectangle 8"/>
          <p:cNvSpPr/>
          <p:nvPr/>
        </p:nvSpPr>
        <p:spPr>
          <a:xfrm>
            <a:off x="5219054" y="3047253"/>
            <a:ext cx="1747804" cy="799033"/>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ur-PK" sz="4000" i="1"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شح</a:t>
            </a:r>
            <a:endParaRPr lang="ur-PK" sz="4000" i="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13" name="Content Placeholder 3"/>
          <p:cNvGraphicFramePr>
            <a:graphicFrameLocks/>
          </p:cNvGraphicFramePr>
          <p:nvPr>
            <p:extLst>
              <p:ext uri="{D42A27DB-BD31-4B8C-83A1-F6EECF244321}">
                <p14:modId xmlns:p14="http://schemas.microsoft.com/office/powerpoint/2010/main" val="3547935475"/>
              </p:ext>
            </p:extLst>
          </p:nvPr>
        </p:nvGraphicFramePr>
        <p:xfrm>
          <a:off x="1358255" y="3932699"/>
          <a:ext cx="9469402" cy="16436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Rounded Rectangle 17"/>
          <p:cNvSpPr/>
          <p:nvPr/>
        </p:nvSpPr>
        <p:spPr>
          <a:xfrm>
            <a:off x="2090152" y="4377036"/>
            <a:ext cx="8011696" cy="1293604"/>
          </a:xfrm>
          <a:prstGeom prst="roundRect">
            <a:avLst>
              <a:gd name="adj" fmla="val 5948"/>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9" name="Rectangle 18"/>
          <p:cNvSpPr/>
          <p:nvPr/>
        </p:nvSpPr>
        <p:spPr>
          <a:xfrm>
            <a:off x="2099285" y="4470310"/>
            <a:ext cx="7993430" cy="1126462"/>
          </a:xfrm>
          <a:prstGeom prst="rect">
            <a:avLst/>
          </a:prstGeom>
        </p:spPr>
        <p:txBody>
          <a:bodyPr wrap="square">
            <a:spAutoFit/>
          </a:bodyPr>
          <a:lstStyle/>
          <a:p>
            <a:pPr marR="0" algn="ctr" rtl="1">
              <a:lnSpc>
                <a:spcPct val="120000"/>
              </a:lnSpc>
              <a:spcBef>
                <a:spcPts val="0"/>
              </a:spcBef>
              <a:spcAft>
                <a:spcPts val="0"/>
              </a:spcAft>
            </a:pPr>
            <a:r>
              <a:rPr lang="ar-SA" sz="2800" dirty="0">
                <a:solidFill>
                  <a:srgbClr val="1A3F6D"/>
                </a:solidFill>
                <a:ea typeface="Calibri" panose="020F0502020204030204" pitchFamily="34" charset="0"/>
                <a:cs typeface="Jameel Noori Nastaleeq" panose="02000503000000020004" pitchFamily="2" charset="-78"/>
              </a:rPr>
              <a:t>"شح سے بچو کیوں کہ شح ہی نے تم سے پہلے لوگوں کوہلاک کیا۔ اِسی نے اُن کو ایک دوسرے کے خون بہانے اور دوسروں کی حرمتوں کو اپنے لیے حلال کر لینے  پر اُ کسایا</a:t>
            </a:r>
            <a:r>
              <a:rPr lang="ar-SA" sz="2800" dirty="0" smtClean="0">
                <a:solidFill>
                  <a:srgbClr val="1A3F6D"/>
                </a:solidFill>
                <a:ea typeface="Calibri" panose="020F0502020204030204" pitchFamily="34" charset="0"/>
                <a:cs typeface="Jameel Noori Nastaleeq" panose="02000503000000020004" pitchFamily="2" charset="-78"/>
              </a:rPr>
              <a:t>"۔</a:t>
            </a:r>
            <a:r>
              <a:rPr lang="ur-PK" sz="2800" dirty="0" smtClean="0">
                <a:solidFill>
                  <a:srgbClr val="1A3F6D"/>
                </a:solidFill>
                <a:ea typeface="Calibri" panose="020F0502020204030204" pitchFamily="34" charset="0"/>
                <a:cs typeface="Jameel Noori Nastaleeq" panose="02000503000000020004" pitchFamily="2" charset="-78"/>
              </a:rPr>
              <a:t> </a:t>
            </a:r>
            <a:r>
              <a:rPr lang="ur-PK" sz="2400" dirty="0" smtClean="0">
                <a:solidFill>
                  <a:srgbClr val="1A3F6D"/>
                </a:solidFill>
                <a:ea typeface="Calibri" panose="020F0502020204030204" pitchFamily="34" charset="0"/>
                <a:cs typeface="Jameel Noori Nastaleeq" panose="02000503000000020004" pitchFamily="2" charset="-78"/>
              </a:rPr>
              <a:t>(صحیح مسلم)</a:t>
            </a:r>
            <a:endParaRPr lang="en-US" sz="2800" dirty="0">
              <a:solidFill>
                <a:srgbClr val="1A3F6D"/>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069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graphicEl>
                                              <a:dgm id="{B6425B3B-8AA8-4C84-BE90-45A569A56D2B}"/>
                                            </p:graphicEl>
                                          </p:spTgt>
                                        </p:tgtEl>
                                        <p:attrNameLst>
                                          <p:attrName>style.visibility</p:attrName>
                                        </p:attrNameLst>
                                      </p:cBhvr>
                                      <p:to>
                                        <p:strVal val="visible"/>
                                      </p:to>
                                    </p:set>
                                    <p:animEffect transition="in" filter="barn(inVertical)">
                                      <p:cBhvr>
                                        <p:cTn id="11" dur="500"/>
                                        <p:tgtEl>
                                          <p:spTgt spid="13">
                                            <p:graphicEl>
                                              <a:dgm id="{B6425B3B-8AA8-4C84-BE90-45A569A56D2B}"/>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graphicEl>
                                              <a:dgm id="{088D4D29-ADC3-4511-84EA-6ED70096D96A}"/>
                                            </p:graphicEl>
                                          </p:spTgt>
                                        </p:tgtEl>
                                        <p:attrNameLst>
                                          <p:attrName>style.visibility</p:attrName>
                                        </p:attrNameLst>
                                      </p:cBhvr>
                                      <p:to>
                                        <p:strVal val="visible"/>
                                      </p:to>
                                    </p:set>
                                    <p:animEffect transition="in" filter="barn(inVertical)">
                                      <p:cBhvr>
                                        <p:cTn id="16" dur="500"/>
                                        <p:tgtEl>
                                          <p:spTgt spid="13">
                                            <p:graphicEl>
                                              <a:dgm id="{088D4D29-ADC3-4511-84EA-6ED70096D96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1"/>
                </p:tgtEl>
              </p:cMediaNode>
            </p:video>
          </p:childTnLst>
        </p:cTn>
      </p:par>
    </p:tnLst>
    <p:bldLst>
      <p:bldGraphic spid="13" grpId="0" uiExpand="1">
        <p:bldSub>
          <a:bldDgm bld="one"/>
        </p:bldSub>
      </p:bldGraphic>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17</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35803" y="2455901"/>
            <a:ext cx="10120394" cy="1840312"/>
          </a:xfrm>
          <a:prstGeom prst="rect">
            <a:avLst/>
          </a:prstGeom>
        </p:spPr>
        <p:txBody>
          <a:bodyPr wrap="square">
            <a:spAutoFit/>
          </a:bodyPr>
          <a:lstStyle/>
          <a:p>
            <a:pPr algn="ctr" rtl="1">
              <a:lnSpc>
                <a:spcPct val="120000"/>
              </a:lnSpc>
            </a:pPr>
            <a:r>
              <a:rPr lang="ur-PK" sz="3200" dirty="0">
                <a:solidFill>
                  <a:srgbClr val="1A3F6D"/>
                </a:solidFill>
                <a:ea typeface="Calibri" panose="020F0502020204030204" pitchFamily="34" charset="0"/>
                <a:cs typeface="Al Qalam Quran Publisher" panose="02040503050201020203" pitchFamily="18" charset="-78"/>
              </a:rPr>
              <a:t>اِنْ تُقْرِضُوا اللّٰهَ قَرْضًا حَسَنًا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 اگر تم اللہ کو  دو گے بہترین قرض</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يُّضٰعِفْهُ لَكُمْ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تو وہ تم کو اس کا کئی گنا دے گا</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يَغْفِرْ لَكُمْ١ؕ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اور تمہارے گنا ہ بھی معاف کر دے گا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اللّٰهُ شَكُوْرٌ حَلِيْمٌۙ۰۰۱۷</a:t>
            </a:r>
            <a:r>
              <a:rPr lang="ur-PK" sz="32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3200" dirty="0">
                <a:solidFill>
                  <a:srgbClr val="1A3F6D"/>
                </a:solidFill>
                <a:ea typeface="Calibri" panose="020F0502020204030204" pitchFamily="34" charset="0"/>
                <a:cs typeface="Jameel Noori Nastaleeq" panose="02000503000000020004" pitchFamily="2" charset="-78"/>
              </a:rPr>
              <a:t>اور اللہ بہت قدر دان ہے بُرد بار ہے۔</a:t>
            </a:r>
            <a:endParaRPr lang="en-US" sz="3200" dirty="0">
              <a:solidFill>
                <a:srgbClr val="1A3F6D"/>
              </a:solidFill>
            </a:endParaRPr>
          </a:p>
        </p:txBody>
      </p:sp>
    </p:spTree>
    <p:extLst>
      <p:ext uri="{BB962C8B-B14F-4D97-AF65-F5344CB8AC3E}">
        <p14:creationId xmlns:p14="http://schemas.microsoft.com/office/powerpoint/2010/main" val="380204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آیت17</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95214" y="1887776"/>
            <a:ext cx="10001572" cy="1029513"/>
          </a:xfrm>
          <a:prstGeom prst="rect">
            <a:avLst/>
          </a:prstGeom>
        </p:spPr>
        <p:txBody>
          <a:bodyPr wrap="square">
            <a:spAutoFit/>
          </a:bodyPr>
          <a:lstStyle/>
          <a:p>
            <a:pPr algn="ctr" rtl="1">
              <a:lnSpc>
                <a:spcPct val="110000"/>
              </a:lnSpc>
            </a:pPr>
            <a:r>
              <a:rPr lang="ur-PK" sz="2800" dirty="0">
                <a:solidFill>
                  <a:srgbClr val="1A3F6D"/>
                </a:solidFill>
                <a:ea typeface="Calibri" panose="020F0502020204030204" pitchFamily="34" charset="0"/>
                <a:cs typeface="Al Qalam Quran Publisher" panose="02040503050201020203" pitchFamily="18" charset="-78"/>
              </a:rPr>
              <a:t>اِنْ تُقْرِضُوا اللّٰهَ قَرْضًا حَسَنًا </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800" dirty="0">
                <a:solidFill>
                  <a:srgbClr val="1A3F6D"/>
                </a:solidFill>
                <a:ea typeface="Calibri" panose="020F0502020204030204" pitchFamily="34" charset="0"/>
                <a:cs typeface="Jameel Noori Nastaleeq" panose="02000503000000020004" pitchFamily="2" charset="-78"/>
              </a:rPr>
              <a:t> اگر تم اللہ کو  دو گے بہترین قرض</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800" dirty="0">
                <a:solidFill>
                  <a:srgbClr val="1A3F6D"/>
                </a:solidFill>
                <a:ea typeface="Calibri" panose="020F0502020204030204" pitchFamily="34" charset="0"/>
                <a:cs typeface="Al Qalam Quran Publisher" panose="02040503050201020203" pitchFamily="18" charset="-78"/>
              </a:rPr>
              <a:t>يُّضٰعِفْهُ لَكُمْ </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800" dirty="0">
                <a:solidFill>
                  <a:srgbClr val="1A3F6D"/>
                </a:solidFill>
                <a:ea typeface="Calibri" panose="020F0502020204030204" pitchFamily="34" charset="0"/>
                <a:cs typeface="Jameel Noori Nastaleeq" panose="02000503000000020004" pitchFamily="2" charset="-78"/>
              </a:rPr>
              <a:t>تو وہ تم کو اس کا کئی گنا دے گا</a:t>
            </a:r>
            <a:r>
              <a:rPr lang="en-US" sz="28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8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lnSpc>
                <a:spcPct val="110000"/>
              </a:lnSpc>
            </a:pPr>
            <a:r>
              <a:rPr lang="ur-PK" sz="2800" dirty="0" smtClean="0">
                <a:solidFill>
                  <a:srgbClr val="1A3F6D"/>
                </a:solidFill>
                <a:ea typeface="Calibri" panose="020F0502020204030204" pitchFamily="34" charset="0"/>
                <a:cs typeface="Al Qalam Quran Publisher" panose="02040503050201020203" pitchFamily="18" charset="-78"/>
              </a:rPr>
              <a:t>وَ </a:t>
            </a:r>
            <a:r>
              <a:rPr lang="ur-PK" sz="2800" dirty="0">
                <a:solidFill>
                  <a:srgbClr val="1A3F6D"/>
                </a:solidFill>
                <a:ea typeface="Calibri" panose="020F0502020204030204" pitchFamily="34" charset="0"/>
                <a:cs typeface="Al Qalam Quran Publisher" panose="02040503050201020203" pitchFamily="18" charset="-78"/>
              </a:rPr>
              <a:t>يَغْفِرْ لَكُمْ١ؕ </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800" dirty="0">
                <a:solidFill>
                  <a:srgbClr val="1A3F6D"/>
                </a:solidFill>
                <a:ea typeface="Calibri" panose="020F0502020204030204" pitchFamily="34" charset="0"/>
                <a:cs typeface="Jameel Noori Nastaleeq" panose="02000503000000020004" pitchFamily="2" charset="-78"/>
              </a:rPr>
              <a:t>اور تمہارے گنا ہ بھی معاف کر دے گا </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800" dirty="0">
                <a:solidFill>
                  <a:srgbClr val="1A3F6D"/>
                </a:solidFill>
                <a:ea typeface="Calibri" panose="020F0502020204030204" pitchFamily="34" charset="0"/>
                <a:cs typeface="Al Qalam Quran Publisher" panose="02040503050201020203" pitchFamily="18" charset="-78"/>
              </a:rPr>
              <a:t>وَ اللّٰهُ شَكُوْرٌ حَلِيْمٌۙ۰۰۱۷</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800" dirty="0">
                <a:solidFill>
                  <a:srgbClr val="1A3F6D"/>
                </a:solidFill>
                <a:ea typeface="Calibri" panose="020F0502020204030204" pitchFamily="34" charset="0"/>
                <a:cs typeface="Jameel Noori Nastaleeq" panose="02000503000000020004" pitchFamily="2" charset="-78"/>
              </a:rPr>
              <a:t>اور اللہ بہت قدر دان ہے بُرد بار ہے۔</a:t>
            </a:r>
            <a:endParaRPr lang="en-US" sz="2800" dirty="0">
              <a:solidFill>
                <a:srgbClr val="1A3F6D"/>
              </a:solidFill>
            </a:endParaRPr>
          </a:p>
        </p:txBody>
      </p:sp>
      <p:sp>
        <p:nvSpPr>
          <p:cNvPr id="9" name="Rounded Rectangle 8"/>
          <p:cNvSpPr/>
          <p:nvPr/>
        </p:nvSpPr>
        <p:spPr>
          <a:xfrm>
            <a:off x="3971302" y="2955258"/>
            <a:ext cx="4243308" cy="723267"/>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r>
              <a:rPr lang="ur-PK" sz="36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انفاق فی سبیل اللہ کے لیے دو مدّات</a:t>
            </a:r>
            <a:endParaRPr lang="ur-PK" sz="36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10" name="Content Placeholder 3"/>
          <p:cNvGraphicFramePr>
            <a:graphicFrameLocks/>
          </p:cNvGraphicFramePr>
          <p:nvPr>
            <p:extLst>
              <p:ext uri="{D42A27DB-BD31-4B8C-83A1-F6EECF244321}">
                <p14:modId xmlns:p14="http://schemas.microsoft.com/office/powerpoint/2010/main" val="2453617372"/>
              </p:ext>
            </p:extLst>
          </p:nvPr>
        </p:nvGraphicFramePr>
        <p:xfrm>
          <a:off x="2251313" y="3836857"/>
          <a:ext cx="7683285" cy="16195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angle 2"/>
          <p:cNvSpPr/>
          <p:nvPr/>
        </p:nvSpPr>
        <p:spPr>
          <a:xfrm>
            <a:off x="1887155" y="5614752"/>
            <a:ext cx="8417689" cy="523220"/>
          </a:xfrm>
          <a:prstGeom prst="rect">
            <a:avLst/>
          </a:prstGeom>
        </p:spPr>
        <p:txBody>
          <a:bodyPr wrap="none">
            <a:spAutoFit/>
          </a:bodyPr>
          <a:lstStyle/>
          <a:p>
            <a:pPr algn="r" rtl="1"/>
            <a:r>
              <a:rPr lang="ar-SA" sz="2800" dirty="0">
                <a:solidFill>
                  <a:srgbClr val="1A3F6D"/>
                </a:solidFill>
                <a:ea typeface="Calibri" panose="020F0502020204030204" pitchFamily="34" charset="0"/>
                <a:cs typeface="Jameel Noori Nastaleeq" panose="02000503000000020004" pitchFamily="2" charset="-78"/>
              </a:rPr>
              <a:t>ایسے مال کے لیے اللہ بڑھا چڑھا کر لوٹانے اوراس کی و جہ سے گناہوں کو معاف  فرمانے کا وعدہ فرماتا ہے ۔</a:t>
            </a:r>
            <a:endParaRPr lang="en-US" sz="2800" dirty="0">
              <a:solidFill>
                <a:srgbClr val="1A3F6D"/>
              </a:solidFill>
            </a:endParaRPr>
          </a:p>
        </p:txBody>
      </p:sp>
    </p:spTree>
    <p:extLst>
      <p:ext uri="{BB962C8B-B14F-4D97-AF65-F5344CB8AC3E}">
        <p14:creationId xmlns:p14="http://schemas.microsoft.com/office/powerpoint/2010/main" val="60219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31A6148A-60C8-433E-BD38-9029467FC229}"/>
                                            </p:graphicEl>
                                          </p:spTgt>
                                        </p:tgtEl>
                                        <p:attrNameLst>
                                          <p:attrName>style.visibility</p:attrName>
                                        </p:attrNameLst>
                                      </p:cBhvr>
                                      <p:to>
                                        <p:strVal val="visible"/>
                                      </p:to>
                                    </p:set>
                                    <p:animEffect transition="in" filter="barn(inVertical)">
                                      <p:cBhvr>
                                        <p:cTn id="11" dur="500"/>
                                        <p:tgtEl>
                                          <p:spTgt spid="10">
                                            <p:graphicEl>
                                              <a:dgm id="{31A6148A-60C8-433E-BD38-9029467FC229}"/>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0">
                                            <p:graphicEl>
                                              <a:dgm id="{A9E269E0-B364-4207-9B07-0FEB700F5D7F}"/>
                                            </p:graphicEl>
                                          </p:spTgt>
                                        </p:tgtEl>
                                        <p:attrNameLst>
                                          <p:attrName>style.visibility</p:attrName>
                                        </p:attrNameLst>
                                      </p:cBhvr>
                                      <p:to>
                                        <p:strVal val="visible"/>
                                      </p:to>
                                    </p:set>
                                    <p:animEffect transition="in" filter="wipe(right)">
                                      <p:cBhvr>
                                        <p:cTn id="15" dur="500"/>
                                        <p:tgtEl>
                                          <p:spTgt spid="10">
                                            <p:graphicEl>
                                              <a:dgm id="{A9E269E0-B364-4207-9B07-0FEB700F5D7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graphicEl>
                                              <a:dgm id="{47AEF947-741A-4F26-9A32-15C7639A46BF}"/>
                                            </p:graphicEl>
                                          </p:spTgt>
                                        </p:tgtEl>
                                        <p:attrNameLst>
                                          <p:attrName>style.visibility</p:attrName>
                                        </p:attrNameLst>
                                      </p:cBhvr>
                                      <p:to>
                                        <p:strVal val="visible"/>
                                      </p:to>
                                    </p:set>
                                    <p:animEffect transition="in" filter="barn(inVertical)">
                                      <p:cBhvr>
                                        <p:cTn id="20" dur="500"/>
                                        <p:tgtEl>
                                          <p:spTgt spid="10">
                                            <p:graphicEl>
                                              <a:dgm id="{47AEF947-741A-4F26-9A32-15C7639A46BF}"/>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0">
                                            <p:graphicEl>
                                              <a:dgm id="{7A888C4C-E8F1-4165-8DBE-D2FAA5DA04FE}"/>
                                            </p:graphicEl>
                                          </p:spTgt>
                                        </p:tgtEl>
                                        <p:attrNameLst>
                                          <p:attrName>style.visibility</p:attrName>
                                        </p:attrNameLst>
                                      </p:cBhvr>
                                      <p:to>
                                        <p:strVal val="visible"/>
                                      </p:to>
                                    </p:set>
                                    <p:animEffect transition="in" filter="wipe(right)">
                                      <p:cBhvr>
                                        <p:cTn id="24" dur="500"/>
                                        <p:tgtEl>
                                          <p:spTgt spid="10">
                                            <p:graphicEl>
                                              <a:dgm id="{7A888C4C-E8F1-4165-8DBE-D2FAA5DA04FE}"/>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righ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71"/>
                </p:tgtEl>
              </p:cMediaNode>
            </p:video>
          </p:childTnLst>
        </p:cTn>
      </p:par>
    </p:tnLst>
    <p:bldLst>
      <p:bldGraphic spid="10" grpId="0" uiExpand="1">
        <p:bldSub>
          <a:bldDgm bld="one"/>
        </p:bldSub>
      </p:bldGraphic>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آیت18</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95214" y="1887776"/>
            <a:ext cx="10001572" cy="1311128"/>
          </a:xfrm>
          <a:prstGeom prst="rect">
            <a:avLst/>
          </a:prstGeom>
        </p:spPr>
        <p:txBody>
          <a:bodyPr wrap="square">
            <a:spAutoFit/>
          </a:bodyPr>
          <a:lstStyle/>
          <a:p>
            <a:pPr algn="ctr" rtl="1">
              <a:lnSpc>
                <a:spcPct val="110000"/>
              </a:lnSpc>
            </a:pPr>
            <a:r>
              <a:rPr lang="ur-PK" sz="3600" dirty="0">
                <a:solidFill>
                  <a:srgbClr val="1A3F6D"/>
                </a:solidFill>
                <a:ea typeface="Calibri" panose="020F0502020204030204" pitchFamily="34" charset="0"/>
                <a:cs typeface="Al Qalam Quran Publisher" panose="02040503050201020203" pitchFamily="18" charset="-78"/>
              </a:rPr>
              <a:t>عٰلِمُ الْغَيْبِ وَ الشَّهَادَةِ </a:t>
            </a:r>
            <a:r>
              <a:rPr lang="en-US" sz="32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200" dirty="0">
                <a:solidFill>
                  <a:srgbClr val="1A3F6D"/>
                </a:solidFill>
                <a:ea typeface="Calibri" panose="020F0502020204030204" pitchFamily="34" charset="0"/>
                <a:cs typeface="Jameel Noori Nastaleeq" panose="02000503000000020004" pitchFamily="2" charset="-78"/>
              </a:rPr>
              <a:t>وہ پوشیدہ اور ظاہر کا جاننے والا  ہے</a:t>
            </a:r>
            <a:r>
              <a:rPr lang="en-US" sz="32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32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lnSpc>
                <a:spcPct val="110000"/>
              </a:lnSpc>
            </a:pPr>
            <a:r>
              <a:rPr lang="ur-PK" sz="3600" dirty="0" smtClean="0">
                <a:solidFill>
                  <a:srgbClr val="1A3F6D"/>
                </a:solidFill>
                <a:ea typeface="Calibri" panose="020F0502020204030204" pitchFamily="34" charset="0"/>
                <a:cs typeface="Al Qalam Quran Publisher" panose="02040503050201020203" pitchFamily="18" charset="-78"/>
              </a:rPr>
              <a:t>الْعَزِيْزُ </a:t>
            </a:r>
            <a:r>
              <a:rPr lang="ur-PK" sz="3600" dirty="0">
                <a:solidFill>
                  <a:srgbClr val="1A3F6D"/>
                </a:solidFill>
                <a:ea typeface="Calibri" panose="020F0502020204030204" pitchFamily="34" charset="0"/>
                <a:cs typeface="Al Qalam Quran Publisher" panose="02040503050201020203" pitchFamily="18" charset="-78"/>
              </a:rPr>
              <a:t>الْحَكِيْمُؒ۰۰۱۸ </a:t>
            </a:r>
            <a:r>
              <a:rPr lang="ar-SA" sz="3200" dirty="0">
                <a:solidFill>
                  <a:srgbClr val="1A3F6D"/>
                </a:solidFill>
                <a:ea typeface="Calibri" panose="020F0502020204030204" pitchFamily="34" charset="0"/>
                <a:cs typeface="Jameel Noori Nastaleeq" panose="02000503000000020004" pitchFamily="2" charset="-78"/>
              </a:rPr>
              <a:t>زبردست ہے کمالِ حکمت والا۔</a:t>
            </a:r>
            <a:endParaRPr lang="en-US" sz="32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265987828"/>
              </p:ext>
            </p:extLst>
          </p:nvPr>
        </p:nvGraphicFramePr>
        <p:xfrm>
          <a:off x="1361299" y="3330949"/>
          <a:ext cx="9469402" cy="18229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1248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B6425B3B-8AA8-4C84-BE90-45A569A56D2B}"/>
                                            </p:graphicEl>
                                          </p:spTgt>
                                        </p:tgtEl>
                                        <p:attrNameLst>
                                          <p:attrName>style.visibility</p:attrName>
                                        </p:attrNameLst>
                                      </p:cBhvr>
                                      <p:to>
                                        <p:strVal val="visible"/>
                                      </p:to>
                                    </p:set>
                                    <p:animEffect transition="in" filter="barn(inVertical)">
                                      <p:cBhvr>
                                        <p:cTn id="11" dur="500"/>
                                        <p:tgtEl>
                                          <p:spTgt spid="11">
                                            <p:graphicEl>
                                              <a:dgm id="{B6425B3B-8AA8-4C84-BE90-45A569A56D2B}"/>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088D4D29-ADC3-4511-84EA-6ED70096D96A}"/>
                                            </p:graphicEl>
                                          </p:spTgt>
                                        </p:tgtEl>
                                        <p:attrNameLst>
                                          <p:attrName>style.visibility</p:attrName>
                                        </p:attrNameLst>
                                      </p:cBhvr>
                                      <p:to>
                                        <p:strVal val="visible"/>
                                      </p:to>
                                    </p:set>
                                    <p:animEffect transition="in" filter="barn(inVertical)">
                                      <p:cBhvr>
                                        <p:cTn id="16" dur="500"/>
                                        <p:tgtEl>
                                          <p:spTgt spid="11">
                                            <p:graphicEl>
                                              <a:dgm id="{088D4D29-ADC3-4511-84EA-6ED70096D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11"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 درسِ 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"ایمان اور اس کے ثمرات و مضمرات" </a:t>
            </a:r>
            <a:r>
              <a:rPr lang="ur-PK" sz="60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(حصّہ دوم)</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التغابن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8204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822635"/>
            <a:ext cx="12192000" cy="830997"/>
          </a:xfrm>
          <a:prstGeom prst="rect">
            <a:avLst/>
          </a:prstGeom>
        </p:spPr>
        <p:txBody>
          <a:bodyPr wrap="square">
            <a:spAutoFit/>
          </a:bodyPr>
          <a:lstStyle/>
          <a:p>
            <a:pPr algn="ctr" rtl="1"/>
            <a:r>
              <a:rPr lang="ur-PK" sz="48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دوسرا حصہ</a:t>
            </a:r>
            <a:r>
              <a:rPr lang="ur-PK" sz="48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r>
              <a:rPr lang="ur-PK" sz="48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ایمان</a:t>
            </a:r>
            <a:endParaRPr lang="en-US" sz="48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6" name="Content Placeholder 7"/>
          <p:cNvGraphicFramePr>
            <a:graphicFrameLocks/>
          </p:cNvGraphicFramePr>
          <p:nvPr>
            <p:extLst>
              <p:ext uri="{D42A27DB-BD31-4B8C-83A1-F6EECF244321}">
                <p14:modId xmlns:p14="http://schemas.microsoft.com/office/powerpoint/2010/main" val="996577569"/>
              </p:ext>
            </p:extLst>
          </p:nvPr>
        </p:nvGraphicFramePr>
        <p:xfrm>
          <a:off x="1786688" y="1983632"/>
          <a:ext cx="8610600" cy="41559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63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6">
                                            <p:graphicEl>
                                              <a:dgm id="{427F0D4D-B7B9-4BBB-8BB4-FEBF2E2276D9}"/>
                                            </p:graphicEl>
                                          </p:spTgt>
                                        </p:tgtEl>
                                        <p:attrNameLst>
                                          <p:attrName>style.visibility</p:attrName>
                                        </p:attrNameLst>
                                      </p:cBhvr>
                                      <p:to>
                                        <p:strVal val="visible"/>
                                      </p:to>
                                    </p:set>
                                    <p:animEffect transition="in" filter="wipe(right)">
                                      <p:cBhvr>
                                        <p:cTn id="11" dur="250"/>
                                        <p:tgtEl>
                                          <p:spTgt spid="6">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6">
                                            <p:graphicEl>
                                              <a:dgm id="{92AA1496-1A9D-4127-9074-5B287A06C5F1}"/>
                                            </p:graphicEl>
                                          </p:spTgt>
                                        </p:tgtEl>
                                        <p:attrNameLst>
                                          <p:attrName>style.visibility</p:attrName>
                                        </p:attrNameLst>
                                      </p:cBhvr>
                                      <p:to>
                                        <p:strVal val="visible"/>
                                      </p:to>
                                    </p:set>
                                    <p:animEffect transition="in" filter="wipe(right)">
                                      <p:cBhvr>
                                        <p:cTn id="15" dur="250"/>
                                        <p:tgtEl>
                                          <p:spTgt spid="6">
                                            <p:graphicEl>
                                              <a:dgm id="{92AA1496-1A9D-4127-9074-5B287A06C5F1}"/>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
                                            <p:graphicEl>
                                              <a:dgm id="{71F9798A-EF2A-454A-B9CD-A44B256DC1EA}"/>
                                            </p:graphicEl>
                                          </p:spTgt>
                                        </p:tgtEl>
                                        <p:attrNameLst>
                                          <p:attrName>style.visibility</p:attrName>
                                        </p:attrNameLst>
                                      </p:cBhvr>
                                      <p:to>
                                        <p:strVal val="visible"/>
                                      </p:to>
                                    </p:set>
                                    <p:animEffect transition="in" filter="wipe(right)">
                                      <p:cBhvr>
                                        <p:cTn id="19" dur="250"/>
                                        <p:tgtEl>
                                          <p:spTgt spid="6">
                                            <p:graphicEl>
                                              <a:dgm id="{71F9798A-EF2A-454A-B9CD-A44B256DC1EA}"/>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6">
                                            <p:graphicEl>
                                              <a:dgm id="{4126A610-2CCE-4B06-A29F-0223994C73EF}"/>
                                            </p:graphicEl>
                                          </p:spTgt>
                                        </p:tgtEl>
                                        <p:attrNameLst>
                                          <p:attrName>style.visibility</p:attrName>
                                        </p:attrNameLst>
                                      </p:cBhvr>
                                      <p:to>
                                        <p:strVal val="visible"/>
                                      </p:to>
                                    </p:set>
                                    <p:animEffect transition="in" filter="wipe(right)">
                                      <p:cBhvr>
                                        <p:cTn id="23" dur="250"/>
                                        <p:tgtEl>
                                          <p:spTgt spid="6">
                                            <p:graphicEl>
                                              <a:dgm id="{4126A610-2CCE-4B06-A29F-0223994C73EF}"/>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6">
                                            <p:graphicEl>
                                              <a:dgm id="{ACE2A377-0506-4ED5-B0D6-68213B77C015}"/>
                                            </p:graphicEl>
                                          </p:spTgt>
                                        </p:tgtEl>
                                        <p:attrNameLst>
                                          <p:attrName>style.visibility</p:attrName>
                                        </p:attrNameLst>
                                      </p:cBhvr>
                                      <p:to>
                                        <p:strVal val="visible"/>
                                      </p:to>
                                    </p:set>
                                    <p:animEffect transition="in" filter="wipe(right)">
                                      <p:cBhvr>
                                        <p:cTn id="27" dur="250"/>
                                        <p:tgtEl>
                                          <p:spTgt spid="6">
                                            <p:graphicEl>
                                              <a:dgm id="{ACE2A377-0506-4ED5-B0D6-68213B77C015}"/>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6">
                                            <p:graphicEl>
                                              <a:dgm id="{0AECD693-E47F-47D3-890A-71B101F2C770}"/>
                                            </p:graphicEl>
                                          </p:spTgt>
                                        </p:tgtEl>
                                        <p:attrNameLst>
                                          <p:attrName>style.visibility</p:attrName>
                                        </p:attrNameLst>
                                      </p:cBhvr>
                                      <p:to>
                                        <p:strVal val="visible"/>
                                      </p:to>
                                    </p:set>
                                    <p:animEffect transition="in" filter="wipe(right)">
                                      <p:cBhvr>
                                        <p:cTn id="31" dur="250"/>
                                        <p:tgtEl>
                                          <p:spTgt spid="6">
                                            <p:graphicEl>
                                              <a:dgm id="{0AECD693-E47F-47D3-890A-71B101F2C770}"/>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6">
                                            <p:graphicEl>
                                              <a:dgm id="{84F55392-DAC7-4820-8E0A-9450D092CA82}"/>
                                            </p:graphicEl>
                                          </p:spTgt>
                                        </p:tgtEl>
                                        <p:attrNameLst>
                                          <p:attrName>style.visibility</p:attrName>
                                        </p:attrNameLst>
                                      </p:cBhvr>
                                      <p:to>
                                        <p:strVal val="visible"/>
                                      </p:to>
                                    </p:set>
                                    <p:animEffect transition="in" filter="wipe(right)">
                                      <p:cBhvr>
                                        <p:cTn id="35" dur="250"/>
                                        <p:tgtEl>
                                          <p:spTgt spid="6">
                                            <p:graphicEl>
                                              <a:dgm id="{84F55392-DAC7-4820-8E0A-9450D092CA82}"/>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6">
                                            <p:graphicEl>
                                              <a:dgm id="{0D93DD93-DD0D-478D-A5EF-03D4D39780DC}"/>
                                            </p:graphicEl>
                                          </p:spTgt>
                                        </p:tgtEl>
                                        <p:attrNameLst>
                                          <p:attrName>style.visibility</p:attrName>
                                        </p:attrNameLst>
                                      </p:cBhvr>
                                      <p:to>
                                        <p:strVal val="visible"/>
                                      </p:to>
                                    </p:set>
                                    <p:animEffect transition="in" filter="wipe(right)">
                                      <p:cBhvr>
                                        <p:cTn id="39" dur="250"/>
                                        <p:tgtEl>
                                          <p:spTgt spid="6">
                                            <p:graphicEl>
                                              <a:dgm id="{0D93DD93-DD0D-478D-A5EF-03D4D39780DC}"/>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6">
                                            <p:graphicEl>
                                              <a:dgm id="{37900F7A-BA6B-45F1-AC4D-5C79E61058E6}"/>
                                            </p:graphicEl>
                                          </p:spTgt>
                                        </p:tgtEl>
                                        <p:attrNameLst>
                                          <p:attrName>style.visibility</p:attrName>
                                        </p:attrNameLst>
                                      </p:cBhvr>
                                      <p:to>
                                        <p:strVal val="visible"/>
                                      </p:to>
                                    </p:set>
                                    <p:animEffect transition="in" filter="wipe(right)">
                                      <p:cBhvr>
                                        <p:cTn id="43" dur="250"/>
                                        <p:tgtEl>
                                          <p:spTgt spid="6">
                                            <p:graphicEl>
                                              <a:dgm id="{37900F7A-BA6B-45F1-AC4D-5C79E61058E6}"/>
                                            </p:graphicEl>
                                          </p:spTgt>
                                        </p:tgtEl>
                                      </p:cBhvr>
                                    </p:animEffect>
                                  </p:childTnLst>
                                </p:cTn>
                              </p:par>
                            </p:childTnLst>
                          </p:cTn>
                        </p:par>
                        <p:par>
                          <p:cTn id="44" fill="hold">
                            <p:stCondLst>
                              <p:cond delay="2250"/>
                            </p:stCondLst>
                            <p:childTnLst>
                              <p:par>
                                <p:cTn id="45" presetID="22" presetClass="entr" presetSubtype="2" fill="hold" grpId="0" nodeType="afterEffect">
                                  <p:stCondLst>
                                    <p:cond delay="0"/>
                                  </p:stCondLst>
                                  <p:childTnLst>
                                    <p:set>
                                      <p:cBhvr>
                                        <p:cTn id="46" dur="1" fill="hold">
                                          <p:stCondLst>
                                            <p:cond delay="0"/>
                                          </p:stCondLst>
                                        </p:cTn>
                                        <p:tgtEl>
                                          <p:spTgt spid="6">
                                            <p:graphicEl>
                                              <a:dgm id="{E44A20ED-C457-4029-80DC-6BB30FC42A76}"/>
                                            </p:graphicEl>
                                          </p:spTgt>
                                        </p:tgtEl>
                                        <p:attrNameLst>
                                          <p:attrName>style.visibility</p:attrName>
                                        </p:attrNameLst>
                                      </p:cBhvr>
                                      <p:to>
                                        <p:strVal val="visible"/>
                                      </p:to>
                                    </p:set>
                                    <p:animEffect transition="in" filter="wipe(right)">
                                      <p:cBhvr>
                                        <p:cTn id="47" dur="250"/>
                                        <p:tgtEl>
                                          <p:spTgt spid="6">
                                            <p:graphicEl>
                                              <a:dgm id="{E44A20ED-C457-4029-80DC-6BB30FC42A76}"/>
                                            </p:graphicEl>
                                          </p:spTgt>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6">
                                            <p:graphicEl>
                                              <a:dgm id="{D3B5E165-9210-43FE-8962-17EDF9D66E2C}"/>
                                            </p:graphicEl>
                                          </p:spTgt>
                                        </p:tgtEl>
                                        <p:attrNameLst>
                                          <p:attrName>style.visibility</p:attrName>
                                        </p:attrNameLst>
                                      </p:cBhvr>
                                      <p:to>
                                        <p:strVal val="visible"/>
                                      </p:to>
                                    </p:set>
                                    <p:animEffect transition="in" filter="wipe(right)">
                                      <p:cBhvr>
                                        <p:cTn id="51" dur="250"/>
                                        <p:tgtEl>
                                          <p:spTgt spid="6">
                                            <p:graphicEl>
                                              <a:dgm id="{D3B5E165-9210-43FE-8962-17EDF9D66E2C}"/>
                                            </p:graphicEl>
                                          </p:spTgt>
                                        </p:tgtEl>
                                      </p:cBhvr>
                                    </p:animEffect>
                                  </p:childTnLst>
                                </p:cTn>
                              </p:par>
                            </p:childTnLst>
                          </p:cTn>
                        </p:par>
                        <p:par>
                          <p:cTn id="52" fill="hold">
                            <p:stCondLst>
                              <p:cond delay="2750"/>
                            </p:stCondLst>
                            <p:childTnLst>
                              <p:par>
                                <p:cTn id="53" presetID="26" presetClass="emph" presetSubtype="0" repeatCount="indefinite" fill="hold" grpId="1" nodeType="afterEffect">
                                  <p:stCondLst>
                                    <p:cond delay="0"/>
                                  </p:stCondLst>
                                  <p:endCondLst>
                                    <p:cond evt="onNext" delay="0">
                                      <p:tgtEl>
                                        <p:sldTgt/>
                                      </p:tgtEl>
                                    </p:cond>
                                  </p:endCondLst>
                                  <p:childTnLst>
                                    <p:animEffect transition="out" filter="fade">
                                      <p:cBhvr>
                                        <p:cTn id="54" dur="1000" tmFilter="0, 0; .2, .5; .8, .5; 1, 0"/>
                                        <p:tgtEl>
                                          <p:spTgt spid="6">
                                            <p:graphicEl>
                                              <a:dgm id="{0D93DD93-DD0D-478D-A5EF-03D4D39780DC}"/>
                                            </p:graphicEl>
                                          </p:spTgt>
                                        </p:tgtEl>
                                      </p:cBhvr>
                                    </p:animEffect>
                                    <p:animScale>
                                      <p:cBhvr>
                                        <p:cTn id="55" dur="500" autoRev="1" fill="hold"/>
                                        <p:tgtEl>
                                          <p:spTgt spid="6">
                                            <p:graphicEl>
                                              <a:dgm id="{0D93DD93-DD0D-478D-A5EF-03D4D39780DC}"/>
                                            </p:graphicEl>
                                          </p:spTgt>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6">
                                            <p:graphicEl>
                                              <a:dgm id="{37900F7A-BA6B-45F1-AC4D-5C79E61058E6}"/>
                                            </p:graphicEl>
                                          </p:spTgt>
                                        </p:tgtEl>
                                      </p:cBhvr>
                                    </p:animEffect>
                                    <p:animScale>
                                      <p:cBhvr>
                                        <p:cTn id="58" dur="500" autoRev="1" fill="hold"/>
                                        <p:tgtEl>
                                          <p:spTgt spid="6">
                                            <p:graphicEl>
                                              <a:dgm id="{37900F7A-BA6B-45F1-AC4D-5C79E61058E6}"/>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hold" display="0">
                  <p:stCondLst>
                    <p:cond delay="indefinite"/>
                  </p:stCondLst>
                </p:cTn>
                <p:tgtEl>
                  <p:spTgt spid="71"/>
                </p:tgtEl>
              </p:cMediaNode>
            </p:video>
          </p:childTnLst>
        </p:cTn>
      </p:par>
    </p:tnLst>
    <p:bldLst>
      <p:bldGraphic spid="6" grpId="0" uiExpand="1">
        <p:bldSub>
          <a:bldDgm bld="one"/>
        </p:bldSub>
      </p:bldGraphic>
      <p:bldGraphic spid="6"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81342"/>
            <a:ext cx="12192000" cy="830997"/>
          </a:xfrm>
          <a:prstGeom prst="rect">
            <a:avLst/>
          </a:prstGeom>
        </p:spPr>
        <p:txBody>
          <a:bodyPr wrap="square">
            <a:spAutoFit/>
          </a:bodyPr>
          <a:lstStyle/>
          <a:p>
            <a:pPr algn="ctr" rtl="1"/>
            <a:r>
              <a:rPr lang="ur-PK" sz="48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2)</a:t>
            </a:r>
            <a:endParaRPr lang="en-US" sz="48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334531" y="2195794"/>
            <a:ext cx="9305248" cy="1446550"/>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قرآنِ حکیم میں کتنی مرتبہ اللہ کے ساتھ رسولﷺ کی اطاعت کا حکم دیا گیا ہے؟</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39150" y="370890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4531" y="369685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39150" y="493495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44615" y="3857864"/>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پانچ</a:t>
            </a:r>
            <a:endParaRPr lang="en-US" sz="4000" dirty="0">
              <a:solidFill>
                <a:schemeClr val="bg1"/>
              </a:solidFill>
            </a:endParaRPr>
          </a:p>
        </p:txBody>
      </p:sp>
      <p:sp>
        <p:nvSpPr>
          <p:cNvPr id="12" name="Rectangle 11"/>
          <p:cNvSpPr/>
          <p:nvPr/>
        </p:nvSpPr>
        <p:spPr>
          <a:xfrm>
            <a:off x="1334531" y="3889679"/>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ea typeface="Calibri" panose="020F0502020204030204" pitchFamily="34" charset="0"/>
                <a:cs typeface="Jameel Noori Nastaleeq" panose="02000503000000020004" pitchFamily="2" charset="-78"/>
              </a:rPr>
              <a:t>سات</a:t>
            </a:r>
            <a:endParaRPr lang="en-US" sz="3600" dirty="0">
              <a:solidFill>
                <a:schemeClr val="bg1"/>
              </a:solidFill>
            </a:endParaRPr>
          </a:p>
        </p:txBody>
      </p:sp>
      <p:sp>
        <p:nvSpPr>
          <p:cNvPr id="13" name="Rectangle 12"/>
          <p:cNvSpPr/>
          <p:nvPr/>
        </p:nvSpPr>
        <p:spPr>
          <a:xfrm>
            <a:off x="5839150" y="5070871"/>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نو</a:t>
            </a:r>
            <a:endParaRPr lang="en-US" sz="4000" dirty="0">
              <a:solidFill>
                <a:schemeClr val="bg1"/>
              </a:solidFill>
            </a:endParaRPr>
          </a:p>
        </p:txBody>
      </p:sp>
      <p:sp>
        <p:nvSpPr>
          <p:cNvPr id="14" name="Rounded Rectangle 13"/>
          <p:cNvSpPr/>
          <p:nvPr/>
        </p:nvSpPr>
        <p:spPr>
          <a:xfrm>
            <a:off x="1351206" y="495665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51206" y="509256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گیارہ</a:t>
            </a:r>
            <a:endParaRPr lang="en-US" sz="4000" dirty="0">
              <a:solidFill>
                <a:schemeClr val="bg1"/>
              </a:solidFill>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1415772"/>
          </a:xfrm>
          <a:prstGeom prst="rect">
            <a:avLst/>
          </a:prstGeom>
        </p:spPr>
        <p:txBody>
          <a:bodyPr wrap="square">
            <a:spAutoFit/>
          </a:bodyPr>
          <a:lstStyle/>
          <a:p>
            <a:pPr marL="742950" indent="-742950" algn="r" rtl="1">
              <a:buClr>
                <a:srgbClr val="1D508F"/>
              </a:buClr>
              <a:buFont typeface="+mj-lt"/>
              <a:buAutoNum type="arabicParenR" startAt="2"/>
            </a:pPr>
            <a:r>
              <a:rPr lang="ur-PK" sz="4300" dirty="0" smtClean="0">
                <a:solidFill>
                  <a:srgbClr val="1A3F6D"/>
                </a:solidFill>
                <a:latin typeface="Jameel Noori Nastaleeq" panose="02000503000000020004" pitchFamily="2" charset="-78"/>
                <a:cs typeface="Jameel Noori Nastaleeq" panose="02000503000000020004" pitchFamily="2" charset="-78"/>
              </a:rPr>
              <a:t>منافقین پر ہجرت اور قتال کے علاوہ کون سا کام سب سے زیادہ گراں گزرتا تھا؟</a:t>
            </a:r>
            <a:endParaRPr lang="en-US" sz="43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4" y="3619103"/>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3515" y="3607056"/>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4" y="4845154"/>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768061"/>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نماز کی ادائیگی</a:t>
            </a:r>
            <a:endParaRPr lang="en-US" sz="4000" dirty="0">
              <a:solidFill>
                <a:schemeClr val="bg1"/>
              </a:solidFill>
            </a:endParaRPr>
          </a:p>
        </p:txBody>
      </p:sp>
      <p:sp>
        <p:nvSpPr>
          <p:cNvPr id="12" name="Rectangle 11"/>
          <p:cNvSpPr/>
          <p:nvPr/>
        </p:nvSpPr>
        <p:spPr>
          <a:xfrm>
            <a:off x="1333515" y="3799876"/>
            <a:ext cx="4556997"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ea typeface="Calibri" panose="020F0502020204030204" pitchFamily="34" charset="0"/>
                <a:cs typeface="Jameel Noori Nastaleeq" panose="02000503000000020004" pitchFamily="2" charset="-78"/>
              </a:rPr>
              <a:t>اطاعتِ رسولﷺ</a:t>
            </a:r>
            <a:endParaRPr lang="en-US" sz="3600" dirty="0">
              <a:solidFill>
                <a:schemeClr val="bg1"/>
              </a:solidFill>
            </a:endParaRPr>
          </a:p>
        </p:txBody>
      </p:sp>
      <p:sp>
        <p:nvSpPr>
          <p:cNvPr id="13" name="Rectangle 12"/>
          <p:cNvSpPr/>
          <p:nvPr/>
        </p:nvSpPr>
        <p:spPr>
          <a:xfrm>
            <a:off x="5990534" y="4981068"/>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انفاقِ مال</a:t>
            </a:r>
            <a:endParaRPr lang="en-US" sz="4000" dirty="0">
              <a:solidFill>
                <a:schemeClr val="bg1"/>
              </a:solidFill>
            </a:endParaRPr>
          </a:p>
        </p:txBody>
      </p:sp>
      <p:sp>
        <p:nvSpPr>
          <p:cNvPr id="14" name="Rounded Rectangle 13"/>
          <p:cNvSpPr/>
          <p:nvPr/>
        </p:nvSpPr>
        <p:spPr>
          <a:xfrm>
            <a:off x="1350190" y="4866851"/>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50190" y="5002765"/>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smtClean="0">
                <a:solidFill>
                  <a:schemeClr val="bg1"/>
                </a:solidFill>
                <a:cs typeface="Jameel Noori Nastaleeq" panose="02000503000000020004" pitchFamily="2" charset="-78"/>
              </a:rPr>
              <a:t>زکوٰۃ کی ادائیگی</a:t>
            </a:r>
            <a:endParaRPr lang="en-US" sz="4000" dirty="0">
              <a:solidFill>
                <a:schemeClr val="bg1"/>
              </a:solidFill>
            </a:endParaRPr>
          </a:p>
        </p:txBody>
      </p:sp>
      <p:sp>
        <p:nvSpPr>
          <p:cNvPr id="17" name="Rectangle 16"/>
          <p:cNvSpPr/>
          <p:nvPr/>
        </p:nvSpPr>
        <p:spPr>
          <a:xfrm>
            <a:off x="0" y="881342"/>
            <a:ext cx="12192000" cy="830997"/>
          </a:xfrm>
          <a:prstGeom prst="rect">
            <a:avLst/>
          </a:prstGeom>
        </p:spPr>
        <p:txBody>
          <a:bodyPr wrap="square">
            <a:spAutoFit/>
          </a:bodyPr>
          <a:lstStyle/>
          <a:p>
            <a:pPr algn="ctr" rtl="1"/>
            <a:r>
              <a:rPr lang="ur-PK" sz="48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2)</a:t>
            </a:r>
            <a:endParaRPr lang="en-US" sz="48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150884" y="2195794"/>
            <a:ext cx="9837682" cy="707886"/>
          </a:xfrm>
          <a:prstGeom prst="rect">
            <a:avLst/>
          </a:prstGeom>
        </p:spPr>
        <p:txBody>
          <a:bodyPr wrap="square">
            <a:spAutoFit/>
          </a:bodyPr>
          <a:lstStyle/>
          <a:p>
            <a:pPr marL="742950" indent="-742950" algn="r" rtl="1">
              <a:buClr>
                <a:srgbClr val="1D508F"/>
              </a:buClr>
              <a:buFont typeface="+mj-lt"/>
              <a:buAutoNum type="arabicParenR" startAt="3"/>
            </a:pPr>
            <a:r>
              <a:rPr lang="ur-PK" sz="4000" dirty="0" smtClean="0">
                <a:solidFill>
                  <a:srgbClr val="1A3F6D"/>
                </a:solidFill>
                <a:latin typeface="Jameel Noori Nastaleeq" panose="02000503000000020004" pitchFamily="2" charset="-78"/>
                <a:cs typeface="Jameel Noori Nastaleeq" panose="02000503000000020004" pitchFamily="2" charset="-78"/>
              </a:rPr>
              <a:t>انسان کو رشتوں میں سب سے زیادہ محبت کس سے ہوتی ہے؟</a:t>
            </a:r>
            <a:endParaRPr lang="en-US"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39150" y="32456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4531" y="323364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39150" y="447174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44615" y="3394654"/>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والدہ</a:t>
            </a:r>
            <a:endParaRPr lang="en-US" sz="4000" dirty="0">
              <a:solidFill>
                <a:schemeClr val="bg1"/>
              </a:solidFill>
            </a:endParaRPr>
          </a:p>
        </p:txBody>
      </p:sp>
      <p:sp>
        <p:nvSpPr>
          <p:cNvPr id="12" name="Rectangle 11"/>
          <p:cNvSpPr/>
          <p:nvPr/>
        </p:nvSpPr>
        <p:spPr>
          <a:xfrm>
            <a:off x="1334531" y="3426469"/>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cs typeface="Jameel Noori Nastaleeq" panose="02000503000000020004" pitchFamily="2" charset="-78"/>
              </a:rPr>
              <a:t>والد</a:t>
            </a:r>
            <a:endParaRPr lang="en-US" sz="3600" dirty="0">
              <a:solidFill>
                <a:schemeClr val="bg1"/>
              </a:solidFill>
            </a:endParaRPr>
          </a:p>
        </p:txBody>
      </p:sp>
      <p:sp>
        <p:nvSpPr>
          <p:cNvPr id="13" name="Rectangle 12"/>
          <p:cNvSpPr/>
          <p:nvPr/>
        </p:nvSpPr>
        <p:spPr>
          <a:xfrm>
            <a:off x="5839150" y="4607661"/>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بیوی اور اولاد</a:t>
            </a:r>
            <a:endParaRPr lang="en-US" sz="4000" dirty="0">
              <a:solidFill>
                <a:schemeClr val="bg1"/>
              </a:solidFill>
            </a:endParaRPr>
          </a:p>
        </p:txBody>
      </p:sp>
      <p:sp>
        <p:nvSpPr>
          <p:cNvPr id="14" name="Rounded Rectangle 13"/>
          <p:cNvSpPr/>
          <p:nvPr/>
        </p:nvSpPr>
        <p:spPr>
          <a:xfrm>
            <a:off x="1351206" y="449344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51206" y="462935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بہن بھائی</a:t>
            </a:r>
            <a:endParaRPr lang="en-US" sz="4000" dirty="0">
              <a:solidFill>
                <a:schemeClr val="bg1"/>
              </a:solidFill>
            </a:endParaRPr>
          </a:p>
        </p:txBody>
      </p:sp>
      <p:sp>
        <p:nvSpPr>
          <p:cNvPr id="17" name="Rectangle 16"/>
          <p:cNvSpPr/>
          <p:nvPr/>
        </p:nvSpPr>
        <p:spPr>
          <a:xfrm>
            <a:off x="0" y="881342"/>
            <a:ext cx="12192000" cy="830997"/>
          </a:xfrm>
          <a:prstGeom prst="rect">
            <a:avLst/>
          </a:prstGeom>
        </p:spPr>
        <p:txBody>
          <a:bodyPr wrap="square">
            <a:spAutoFit/>
          </a:bodyPr>
          <a:lstStyle/>
          <a:p>
            <a:pPr algn="ctr" rtl="1"/>
            <a:r>
              <a:rPr lang="ur-PK" sz="48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2)</a:t>
            </a:r>
            <a:endParaRPr lang="en-US" sz="48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239934" y="2195794"/>
            <a:ext cx="9575207" cy="738664"/>
          </a:xfrm>
          <a:prstGeom prst="rect">
            <a:avLst/>
          </a:prstGeom>
        </p:spPr>
        <p:txBody>
          <a:bodyPr wrap="square">
            <a:spAutoFit/>
          </a:bodyPr>
          <a:lstStyle/>
          <a:p>
            <a:pPr marL="742950" indent="-742950" algn="r" rtl="1">
              <a:buClr>
                <a:srgbClr val="1D508F"/>
              </a:buClr>
              <a:buFont typeface="+mj-lt"/>
              <a:buAutoNum type="arabicParenR" startAt="4"/>
            </a:pPr>
            <a:r>
              <a:rPr lang="ur-PK" sz="4200" dirty="0" smtClean="0">
                <a:solidFill>
                  <a:srgbClr val="1A3F6D"/>
                </a:solidFill>
                <a:latin typeface="Jameel Noori Nastaleeq" panose="02000503000000020004" pitchFamily="2" charset="-78"/>
                <a:cs typeface="Jameel Noori Nastaleeq" panose="02000503000000020004" pitchFamily="2" charset="-78"/>
              </a:rPr>
              <a:t>مال اور اولاد کے حوالے سے کیا طرزِ فکر درست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752964" y="319464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248345" y="318260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752964" y="442069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858429" y="3343606"/>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یہ سب سرمایہ ہیں</a:t>
            </a:r>
            <a:endParaRPr lang="en-US" sz="4000" dirty="0">
              <a:solidFill>
                <a:schemeClr val="bg1"/>
              </a:solidFill>
            </a:endParaRPr>
          </a:p>
        </p:txBody>
      </p:sp>
      <p:sp>
        <p:nvSpPr>
          <p:cNvPr id="12" name="Rectangle 11"/>
          <p:cNvSpPr/>
          <p:nvPr/>
        </p:nvSpPr>
        <p:spPr>
          <a:xfrm>
            <a:off x="1248345" y="3375421"/>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یہ سب امانتیں ہیں</a:t>
            </a:r>
            <a:endParaRPr lang="en-US" sz="4000" dirty="0">
              <a:solidFill>
                <a:schemeClr val="bg1"/>
              </a:solidFill>
            </a:endParaRPr>
          </a:p>
        </p:txBody>
      </p:sp>
      <p:sp>
        <p:nvSpPr>
          <p:cNvPr id="13" name="Rectangle 12"/>
          <p:cNvSpPr/>
          <p:nvPr/>
        </p:nvSpPr>
        <p:spPr>
          <a:xfrm>
            <a:off x="5752964" y="4556613"/>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ان  کی محبت درست نہیں</a:t>
            </a:r>
            <a:endParaRPr lang="en-US" sz="4000" dirty="0">
              <a:solidFill>
                <a:schemeClr val="bg1"/>
              </a:solidFill>
            </a:endParaRPr>
          </a:p>
        </p:txBody>
      </p:sp>
      <p:sp>
        <p:nvSpPr>
          <p:cNvPr id="14" name="Rounded Rectangle 13"/>
          <p:cNvSpPr/>
          <p:nvPr/>
        </p:nvSpPr>
        <p:spPr>
          <a:xfrm>
            <a:off x="1265020" y="44423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7" name="Rectangle 16"/>
          <p:cNvSpPr/>
          <p:nvPr/>
        </p:nvSpPr>
        <p:spPr>
          <a:xfrm>
            <a:off x="1239934" y="4582959"/>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ان کی بالکل فکر نہ کی جائے</a:t>
            </a:r>
            <a:endParaRPr lang="en-US" sz="4000" dirty="0">
              <a:solidFill>
                <a:schemeClr val="bg1"/>
              </a:solidFill>
            </a:endParaRPr>
          </a:p>
        </p:txBody>
      </p:sp>
      <p:sp>
        <p:nvSpPr>
          <p:cNvPr id="16" name="Rectangle 15"/>
          <p:cNvSpPr/>
          <p:nvPr/>
        </p:nvSpPr>
        <p:spPr>
          <a:xfrm>
            <a:off x="0" y="881342"/>
            <a:ext cx="12192000" cy="830997"/>
          </a:xfrm>
          <a:prstGeom prst="rect">
            <a:avLst/>
          </a:prstGeom>
        </p:spPr>
        <p:txBody>
          <a:bodyPr wrap="square">
            <a:spAutoFit/>
          </a:bodyPr>
          <a:lstStyle/>
          <a:p>
            <a:pPr algn="ctr" rtl="1"/>
            <a:r>
              <a:rPr lang="ur-PK" sz="48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2)</a:t>
            </a:r>
            <a:endParaRPr lang="en-US" sz="48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334531" y="2195794"/>
            <a:ext cx="9305248" cy="1384995"/>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بندوں کی احتیاج پوری کرنے کے لیے جو مال خرچ کیا جاتا ہے اسے کیا کہا جاتا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789505" y="369941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84886" y="368736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789505" y="492546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894970" y="3848373"/>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cs typeface="Jameel Noori Nastaleeq" panose="02000503000000020004" pitchFamily="2" charset="-78"/>
              </a:rPr>
              <a:t>صدقہ</a:t>
            </a:r>
            <a:endParaRPr lang="en-US" sz="4000" dirty="0">
              <a:solidFill>
                <a:schemeClr val="bg1"/>
              </a:solidFill>
            </a:endParaRPr>
          </a:p>
        </p:txBody>
      </p:sp>
      <p:sp>
        <p:nvSpPr>
          <p:cNvPr id="12" name="Rectangle 11"/>
          <p:cNvSpPr/>
          <p:nvPr/>
        </p:nvSpPr>
        <p:spPr>
          <a:xfrm>
            <a:off x="1284886" y="3880188"/>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ea typeface="Calibri" panose="020F0502020204030204" pitchFamily="34" charset="0"/>
                <a:cs typeface="Jameel Noori Nastaleeq" panose="02000503000000020004" pitchFamily="2" charset="-78"/>
              </a:rPr>
              <a:t>قرضِ حسن</a:t>
            </a:r>
            <a:endParaRPr lang="en-US" sz="3600" dirty="0">
              <a:solidFill>
                <a:schemeClr val="bg1"/>
              </a:solidFill>
            </a:endParaRPr>
          </a:p>
        </p:txBody>
      </p:sp>
      <p:sp>
        <p:nvSpPr>
          <p:cNvPr id="13" name="Rectangle 12"/>
          <p:cNvSpPr/>
          <p:nvPr/>
        </p:nvSpPr>
        <p:spPr>
          <a:xfrm>
            <a:off x="5789505" y="5061380"/>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خیرات</a:t>
            </a:r>
            <a:endParaRPr lang="en-US" sz="4000" dirty="0">
              <a:solidFill>
                <a:schemeClr val="bg1"/>
              </a:solidFill>
            </a:endParaRPr>
          </a:p>
        </p:txBody>
      </p:sp>
      <p:sp>
        <p:nvSpPr>
          <p:cNvPr id="14" name="Rounded Rectangle 13"/>
          <p:cNvSpPr/>
          <p:nvPr/>
        </p:nvSpPr>
        <p:spPr>
          <a:xfrm>
            <a:off x="1301561" y="494716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276475" y="5087726"/>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کوئی جواب درست نہیں</a:t>
            </a:r>
            <a:endParaRPr lang="en-US" sz="4000" dirty="0">
              <a:solidFill>
                <a:schemeClr val="bg1"/>
              </a:solidFill>
            </a:endParaRPr>
          </a:p>
        </p:txBody>
      </p:sp>
      <p:sp>
        <p:nvSpPr>
          <p:cNvPr id="16" name="Rectangle 15"/>
          <p:cNvSpPr/>
          <p:nvPr/>
        </p:nvSpPr>
        <p:spPr>
          <a:xfrm>
            <a:off x="0" y="881342"/>
            <a:ext cx="12192000" cy="830997"/>
          </a:xfrm>
          <a:prstGeom prst="rect">
            <a:avLst/>
          </a:prstGeom>
        </p:spPr>
        <p:txBody>
          <a:bodyPr wrap="square">
            <a:spAutoFit/>
          </a:bodyPr>
          <a:lstStyle/>
          <a:p>
            <a:pPr algn="ctr" rtl="1"/>
            <a:r>
              <a:rPr lang="ur-PK" sz="48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2)</a:t>
            </a:r>
            <a:endParaRPr lang="en-US" sz="48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60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a:t>
            </a:r>
            <a:endParaRPr lang="en-US" sz="60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24" name="Table 23"/>
          <p:cNvGraphicFramePr>
            <a:graphicFrameLocks noGrp="1"/>
          </p:cNvGraphicFramePr>
          <p:nvPr>
            <p:extLst>
              <p:ext uri="{D42A27DB-BD31-4B8C-83A1-F6EECF244321}">
                <p14:modId xmlns:p14="http://schemas.microsoft.com/office/powerpoint/2010/main" val="1911139634"/>
              </p:ext>
            </p:extLst>
          </p:nvPr>
        </p:nvGraphicFramePr>
        <p:xfrm>
          <a:off x="1066801" y="2442947"/>
          <a:ext cx="9383486" cy="2284641"/>
        </p:xfrm>
        <a:graphic>
          <a:graphicData uri="http://schemas.openxmlformats.org/drawingml/2006/table">
            <a:tbl>
              <a:tblPr rtl="1" firstRow="1" firstCol="1" bandRow="1"/>
              <a:tblGrid>
                <a:gridCol w="4928629"/>
                <a:gridCol w="4454857"/>
              </a:tblGrid>
              <a:tr h="2284641">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اَعُوْذُ بِاللّٰهِ مِنَ الشَّيْطٰنِ الرَّجِيْمِ۰۰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بِسْمِ اللّٰهِ الرَّحْمٰنِ الرَّحِيْمِ۰۰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r>
            </a:tbl>
          </a:graphicData>
        </a:graphic>
      </p:graphicFrame>
      <p:sp>
        <p:nvSpPr>
          <p:cNvPr id="25" name="Rectangle 2"/>
          <p:cNvSpPr>
            <a:spLocks noChangeArrowheads="1"/>
          </p:cNvSpPr>
          <p:nvPr/>
        </p:nvSpPr>
        <p:spPr bwMode="auto">
          <a:xfrm>
            <a:off x="1181100" y="3192623"/>
            <a:ext cx="9829800"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rtl="1" eaLnBrk="0" fontAlgn="base" hangingPunct="0">
              <a:lnSpc>
                <a:spcPct val="120000"/>
              </a:lnSpc>
              <a:spcBef>
                <a:spcPct val="0"/>
              </a:spcBef>
              <a:spcAft>
                <a:spcPct val="0"/>
              </a:spcAft>
            </a:pPr>
            <a:r>
              <a:rPr lang="ur-PK" altLang="en-US" sz="420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rPr>
              <a:t>مَاۤ اَصَابَ مِنْ مُّصِيْبَةٍ اِلَّا بِاِذْنِ اللّٰهِ١ؕ وَ مَنْ يُّؤْمِنْۢ بِاللّٰهِ يَهْدِ قَلْبَهٗ١ؕ </a:t>
            </a:r>
            <a:endParaRPr lang="en-US" altLang="en-US" sz="4200" dirty="0" smtClean="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endParaRPr>
          </a:p>
          <a:p>
            <a:pPr lvl="0" algn="ctr" rtl="1" eaLnBrk="0" fontAlgn="base" hangingPunct="0">
              <a:lnSpc>
                <a:spcPct val="120000"/>
              </a:lnSpc>
              <a:spcBef>
                <a:spcPct val="0"/>
              </a:spcBef>
              <a:spcAft>
                <a:spcPct val="0"/>
              </a:spcAft>
            </a:pPr>
            <a:r>
              <a:rPr lang="ur-PK" altLang="en-US" sz="4200" dirty="0" smtClean="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rPr>
              <a:t>وَ </a:t>
            </a:r>
            <a:r>
              <a:rPr lang="ur-PK" altLang="en-US" sz="420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rPr>
              <a:t>اللّٰهُ بِكُلِّ شَيْءٍ </a:t>
            </a:r>
            <a:r>
              <a:rPr lang="ur-PK" altLang="en-US" sz="4200" dirty="0" smtClean="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rPr>
              <a:t>عَلِيْمٌ۰۰۱۱</a:t>
            </a:r>
            <a:endParaRPr lang="ur-PK" altLang="en-US" sz="420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endParaRPr>
          </a:p>
        </p:txBody>
      </p:sp>
    </p:spTree>
    <p:extLst>
      <p:ext uri="{BB962C8B-B14F-4D97-AF65-F5344CB8AC3E}">
        <p14:creationId xmlns:p14="http://schemas.microsoft.com/office/powerpoint/2010/main" val="27953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8021" y="847020"/>
            <a:ext cx="12192000" cy="904863"/>
          </a:xfrm>
          <a:prstGeom prst="rect">
            <a:avLst/>
          </a:prstGeom>
        </p:spPr>
        <p:txBody>
          <a:bodyPr wrap="square">
            <a:spAutoFit/>
          </a:bodyPr>
          <a:lstStyle/>
          <a:p>
            <a:pPr algn="ctr" rtl="1">
              <a:lnSpc>
                <a:spcPct val="80000"/>
              </a:lnSpc>
            </a:pPr>
            <a:r>
              <a:rPr lang="ur-PK" sz="6000" b="1" kern="0" spc="3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 (رکوع </a:t>
            </a:r>
            <a:r>
              <a:rPr lang="en-US" sz="6000" b="1" kern="0" spc="3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2</a:t>
            </a:r>
            <a:r>
              <a:rPr lang="ur-PK" sz="6000" b="1" kern="0" spc="3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en-US" sz="6000" b="1" kern="0" spc="3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6" name="Content Placeholder 3"/>
          <p:cNvGraphicFramePr>
            <a:graphicFrameLocks/>
          </p:cNvGraphicFramePr>
          <p:nvPr>
            <p:extLst>
              <p:ext uri="{D42A27DB-BD31-4B8C-83A1-F6EECF244321}">
                <p14:modId xmlns:p14="http://schemas.microsoft.com/office/powerpoint/2010/main" val="534747038"/>
              </p:ext>
            </p:extLst>
          </p:nvPr>
        </p:nvGraphicFramePr>
        <p:xfrm>
          <a:off x="1949683" y="2102384"/>
          <a:ext cx="8308676" cy="39419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5930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2B86CDC0-C3BA-420E-8D43-1B493B71B7EA}"/>
                                            </p:graphicEl>
                                          </p:spTgt>
                                        </p:tgtEl>
                                        <p:attrNameLst>
                                          <p:attrName>style.visibility</p:attrName>
                                        </p:attrNameLst>
                                      </p:cBhvr>
                                      <p:to>
                                        <p:strVal val="visible"/>
                                      </p:to>
                                    </p:set>
                                    <p:animEffect transition="in" filter="barn(inVertical)">
                                      <p:cBhvr>
                                        <p:cTn id="11" dur="500"/>
                                        <p:tgtEl>
                                          <p:spTgt spid="6">
                                            <p:graphicEl>
                                              <a:dgm id="{2B86CDC0-C3BA-420E-8D43-1B493B71B7EA}"/>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C23289A4-FF66-4D3E-8FF1-6260F55D19DA}"/>
                                            </p:graphicEl>
                                          </p:spTgt>
                                        </p:tgtEl>
                                        <p:attrNameLst>
                                          <p:attrName>style.visibility</p:attrName>
                                        </p:attrNameLst>
                                      </p:cBhvr>
                                      <p:to>
                                        <p:strVal val="visible"/>
                                      </p:to>
                                    </p:set>
                                    <p:animEffect transition="in" filter="wipe(right)">
                                      <p:cBhvr>
                                        <p:cTn id="15" dur="500"/>
                                        <p:tgtEl>
                                          <p:spTgt spid="6">
                                            <p:graphicEl>
                                              <a:dgm id="{C23289A4-FF66-4D3E-8FF1-6260F55D19DA}"/>
                                            </p:graphicEl>
                                          </p:spTgt>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graphicEl>
                                              <a:dgm id="{D62EB9E8-8EC9-4D14-9037-696967E95521}"/>
                                            </p:graphicEl>
                                          </p:spTgt>
                                        </p:tgtEl>
                                        <p:attrNameLst>
                                          <p:attrName>style.visibility</p:attrName>
                                        </p:attrNameLst>
                                      </p:cBhvr>
                                      <p:to>
                                        <p:strVal val="visible"/>
                                      </p:to>
                                    </p:set>
                                    <p:animEffect transition="in" filter="barn(inVertical)">
                                      <p:cBhvr>
                                        <p:cTn id="19" dur="500"/>
                                        <p:tgtEl>
                                          <p:spTgt spid="6">
                                            <p:graphicEl>
                                              <a:dgm id="{D62EB9E8-8EC9-4D14-9037-696967E95521}"/>
                                            </p:graphicEl>
                                          </p:spTgt>
                                        </p:tgtEl>
                                      </p:cBhvr>
                                    </p:animEffect>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6">
                                            <p:graphicEl>
                                              <a:dgm id="{19B565ED-605C-4645-BAD0-61764AEA4F44}"/>
                                            </p:graphicEl>
                                          </p:spTgt>
                                        </p:tgtEl>
                                        <p:attrNameLst>
                                          <p:attrName>style.visibility</p:attrName>
                                        </p:attrNameLst>
                                      </p:cBhvr>
                                      <p:to>
                                        <p:strVal val="visible"/>
                                      </p:to>
                                    </p:set>
                                    <p:animEffect transition="in" filter="wipe(right)">
                                      <p:cBhvr>
                                        <p:cTn id="23" dur="500"/>
                                        <p:tgtEl>
                                          <p:spTgt spid="6">
                                            <p:graphicEl>
                                              <a:dgm id="{19B565ED-605C-4645-BAD0-61764AEA4F44}"/>
                                            </p:graphicEl>
                                          </p:spTgt>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6">
                                            <p:graphicEl>
                                              <a:dgm id="{CE56956D-51C9-4640-83D6-90A7A7810561}"/>
                                            </p:graphicEl>
                                          </p:spTgt>
                                        </p:tgtEl>
                                        <p:attrNameLst>
                                          <p:attrName>style.visibility</p:attrName>
                                        </p:attrNameLst>
                                      </p:cBhvr>
                                      <p:to>
                                        <p:strVal val="visible"/>
                                      </p:to>
                                    </p:set>
                                    <p:animEffect transition="in" filter="barn(inVertical)">
                                      <p:cBhvr>
                                        <p:cTn id="27" dur="500"/>
                                        <p:tgtEl>
                                          <p:spTgt spid="6">
                                            <p:graphicEl>
                                              <a:dgm id="{CE56956D-51C9-4640-83D6-90A7A7810561}"/>
                                            </p:graphicEl>
                                          </p:spTgt>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6">
                                            <p:graphicEl>
                                              <a:dgm id="{858A465B-074E-4F52-B899-4B621D9D5378}"/>
                                            </p:graphicEl>
                                          </p:spTgt>
                                        </p:tgtEl>
                                        <p:attrNameLst>
                                          <p:attrName>style.visibility</p:attrName>
                                        </p:attrNameLst>
                                      </p:cBhvr>
                                      <p:to>
                                        <p:strVal val="visible"/>
                                      </p:to>
                                    </p:set>
                                    <p:animEffect transition="in" filter="wipe(right)">
                                      <p:cBhvr>
                                        <p:cTn id="31" dur="500"/>
                                        <p:tgtEl>
                                          <p:spTgt spid="6">
                                            <p:graphicEl>
                                              <a:dgm id="{858A465B-074E-4F52-B899-4B621D9D5378}"/>
                                            </p:graphicEl>
                                          </p:spTgt>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6">
                                            <p:graphicEl>
                                              <a:dgm id="{2ED8B29C-E33A-42D6-BA01-5B647931F1A9}"/>
                                            </p:graphicEl>
                                          </p:spTgt>
                                        </p:tgtEl>
                                        <p:attrNameLst>
                                          <p:attrName>style.visibility</p:attrName>
                                        </p:attrNameLst>
                                      </p:cBhvr>
                                      <p:to>
                                        <p:strVal val="visible"/>
                                      </p:to>
                                    </p:set>
                                    <p:animEffect transition="in" filter="barn(inVertical)">
                                      <p:cBhvr>
                                        <p:cTn id="35" dur="500"/>
                                        <p:tgtEl>
                                          <p:spTgt spid="6">
                                            <p:graphicEl>
                                              <a:dgm id="{2ED8B29C-E33A-42D6-BA01-5B647931F1A9}"/>
                                            </p:graphicEl>
                                          </p:spTgt>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6">
                                            <p:graphicEl>
                                              <a:dgm id="{6DAB4F74-B166-4AC8-9F51-E1FB14826B95}"/>
                                            </p:graphicEl>
                                          </p:spTgt>
                                        </p:tgtEl>
                                        <p:attrNameLst>
                                          <p:attrName>style.visibility</p:attrName>
                                        </p:attrNameLst>
                                      </p:cBhvr>
                                      <p:to>
                                        <p:strVal val="visible"/>
                                      </p:to>
                                    </p:set>
                                    <p:animEffect transition="in" filter="wipe(right)">
                                      <p:cBhvr>
                                        <p:cTn id="39" dur="500"/>
                                        <p:tgtEl>
                                          <p:spTgt spid="6">
                                            <p:graphicEl>
                                              <a:dgm id="{6DAB4F74-B166-4AC8-9F51-E1FB14826B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Graphic spid="6"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11</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35803" y="3150573"/>
            <a:ext cx="10120394" cy="1840504"/>
          </a:xfrm>
          <a:prstGeom prst="rect">
            <a:avLst/>
          </a:prstGeom>
        </p:spPr>
        <p:txBody>
          <a:bodyPr wrap="square">
            <a:spAutoFit/>
          </a:bodyPr>
          <a:lstStyle/>
          <a:p>
            <a:pPr algn="ctr" rtl="1">
              <a:lnSpc>
                <a:spcPct val="120000"/>
              </a:lnSpc>
            </a:pPr>
            <a:r>
              <a:rPr lang="ur-PK" sz="3200" dirty="0">
                <a:solidFill>
                  <a:srgbClr val="1A3F6D"/>
                </a:solidFill>
                <a:ea typeface="Calibri" panose="020F0502020204030204" pitchFamily="34" charset="0"/>
                <a:cs typeface="Al Qalam Quran Publisher" panose="02040503050201020203" pitchFamily="18" charset="-78"/>
              </a:rPr>
              <a:t>مَاۤ اَصَابَ مِنْ مُّصِيْبَةٍ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کوئی مصیبت  نازل نہیں ہوتی</a:t>
            </a:r>
            <a:r>
              <a:rPr lang="en-US" sz="3200" dirty="0">
                <a:solidFill>
                  <a:srgbClr val="1A3F6D"/>
                </a:solidFill>
                <a:latin typeface="Times New Roman" panose="02020603050405020304" pitchFamily="18" charset="0"/>
                <a:ea typeface="Calibri" panose="020F0502020204030204" pitchFamily="34" charset="0"/>
              </a:rPr>
              <a:t>…</a:t>
            </a:r>
            <a:r>
              <a:rPr lang="ur-PK" sz="3200" dirty="0">
                <a:solidFill>
                  <a:srgbClr val="1A3F6D"/>
                </a:solidFill>
                <a:ea typeface="Calibri" panose="020F0502020204030204" pitchFamily="34" charset="0"/>
                <a:cs typeface="Al Qalam Quran Publisher" panose="02040503050201020203" pitchFamily="18" charset="-78"/>
              </a:rPr>
              <a:t>اِلَّا بِاِذْنِ اللّٰهِ١ؕ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مگر اللہ  کے حکم سے</a:t>
            </a:r>
            <a:r>
              <a:rPr lang="en-US" sz="3200" dirty="0" smtClean="0">
                <a:solidFill>
                  <a:srgbClr val="1A3F6D"/>
                </a:solidFill>
                <a:latin typeface="Times New Roman" panose="02020603050405020304" pitchFamily="18" charset="0"/>
                <a:ea typeface="Calibri" panose="020F0502020204030204" pitchFamily="34" charset="0"/>
              </a:rPr>
              <a:t>…</a:t>
            </a:r>
            <a:endParaRPr lang="ur-PK" sz="3200" dirty="0" smtClean="0">
              <a:solidFill>
                <a:srgbClr val="1A3F6D"/>
              </a:solidFill>
              <a:latin typeface="Times New Roman" panose="02020603050405020304" pitchFamily="18" charset="0"/>
              <a:ea typeface="Calibri" panose="020F0502020204030204" pitchFamily="34" charset="0"/>
            </a:endParaRPr>
          </a:p>
          <a:p>
            <a:pPr algn="ctr" rtl="1">
              <a:lnSpc>
                <a:spcPct val="120000"/>
              </a:lnSpc>
            </a:pPr>
            <a:r>
              <a:rPr lang="ur-PK" sz="3200" dirty="0" smtClean="0">
                <a:solidFill>
                  <a:srgbClr val="1A3F6D"/>
                </a:solidFill>
                <a:ea typeface="Calibri" panose="020F0502020204030204" pitchFamily="34" charset="0"/>
                <a:cs typeface="Al Qalam Quran Publisher" panose="02040503050201020203" pitchFamily="18" charset="-78"/>
              </a:rPr>
              <a:t>وَ </a:t>
            </a:r>
            <a:r>
              <a:rPr lang="ur-PK" sz="3200" dirty="0">
                <a:solidFill>
                  <a:srgbClr val="1A3F6D"/>
                </a:solidFill>
                <a:ea typeface="Calibri" panose="020F0502020204030204" pitchFamily="34" charset="0"/>
                <a:cs typeface="Al Qalam Quran Publisher" panose="02040503050201020203" pitchFamily="18" charset="-78"/>
              </a:rPr>
              <a:t>مَنْ يُّؤْمِنْۢ بِاللّٰهِ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اور جو شخص اللہ  پر ایمان  رکھتا ہے</a:t>
            </a:r>
            <a:r>
              <a:rPr lang="en-US" sz="3200" dirty="0">
                <a:solidFill>
                  <a:srgbClr val="1A3F6D"/>
                </a:solidFill>
                <a:latin typeface="Times New Roman" panose="02020603050405020304" pitchFamily="18" charset="0"/>
                <a:ea typeface="Calibri" panose="020F0502020204030204" pitchFamily="34" charset="0"/>
              </a:rPr>
              <a:t>…</a:t>
            </a:r>
            <a:r>
              <a:rPr lang="ur-PK" sz="3200" dirty="0">
                <a:solidFill>
                  <a:srgbClr val="1A3F6D"/>
                </a:solidFill>
                <a:ea typeface="Calibri" panose="020F0502020204030204" pitchFamily="34" charset="0"/>
                <a:cs typeface="Al Qalam Quran Publisher" panose="02040503050201020203" pitchFamily="18" charset="-78"/>
              </a:rPr>
              <a:t>يَهْدِ قَلْبَهٗ١ؕ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وہ اُس کے دل کو ہدایت </a:t>
            </a:r>
            <a:endParaRPr lang="ur-PK" sz="3200" dirty="0" smtClean="0">
              <a:solidFill>
                <a:srgbClr val="1A3F6D"/>
              </a:solidFill>
              <a:ea typeface="Calibri" panose="020F0502020204030204" pitchFamily="34" charset="0"/>
              <a:cs typeface="Jameel Noori Nastaleeq" panose="02000503000000020004" pitchFamily="2" charset="-78"/>
            </a:endParaRPr>
          </a:p>
          <a:p>
            <a:pPr algn="ctr" rtl="1">
              <a:lnSpc>
                <a:spcPct val="120000"/>
              </a:lnSpc>
            </a:pPr>
            <a:r>
              <a:rPr lang="ar-SA" sz="3200" dirty="0" smtClean="0">
                <a:solidFill>
                  <a:srgbClr val="1A3F6D"/>
                </a:solidFill>
                <a:ea typeface="Calibri" panose="020F0502020204030204" pitchFamily="34" charset="0"/>
                <a:cs typeface="Jameel Noori Nastaleeq" panose="02000503000000020004" pitchFamily="2" charset="-78"/>
              </a:rPr>
              <a:t>دیتا </a:t>
            </a:r>
            <a:r>
              <a:rPr lang="ar-SA" sz="3200" dirty="0">
                <a:solidFill>
                  <a:srgbClr val="1A3F6D"/>
                </a:solidFill>
                <a:ea typeface="Calibri" panose="020F0502020204030204" pitchFamily="34" charset="0"/>
                <a:cs typeface="Jameel Noori Nastaleeq" panose="02000503000000020004" pitchFamily="2" charset="-78"/>
              </a:rPr>
              <a:t>ہے   </a:t>
            </a:r>
            <a:r>
              <a:rPr lang="en-US" sz="3200" dirty="0">
                <a:solidFill>
                  <a:srgbClr val="1A3F6D"/>
                </a:solidFill>
                <a:latin typeface="Times New Roman" panose="02020603050405020304" pitchFamily="18" charset="0"/>
                <a:ea typeface="Calibri" panose="020F0502020204030204" pitchFamily="34" charset="0"/>
              </a:rPr>
              <a:t>…</a:t>
            </a:r>
            <a:r>
              <a:rPr lang="ur-PK" sz="3200" dirty="0">
                <a:solidFill>
                  <a:srgbClr val="1A3F6D"/>
                </a:solidFill>
                <a:ea typeface="Calibri" panose="020F0502020204030204" pitchFamily="34" charset="0"/>
                <a:cs typeface="Al Qalam Quran Publisher" panose="02040503050201020203" pitchFamily="18" charset="-78"/>
              </a:rPr>
              <a:t>وَ اللّٰهُ بِكُلِّ شَيْءٍ عَلِيْمٌ۰۰۱۱</a:t>
            </a:r>
            <a:r>
              <a:rPr lang="ur-PK" sz="32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3200" dirty="0">
                <a:solidFill>
                  <a:srgbClr val="1A3F6D"/>
                </a:solidFill>
                <a:ea typeface="Calibri" panose="020F0502020204030204" pitchFamily="34" charset="0"/>
                <a:cs typeface="Jameel Noori Nastaleeq" panose="02000503000000020004" pitchFamily="2" charset="-78"/>
              </a:rPr>
              <a:t>اوراللہ ہر چیز سے با خبر ہے ۔</a:t>
            </a:r>
            <a:endParaRPr lang="en-US" sz="3200" dirty="0">
              <a:solidFill>
                <a:srgbClr val="1A3F6D"/>
              </a:solidFill>
            </a:endParaRPr>
          </a:p>
        </p:txBody>
      </p:sp>
      <p:sp>
        <p:nvSpPr>
          <p:cNvPr id="9" name="Rounded Rectangle 8"/>
          <p:cNvSpPr/>
          <p:nvPr/>
        </p:nvSpPr>
        <p:spPr>
          <a:xfrm>
            <a:off x="1879539" y="2102727"/>
            <a:ext cx="8426834"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کی طرف سے واردشدہ حالات کے بارے میں بندۂ مومن کا رویہ</a:t>
            </a:r>
          </a:p>
        </p:txBody>
      </p:sp>
    </p:spTree>
    <p:extLst>
      <p:ext uri="{BB962C8B-B14F-4D97-AF65-F5344CB8AC3E}">
        <p14:creationId xmlns:p14="http://schemas.microsoft.com/office/powerpoint/2010/main" val="30484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11</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123915" y="1903887"/>
            <a:ext cx="10001572" cy="1384995"/>
          </a:xfrm>
          <a:prstGeom prst="rect">
            <a:avLst/>
          </a:prstGeom>
        </p:spPr>
        <p:txBody>
          <a:bodyPr wrap="square">
            <a:spAutoFit/>
          </a:bodyPr>
          <a:lstStyle/>
          <a:p>
            <a:pPr algn="ctr" rtl="1"/>
            <a:r>
              <a:rPr lang="ur-PK" sz="2800" dirty="0">
                <a:solidFill>
                  <a:srgbClr val="1A3F6D"/>
                </a:solidFill>
                <a:ea typeface="Calibri" panose="020F0502020204030204" pitchFamily="34" charset="0"/>
                <a:cs typeface="Al Qalam Quran Publisher" panose="02040503050201020203" pitchFamily="18" charset="-78"/>
              </a:rPr>
              <a:t>مَاۤ اَصَابَ مِنْ مُّصِيْبَةٍ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کوئی مصیبت  نازل نہیں ہوتی</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Al Qalam Quran Publisher" panose="02040503050201020203" pitchFamily="18" charset="-78"/>
              </a:rPr>
              <a:t>اِلَّا بِاِذْنِ اللّٰهِ١ؕ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مگر اللہ  کے حکم سے</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Al Qalam Quran Publisher" panose="02040503050201020203" pitchFamily="18" charset="-78"/>
              </a:rPr>
              <a:t>وَ مَنْ يُّؤْمِنْۢ بِاللّٰهِ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اور جو شخص اللہ  پر ایمان  رکھتا ہے</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Al Qalam Quran Publisher" panose="02040503050201020203" pitchFamily="18" charset="-78"/>
              </a:rPr>
              <a:t>يَهْدِ قَلْبَهٗ١ؕ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وہ اُس کے دل کو ہدایت دیتا ہے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Al Qalam Quran Publisher" panose="02040503050201020203" pitchFamily="18" charset="-78"/>
              </a:rPr>
              <a:t>وَ اللّٰهُ بِكُلِّ شَيْءٍ عَلِيْمٌ۰۰۱۱</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800" dirty="0">
                <a:solidFill>
                  <a:srgbClr val="1A3F6D"/>
                </a:solidFill>
                <a:ea typeface="Calibri" panose="020F0502020204030204" pitchFamily="34" charset="0"/>
                <a:cs typeface="Jameel Noori Nastaleeq" panose="02000503000000020004" pitchFamily="2" charset="-78"/>
              </a:rPr>
              <a:t>اوراللہ ہر چیز سے با خبر ہے ۔</a:t>
            </a:r>
            <a:endParaRPr lang="en-US" sz="28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2403889470"/>
              </p:ext>
            </p:extLst>
          </p:nvPr>
        </p:nvGraphicFramePr>
        <p:xfrm>
          <a:off x="1378202" y="3379302"/>
          <a:ext cx="9492998" cy="25537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026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C641DEA9-B2FE-42D2-90A6-FB26FB24702A}"/>
                                            </p:graphicEl>
                                          </p:spTgt>
                                        </p:tgtEl>
                                        <p:attrNameLst>
                                          <p:attrName>style.visibility</p:attrName>
                                        </p:attrNameLst>
                                      </p:cBhvr>
                                      <p:to>
                                        <p:strVal val="visible"/>
                                      </p:to>
                                    </p:set>
                                    <p:animEffect transition="in" filter="barn(inVertical)">
                                      <p:cBhvr>
                                        <p:cTn id="11" dur="500"/>
                                        <p:tgtEl>
                                          <p:spTgt spid="11">
                                            <p:graphicEl>
                                              <a:dgm id="{C641DEA9-B2FE-42D2-90A6-FB26FB24702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1FC0A02D-EA68-476C-8268-CF26F53C66D2}"/>
                                            </p:graphicEl>
                                          </p:spTgt>
                                        </p:tgtEl>
                                        <p:attrNameLst>
                                          <p:attrName>style.visibility</p:attrName>
                                        </p:attrNameLst>
                                      </p:cBhvr>
                                      <p:to>
                                        <p:strVal val="visible"/>
                                      </p:to>
                                    </p:set>
                                    <p:animEffect transition="in" filter="barn(inVertical)">
                                      <p:cBhvr>
                                        <p:cTn id="16" dur="500"/>
                                        <p:tgtEl>
                                          <p:spTgt spid="11">
                                            <p:graphicEl>
                                              <a:dgm id="{1FC0A02D-EA68-476C-8268-CF26F53C66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11"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11</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11" name="Content Placeholder 3"/>
          <p:cNvGraphicFramePr>
            <a:graphicFrameLocks/>
          </p:cNvGraphicFramePr>
          <p:nvPr>
            <p:extLst>
              <p:ext uri="{D42A27DB-BD31-4B8C-83A1-F6EECF244321}">
                <p14:modId xmlns:p14="http://schemas.microsoft.com/office/powerpoint/2010/main" val="375008739"/>
              </p:ext>
            </p:extLst>
          </p:nvPr>
        </p:nvGraphicFramePr>
        <p:xfrm>
          <a:off x="2748941" y="2800350"/>
          <a:ext cx="6751520" cy="33679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4" name="Content Placeholder 3"/>
          <p:cNvGraphicFramePr>
            <a:graphicFrameLocks/>
          </p:cNvGraphicFramePr>
          <p:nvPr>
            <p:extLst>
              <p:ext uri="{D42A27DB-BD31-4B8C-83A1-F6EECF244321}">
                <p14:modId xmlns:p14="http://schemas.microsoft.com/office/powerpoint/2010/main" val="2302973517"/>
              </p:ext>
            </p:extLst>
          </p:nvPr>
        </p:nvGraphicFramePr>
        <p:xfrm>
          <a:off x="1378202" y="1941739"/>
          <a:ext cx="9492998" cy="42265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Rounded Rectangle 14"/>
          <p:cNvSpPr/>
          <p:nvPr/>
        </p:nvSpPr>
        <p:spPr>
          <a:xfrm>
            <a:off x="1947620" y="4474208"/>
            <a:ext cx="8296760" cy="1555215"/>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6" name="Rectangle 15"/>
          <p:cNvSpPr/>
          <p:nvPr/>
        </p:nvSpPr>
        <p:spPr>
          <a:xfrm>
            <a:off x="1976321" y="4567484"/>
            <a:ext cx="8239358" cy="1461939"/>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وَ اِذَاۤ اَنْعَمْنَا عَلَى الْاِنْسَانِ اَعْرَضَ وَ نَاٰ بِجَانِبِهٖ١ۚ وَ اِذَا مَسَّهُ الشَّرُّ كَانَ </a:t>
            </a:r>
            <a:r>
              <a:rPr lang="ur-PK" sz="3000" dirty="0" smtClean="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يَـُٔوْسًا۰۰۸۳</a:t>
            </a:r>
            <a:r>
              <a:rPr lang="ar-SA" sz="2400" dirty="0" smtClean="0">
                <a:solidFill>
                  <a:srgbClr val="1A3F6D"/>
                </a:solidFill>
                <a:latin typeface="Jameel Noori Nastaleeq" panose="02000503000000020004" pitchFamily="2" charset="-78"/>
                <a:cs typeface="Jameel Noori Nastaleeq" panose="02000503000000020004" pitchFamily="2" charset="-78"/>
              </a:rPr>
              <a:t>(بنی اسرائیل: </a:t>
            </a:r>
            <a:r>
              <a:rPr lang="ur-PK" sz="2400" dirty="0" smtClean="0">
                <a:solidFill>
                  <a:srgbClr val="1A3F6D"/>
                </a:solidFill>
                <a:latin typeface="Jameel Noori Nastaleeq" panose="02000503000000020004" pitchFamily="2" charset="-78"/>
                <a:cs typeface="Jameel Noori Nastaleeq" panose="02000503000000020004" pitchFamily="2" charset="-78"/>
              </a:rPr>
              <a:t>83</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en-US" sz="2400" dirty="0" smtClean="0">
              <a:solidFill>
                <a:srgbClr val="1A3F6D"/>
              </a:solidFill>
              <a:latin typeface="Jameel Noori Nastaleeq" panose="02000503000000020004" pitchFamily="2" charset="-78"/>
              <a:cs typeface="Jameel Noori Nastaleeq" panose="02000503000000020004" pitchFamily="2" charset="-78"/>
            </a:endParaRPr>
          </a:p>
          <a:p>
            <a:pPr algn="ctr" rtl="1"/>
            <a:r>
              <a:rPr lang="ur-PK" sz="2800" dirty="0">
                <a:solidFill>
                  <a:srgbClr val="1A3F6D"/>
                </a:solidFill>
                <a:ea typeface="Calibri" panose="020F0502020204030204" pitchFamily="34" charset="0"/>
                <a:cs typeface="Jameel Noori Nastaleeq" panose="02000503000000020004" pitchFamily="2" charset="-78"/>
              </a:rPr>
              <a:t>"اور جب ہم انسان کو نعمت بخشتے ہیں تو اعراض کرتا ہے اور پہلو پھیر لیتا ہے اور جب اُسے</a:t>
            </a:r>
          </a:p>
          <a:p>
            <a:pPr algn="ctr" rtl="1"/>
            <a:r>
              <a:rPr lang="ur-PK" sz="2800" dirty="0">
                <a:solidFill>
                  <a:srgbClr val="1A3F6D"/>
                </a:solidFill>
                <a:ea typeface="Calibri" panose="020F0502020204030204" pitchFamily="34" charset="0"/>
                <a:cs typeface="Jameel Noori Nastaleeq" panose="02000503000000020004" pitchFamily="2" charset="-78"/>
              </a:rPr>
              <a:t>سختی پہنچتی ہے تو ناامید ہو جاتا ہے "۔</a:t>
            </a:r>
          </a:p>
        </p:txBody>
      </p:sp>
    </p:spTree>
    <p:extLst>
      <p:ext uri="{BB962C8B-B14F-4D97-AF65-F5344CB8AC3E}">
        <p14:creationId xmlns:p14="http://schemas.microsoft.com/office/powerpoint/2010/main" val="364547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graphicEl>
                                              <a:dgm id="{C641DEA9-B2FE-42D2-90A6-FB26FB24702A}"/>
                                            </p:graphicEl>
                                          </p:spTgt>
                                        </p:tgtEl>
                                        <p:attrNameLst>
                                          <p:attrName>style.visibility</p:attrName>
                                        </p:attrNameLst>
                                      </p:cBhvr>
                                      <p:to>
                                        <p:strVal val="visible"/>
                                      </p:to>
                                    </p:set>
                                    <p:animEffect transition="in" filter="barn(inVertical)">
                                      <p:cBhvr>
                                        <p:cTn id="11" dur="500"/>
                                        <p:tgtEl>
                                          <p:spTgt spid="14">
                                            <p:graphicEl>
                                              <a:dgm id="{C641DEA9-B2FE-42D2-90A6-FB26FB24702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graphicEl>
                                              <a:dgm id="{1FC0A02D-EA68-476C-8268-CF26F53C66D2}"/>
                                            </p:graphicEl>
                                          </p:spTgt>
                                        </p:tgtEl>
                                        <p:attrNameLst>
                                          <p:attrName>style.visibility</p:attrName>
                                        </p:attrNameLst>
                                      </p:cBhvr>
                                      <p:to>
                                        <p:strVal val="visible"/>
                                      </p:to>
                                    </p:set>
                                    <p:animEffect transition="in" filter="barn(inVertical)">
                                      <p:cBhvr>
                                        <p:cTn id="26" dur="500"/>
                                        <p:tgtEl>
                                          <p:spTgt spid="14">
                                            <p:graphicEl>
                                              <a:dgm id="{1FC0A02D-EA68-476C-8268-CF26F53C66D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graphicEl>
                                              <a:dgm id="{F6124161-A576-45BD-A5F1-9C5124DB4C41}"/>
                                            </p:graphicEl>
                                          </p:spTgt>
                                        </p:tgtEl>
                                        <p:attrNameLst>
                                          <p:attrName>style.visibility</p:attrName>
                                        </p:attrNameLst>
                                      </p:cBhvr>
                                      <p:to>
                                        <p:strVal val="visible"/>
                                      </p:to>
                                    </p:set>
                                    <p:animEffect transition="in" filter="barn(inVertical)">
                                      <p:cBhvr>
                                        <p:cTn id="31" dur="500"/>
                                        <p:tgtEl>
                                          <p:spTgt spid="14">
                                            <p:graphicEl>
                                              <a:dgm id="{F6124161-A576-45BD-A5F1-9C5124DB4C4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grpId="1" nodeType="clickEffect">
                                  <p:stCondLst>
                                    <p:cond delay="0"/>
                                  </p:stCondLst>
                                  <p:childTnLst>
                                    <p:animEffect transition="out" filter="barn(inVertical)">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6" presetClass="exit" presetSubtype="21" fill="hold" grpId="1" nodeType="withEffect">
                                  <p:stCondLst>
                                    <p:cond delay="0"/>
                                  </p:stCondLst>
                                  <p:childTnLst>
                                    <p:animEffect transition="out" filter="barn(inVertic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graphicEl>
                                              <a:dgm id="{F2B7F97B-A4A5-4811-8CB4-6D2B2F1D3370}"/>
                                            </p:graphicEl>
                                          </p:spTgt>
                                        </p:tgtEl>
                                        <p:attrNameLst>
                                          <p:attrName>style.visibility</p:attrName>
                                        </p:attrNameLst>
                                      </p:cBhvr>
                                      <p:to>
                                        <p:strVal val="visible"/>
                                      </p:to>
                                    </p:set>
                                    <p:animEffect transition="in" filter="barn(inVertical)">
                                      <p:cBhvr>
                                        <p:cTn id="53" dur="500"/>
                                        <p:tgtEl>
                                          <p:spTgt spid="14">
                                            <p:graphicEl>
                                              <a:dgm id="{F2B7F97B-A4A5-4811-8CB4-6D2B2F1D3370}"/>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4">
                                            <p:graphicEl>
                                              <a:dgm id="{7E1C4998-E8DD-4311-AE54-A953D3B5311F}"/>
                                            </p:graphicEl>
                                          </p:spTgt>
                                        </p:tgtEl>
                                        <p:attrNameLst>
                                          <p:attrName>style.visibility</p:attrName>
                                        </p:attrNameLst>
                                      </p:cBhvr>
                                      <p:to>
                                        <p:strVal val="visible"/>
                                      </p:to>
                                    </p:set>
                                    <p:animEffect transition="in" filter="barn(inVertical)">
                                      <p:cBhvr>
                                        <p:cTn id="58" dur="500"/>
                                        <p:tgtEl>
                                          <p:spTgt spid="14">
                                            <p:graphicEl>
                                              <a:dgm id="{7E1C4998-E8DD-4311-AE54-A953D3B531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hold" display="0">
                  <p:stCondLst>
                    <p:cond delay="indefinite"/>
                  </p:stCondLst>
                </p:cTn>
                <p:tgtEl>
                  <p:spTgt spid="71"/>
                </p:tgtEl>
              </p:cMediaNode>
            </p:video>
          </p:childTnLst>
        </p:cTn>
      </p:par>
    </p:tnLst>
    <p:bldLst>
      <p:bldGraphic spid="11" grpId="0" uiExpand="1">
        <p:bldAsOne/>
      </p:bldGraphic>
      <p:bldGraphic spid="11" grpId="1" uiExpand="1">
        <p:bldAsOne/>
      </p:bldGraphic>
      <p:bldGraphic spid="14" grpId="0" uiExpand="1">
        <p:bldSub>
          <a:bldDgm bld="one"/>
        </p:bldSub>
      </p:bldGraphic>
      <p:bldP spid="15" grpId="0" animBg="1"/>
      <p:bldP spid="15" grpId="1" animBg="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12</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35803" y="3150573"/>
            <a:ext cx="10120394" cy="2012859"/>
          </a:xfrm>
          <a:prstGeom prst="rect">
            <a:avLst/>
          </a:prstGeom>
        </p:spPr>
        <p:txBody>
          <a:bodyPr wrap="square">
            <a:spAutoFit/>
          </a:bodyPr>
          <a:lstStyle/>
          <a:p>
            <a:pPr algn="ctr" rtl="1">
              <a:lnSpc>
                <a:spcPct val="120000"/>
              </a:lnSpc>
            </a:pPr>
            <a:r>
              <a:rPr lang="ur-PK" sz="3600" dirty="0">
                <a:solidFill>
                  <a:srgbClr val="1A3F6D"/>
                </a:solidFill>
                <a:ea typeface="Calibri" panose="020F0502020204030204" pitchFamily="34" charset="0"/>
                <a:cs typeface="Al Qalam Quran Publisher" panose="02040503050201020203" pitchFamily="18" charset="-78"/>
              </a:rPr>
              <a:t>وَ اَطِيْعُوا اللّٰهَ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اور اطاعت کرو اللہ کی</a:t>
            </a:r>
            <a:r>
              <a:rPr lang="en-US" sz="320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وَ اَطِيْعُوا الرَّسُوْلَ١ۚ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اور  اطاعت کر و رسول کی </a:t>
            </a:r>
            <a:r>
              <a:rPr lang="en-US" sz="3200" dirty="0" smtClean="0">
                <a:solidFill>
                  <a:srgbClr val="1A3F6D"/>
                </a:solidFill>
                <a:latin typeface="Times New Roman" panose="02020603050405020304" pitchFamily="18" charset="0"/>
                <a:ea typeface="Calibri" panose="020F0502020204030204" pitchFamily="34" charset="0"/>
              </a:rPr>
              <a:t>…</a:t>
            </a:r>
            <a:endParaRPr lang="ur-PK" sz="3200" dirty="0" smtClean="0">
              <a:solidFill>
                <a:srgbClr val="1A3F6D"/>
              </a:solidFill>
              <a:latin typeface="Times New Roman" panose="02020603050405020304" pitchFamily="18" charset="0"/>
              <a:ea typeface="Calibri" panose="020F0502020204030204" pitchFamily="34" charset="0"/>
            </a:endParaRPr>
          </a:p>
          <a:p>
            <a:pPr algn="ctr" rtl="1">
              <a:lnSpc>
                <a:spcPct val="120000"/>
              </a:lnSpc>
            </a:pPr>
            <a:r>
              <a:rPr lang="ur-PK" sz="3600" dirty="0" smtClean="0">
                <a:solidFill>
                  <a:srgbClr val="1A3F6D"/>
                </a:solidFill>
                <a:ea typeface="Calibri" panose="020F0502020204030204" pitchFamily="34" charset="0"/>
                <a:cs typeface="Al Qalam Quran Publisher" panose="02040503050201020203" pitchFamily="18" charset="-78"/>
              </a:rPr>
              <a:t>فَاِنْ </a:t>
            </a:r>
            <a:r>
              <a:rPr lang="ur-PK" sz="3600" dirty="0">
                <a:solidFill>
                  <a:srgbClr val="1A3F6D"/>
                </a:solidFill>
                <a:ea typeface="Calibri" panose="020F0502020204030204" pitchFamily="34" charset="0"/>
                <a:cs typeface="Al Qalam Quran Publisher" panose="02040503050201020203" pitchFamily="18" charset="-78"/>
              </a:rPr>
              <a:t>تَوَلَّيْتُمْ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اگر تم منہ پھیر لوگے</a:t>
            </a:r>
            <a:r>
              <a:rPr lang="en-US" sz="320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فَاِنَّمَا عَلٰى رَسُوْلِنَا الْبَلٰغُ الْمُبِيْنُ۰۰۱۲</a:t>
            </a:r>
            <a:r>
              <a:rPr lang="ur-PK" sz="32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3200" dirty="0">
                <a:solidFill>
                  <a:srgbClr val="1A3F6D"/>
                </a:solidFill>
                <a:ea typeface="Calibri" panose="020F0502020204030204" pitchFamily="34" charset="0"/>
                <a:cs typeface="Jameel Noori Nastaleeq" panose="02000503000000020004" pitchFamily="2" charset="-78"/>
              </a:rPr>
              <a:t>تو ہمارے رسول کے </a:t>
            </a:r>
            <a:endParaRPr lang="ur-PK" sz="3200" dirty="0" smtClean="0">
              <a:solidFill>
                <a:srgbClr val="1A3F6D"/>
              </a:solidFill>
              <a:ea typeface="Calibri" panose="020F0502020204030204" pitchFamily="34" charset="0"/>
              <a:cs typeface="Jameel Noori Nastaleeq" panose="02000503000000020004" pitchFamily="2" charset="-78"/>
            </a:endParaRPr>
          </a:p>
          <a:p>
            <a:pPr algn="ctr" rtl="1">
              <a:lnSpc>
                <a:spcPct val="120000"/>
              </a:lnSpc>
            </a:pPr>
            <a:r>
              <a:rPr lang="ar-SA" sz="3200" dirty="0" smtClean="0">
                <a:solidFill>
                  <a:srgbClr val="1A3F6D"/>
                </a:solidFill>
                <a:ea typeface="Calibri" panose="020F0502020204030204" pitchFamily="34" charset="0"/>
                <a:cs typeface="Jameel Noori Nastaleeq" panose="02000503000000020004" pitchFamily="2" charset="-78"/>
              </a:rPr>
              <a:t>ذمے </a:t>
            </a:r>
            <a:r>
              <a:rPr lang="ar-SA" sz="3200" dirty="0">
                <a:solidFill>
                  <a:srgbClr val="1A3F6D"/>
                </a:solidFill>
                <a:ea typeface="Calibri" panose="020F0502020204030204" pitchFamily="34" charset="0"/>
                <a:cs typeface="Jameel Noori Nastaleeq" panose="02000503000000020004" pitchFamily="2" charset="-78"/>
              </a:rPr>
              <a:t>تو پیغام کا کھول کھول کر پہنچا دینا ہی ہے ۔</a:t>
            </a:r>
            <a:endParaRPr lang="en-US" sz="3200" dirty="0">
              <a:solidFill>
                <a:srgbClr val="1A3F6D"/>
              </a:solidFill>
            </a:endParaRPr>
          </a:p>
        </p:txBody>
      </p:sp>
      <p:sp>
        <p:nvSpPr>
          <p:cNvPr id="9" name="Rounded Rectangle 8"/>
          <p:cNvSpPr/>
          <p:nvPr/>
        </p:nvSpPr>
        <p:spPr>
          <a:xfrm>
            <a:off x="1879539" y="2102727"/>
            <a:ext cx="8426834"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بندہ ٔمومن کے ہاتھ سے صادر ہونے والے اعمال کا نقشہ</a:t>
            </a:r>
          </a:p>
        </p:txBody>
      </p:sp>
    </p:spTree>
    <p:extLst>
      <p:ext uri="{BB962C8B-B14F-4D97-AF65-F5344CB8AC3E}">
        <p14:creationId xmlns:p14="http://schemas.microsoft.com/office/powerpoint/2010/main" val="250261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9876</TotalTime>
  <Words>3808</Words>
  <Application>Microsoft Office PowerPoint</Application>
  <PresentationFormat>Custom</PresentationFormat>
  <Paragraphs>234</Paragraphs>
  <Slides>35</Slides>
  <Notes>0</Notes>
  <HiddenSlides>0</HiddenSlides>
  <MMClips>35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Jameel Noori Nastaleeq</vt:lpstr>
      <vt:lpstr>noorehira</vt:lpstr>
      <vt:lpstr>Calibri</vt:lpstr>
      <vt:lpstr>Al Qalam Quran Publisher</vt:lpstr>
      <vt:lpstr>noorehidayat</vt:lpstr>
      <vt:lpstr>Times New Roman</vt:lpstr>
      <vt:lpstr>Bombay Black Unicode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SAMOBASR</cp:lastModifiedBy>
  <cp:revision>445</cp:revision>
  <dcterms:created xsi:type="dcterms:W3CDTF">2015-07-28T15:13:29Z</dcterms:created>
  <dcterms:modified xsi:type="dcterms:W3CDTF">2018-10-16T10:55:35Z</dcterms:modified>
</cp:coreProperties>
</file>