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6"/>
  </p:notesMasterIdLst>
  <p:sldIdLst>
    <p:sldId id="257" r:id="rId2"/>
    <p:sldId id="260" r:id="rId3"/>
    <p:sldId id="338" r:id="rId4"/>
    <p:sldId id="359" r:id="rId5"/>
    <p:sldId id="298" r:id="rId6"/>
    <p:sldId id="356" r:id="rId7"/>
    <p:sldId id="357" r:id="rId8"/>
    <p:sldId id="358" r:id="rId9"/>
    <p:sldId id="360" r:id="rId10"/>
    <p:sldId id="361" r:id="rId11"/>
    <p:sldId id="362" r:id="rId12"/>
    <p:sldId id="363" r:id="rId13"/>
    <p:sldId id="364" r:id="rId14"/>
    <p:sldId id="365" r:id="rId15"/>
    <p:sldId id="366" r:id="rId16"/>
    <p:sldId id="367" r:id="rId17"/>
    <p:sldId id="368" r:id="rId18"/>
    <p:sldId id="369" r:id="rId19"/>
    <p:sldId id="370" r:id="rId20"/>
    <p:sldId id="371" r:id="rId21"/>
    <p:sldId id="372" r:id="rId22"/>
    <p:sldId id="335" r:id="rId23"/>
    <p:sldId id="373" r:id="rId24"/>
    <p:sldId id="374" r:id="rId25"/>
    <p:sldId id="375" r:id="rId26"/>
    <p:sldId id="376" r:id="rId27"/>
    <p:sldId id="377" r:id="rId28"/>
    <p:sldId id="378" r:id="rId29"/>
    <p:sldId id="328" r:id="rId30"/>
    <p:sldId id="329" r:id="rId31"/>
    <p:sldId id="330" r:id="rId32"/>
    <p:sldId id="331" r:id="rId33"/>
    <p:sldId id="332" r:id="rId34"/>
    <p:sldId id="291" r:id="rId35"/>
  </p:sldIdLst>
  <p:sldSz cx="12192000" cy="6858000"/>
  <p:notesSz cx="6858000" cy="9144000"/>
  <p:embeddedFontLst>
    <p:embeddedFont>
      <p:font typeface="noorehira" pitchFamily="2" charset="-78"/>
      <p:regular r:id="rId37"/>
    </p:embeddedFont>
    <p:embeddedFont>
      <p:font typeface="Bombay Black Unicode" pitchFamily="2" charset="-78"/>
      <p:regular r:id="rId38"/>
    </p:embeddedFont>
    <p:embeddedFont>
      <p:font typeface="Jameel Noori Nastaleeq" pitchFamily="2" charset="-78"/>
      <p:regular r:id="rId39"/>
      <p:italic r:id="rId40"/>
    </p:embeddedFont>
    <p:embeddedFont>
      <p:font typeface="Cambria" pitchFamily="18" charset="0"/>
      <p:regular r:id="rId41"/>
      <p:bold r:id="rId42"/>
      <p:italic r:id="rId43"/>
      <p:boldItalic r:id="rId44"/>
    </p:embeddedFont>
    <p:embeddedFont>
      <p:font typeface="Calibri" pitchFamily="34" charset="0"/>
      <p:regular r:id="rId45"/>
      <p:bold r:id="rId46"/>
      <p:italic r:id="rId47"/>
      <p:boldItalic r:id="rId48"/>
    </p:embeddedFont>
    <p:embeddedFont>
      <p:font typeface="UL Sajid Heading" pitchFamily="2" charset="-78"/>
      <p:regular r:id="rId49"/>
    </p:embeddedFont>
    <p:embeddedFont>
      <p:font typeface="Al_Mushaf" pitchFamily="2" charset="-78"/>
      <p:regular r:id="rId50"/>
    </p:embeddedFont>
    <p:embeddedFont>
      <p:font typeface="Al Qalam Quran Publisher" pitchFamily="18" charset="-78"/>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F6D"/>
    <a:srgbClr val="1D508F"/>
    <a:srgbClr val="D2DEEF"/>
    <a:srgbClr val="ACAE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48" autoAdjust="0"/>
    <p:restoredTop sz="93910" autoAdjust="0"/>
  </p:normalViewPr>
  <p:slideViewPr>
    <p:cSldViewPr snapToGrid="0">
      <p:cViewPr>
        <p:scale>
          <a:sx n="80" d="100"/>
          <a:sy n="80" d="100"/>
        </p:scale>
        <p:origin x="-108" y="-720"/>
      </p:cViewPr>
      <p:guideLst>
        <p:guide orient="horz" pos="2160"/>
        <p:guide pos="3840"/>
      </p:guideLst>
    </p:cSldViewPr>
  </p:slideViewPr>
  <p:notesTextViewPr>
    <p:cViewPr>
      <p:scale>
        <a:sx n="1" d="1"/>
        <a:sy n="1" d="1"/>
      </p:scale>
      <p:origin x="0" y="0"/>
    </p:cViewPr>
  </p:notesTextViewPr>
  <p:sorterViewPr>
    <p:cViewPr>
      <p:scale>
        <a:sx n="100" d="100"/>
        <a:sy n="100" d="100"/>
      </p:scale>
      <p:origin x="0" y="-41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CD2D6-C29E-49AC-9A27-829C82AE2773}"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D5272905-D666-48D7-8CF4-7B30A90B22B5}">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(۱) نجات کی شرائط</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AB0B45-7CE2-4410-BE55-158E39EA228C}" type="parTrans" cxnId="{67156280-32F0-4226-9984-BBD8BFF4173B}">
      <dgm:prSet/>
      <dgm:spPr/>
      <dgm:t>
        <a:bodyPr/>
        <a:lstStyle/>
        <a:p>
          <a:endParaRPr lang="en-US">
            <a:latin typeface="Jameel Noori Nastaleeq" pitchFamily="2" charset="-78"/>
            <a:cs typeface="Jameel Noori Nastaleeq" pitchFamily="2" charset="-78"/>
          </a:endParaRPr>
        </a:p>
      </dgm:t>
    </dgm:pt>
    <dgm:pt modelId="{B7B6C7AC-39E2-4BDE-B334-8DC5EE6F5E0D}" type="sibTrans" cxnId="{67156280-32F0-4226-9984-BBD8BFF4173B}">
      <dgm:prSet/>
      <dgm:spPr/>
      <dgm:t>
        <a:bodyPr/>
        <a:lstStyle/>
        <a:p>
          <a:endParaRPr lang="en-US">
            <a:latin typeface="Jameel Noori Nastaleeq" pitchFamily="2" charset="-78"/>
            <a:cs typeface="Jameel Noori Nastaleeq" pitchFamily="2" charset="-78"/>
          </a:endParaRPr>
        </a:p>
      </dgm:t>
    </dgm:pt>
    <dgm:pt modelId="{88D0FC1A-7669-4237-9E0A-9BA9CBBE627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(۲) نیکی کی حقیقت</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5F685B7-6F9C-46DD-A000-752956C5287E}" type="parTrans" cxnId="{136EE006-680E-4EF6-A9D2-35D79FC776B5}">
      <dgm:prSet/>
      <dgm:spPr/>
      <dgm:t>
        <a:bodyPr/>
        <a:lstStyle/>
        <a:p>
          <a:endParaRPr lang="en-US">
            <a:latin typeface="Jameel Noori Nastaleeq" pitchFamily="2" charset="-78"/>
            <a:cs typeface="Jameel Noori Nastaleeq" pitchFamily="2" charset="-78"/>
          </a:endParaRPr>
        </a:p>
      </dgm:t>
    </dgm:pt>
    <dgm:pt modelId="{8DD4110A-AAB0-4F3A-9629-1D391895FD2D}" type="sibTrans" cxnId="{136EE006-680E-4EF6-A9D2-35D79FC776B5}">
      <dgm:prSet/>
      <dgm:spPr/>
      <dgm:t>
        <a:bodyPr/>
        <a:lstStyle/>
        <a:p>
          <a:endParaRPr lang="en-US">
            <a:latin typeface="Jameel Noori Nastaleeq" pitchFamily="2" charset="-78"/>
            <a:cs typeface="Jameel Noori Nastaleeq" pitchFamily="2" charset="-78"/>
          </a:endParaRPr>
        </a:p>
      </dgm:t>
    </dgm:pt>
    <dgm:pt modelId="{D8EACAFA-908F-4B41-B929-48F074817F1B}">
      <dgm:prSet phldrT="[Text]" custT="1"/>
      <dgm:spPr>
        <a:solidFill>
          <a:srgbClr val="D2DEEF"/>
        </a:solidFill>
        <a:ln>
          <a:solidFill>
            <a:srgbClr val="1D508F"/>
          </a:solidFill>
        </a:ln>
      </dgm:spPr>
      <dgm:t>
        <a:bodyPr/>
        <a:lstStyle/>
        <a:p>
          <a:pPr rtl="1"/>
          <a:r>
            <a:rPr lang="ur-PK" sz="2400" dirty="0" smtClean="0">
              <a:latin typeface="Jameel Noori Nastaleeq" pitchFamily="2" charset="-78"/>
              <a:cs typeface="Jameel Noori Nastaleeq" pitchFamily="2" charset="-78"/>
            </a:rPr>
            <a:t>سورۃ لقمان رکوع 2</a:t>
          </a:r>
        </a:p>
      </dgm:t>
    </dgm:pt>
    <dgm:pt modelId="{B552770D-74AC-4DC1-B69A-78D0A9F7E052}" type="parTrans" cxnId="{53A77E71-A01B-4A46-A6E7-52D6C0E114B9}">
      <dgm:prSet/>
      <dgm:spPr/>
      <dgm:t>
        <a:bodyPr/>
        <a:lstStyle/>
        <a:p>
          <a:endParaRPr lang="en-US">
            <a:latin typeface="Jameel Noori Nastaleeq" pitchFamily="2" charset="-78"/>
            <a:cs typeface="Jameel Noori Nastaleeq" pitchFamily="2" charset="-78"/>
          </a:endParaRPr>
        </a:p>
      </dgm:t>
    </dgm:pt>
    <dgm:pt modelId="{90D54F8D-ACEE-479D-A9A6-31004278A489}" type="sibTrans" cxnId="{53A77E71-A01B-4A46-A6E7-52D6C0E114B9}">
      <dgm:prSet/>
      <dgm:spPr/>
      <dgm:t>
        <a:bodyPr/>
        <a:lstStyle/>
        <a:p>
          <a:endParaRPr lang="en-US">
            <a:latin typeface="Jameel Noori Nastaleeq" pitchFamily="2" charset="-78"/>
            <a:cs typeface="Jameel Noori Nastaleeq" pitchFamily="2" charset="-78"/>
          </a:endParaRPr>
        </a:p>
      </dgm:t>
    </dgm:pt>
    <dgm:pt modelId="{C0A4B61F-FEDA-4368-8243-B32E98A9C202}">
      <dgm:prSet phldrT="[Text]" custT="1"/>
      <dgm:spPr>
        <a:solidFill>
          <a:srgbClr val="D2DEEF"/>
        </a:solidFill>
        <a:ln>
          <a:solidFill>
            <a:srgbClr val="1D508F"/>
          </a:solidFill>
        </a:ln>
      </dgm:spPr>
      <dgm:t>
        <a:bodyPr/>
        <a:lstStyle/>
        <a:p>
          <a:pPr rtl="1"/>
          <a:r>
            <a:rPr lang="ur-PK" sz="2400" dirty="0" smtClean="0">
              <a:latin typeface="Jameel Noori Nastaleeq" pitchFamily="2" charset="-78"/>
              <a:cs typeface="Jameel Noori Nastaleeq" pitchFamily="2" charset="-78"/>
            </a:rPr>
            <a:t>حٰم السجدۃ 30-36</a:t>
          </a:r>
        </a:p>
      </dgm:t>
    </dgm:pt>
    <dgm:pt modelId="{7AF7AF30-BC15-4C3B-B02F-776656E3D4F2}" type="parTrans" cxnId="{450074BD-A10B-4688-AE0C-808E7E40087D}">
      <dgm:prSet/>
      <dgm:spPr/>
      <dgm:t>
        <a:bodyPr/>
        <a:lstStyle/>
        <a:p>
          <a:endParaRPr lang="en-US">
            <a:latin typeface="Jameel Noori Nastaleeq" pitchFamily="2" charset="-78"/>
            <a:cs typeface="Jameel Noori Nastaleeq" pitchFamily="2" charset="-78"/>
          </a:endParaRPr>
        </a:p>
      </dgm:t>
    </dgm:pt>
    <dgm:pt modelId="{12B26AC8-C5FE-44F6-B1B1-2B3B451DF819}" type="sibTrans" cxnId="{450074BD-A10B-4688-AE0C-808E7E40087D}">
      <dgm:prSet/>
      <dgm:spPr/>
      <dgm:t>
        <a:bodyPr/>
        <a:lstStyle/>
        <a:p>
          <a:endParaRPr lang="en-US">
            <a:latin typeface="Jameel Noori Nastaleeq" pitchFamily="2" charset="-78"/>
            <a:cs typeface="Jameel Noori Nastaleeq" pitchFamily="2" charset="-78"/>
          </a:endParaRPr>
        </a:p>
      </dgm:t>
    </dgm:pt>
    <dgm:pt modelId="{72AB03C1-8C03-4C7E-A90C-4F7A5FEFECB6}">
      <dgm:prSet phldrT="[Text]" custT="1"/>
      <dgm:spPr>
        <a:solidFill>
          <a:srgbClr val="D2DEEF"/>
        </a:solidFill>
        <a:ln>
          <a:solidFill>
            <a:srgbClr val="1D508F"/>
          </a:solidFill>
        </a:ln>
      </dgm:spPr>
      <dgm:t>
        <a:bodyPr/>
        <a:lstStyle/>
        <a:p>
          <a:pPr rtl="1"/>
          <a:r>
            <a:rPr lang="ur-PK" sz="2400" dirty="0" smtClean="0">
              <a:latin typeface="Jameel Noori Nastaleeq" pitchFamily="2" charset="-78"/>
              <a:cs typeface="Jameel Noori Nastaleeq" pitchFamily="2" charset="-78"/>
            </a:rPr>
            <a:t>سورۃ العصر</a:t>
          </a:r>
          <a:endParaRPr lang="en-US" sz="2400" dirty="0">
            <a:latin typeface="Jameel Noori Nastaleeq" pitchFamily="2" charset="-78"/>
            <a:cs typeface="Jameel Noori Nastaleeq" pitchFamily="2" charset="-78"/>
          </a:endParaRPr>
        </a:p>
      </dgm:t>
    </dgm:pt>
    <dgm:pt modelId="{2E6294B2-7503-4E2D-BF29-280FE7C97E65}" type="parTrans" cxnId="{250CBDB2-5DFA-477D-AD4A-10B68F737CF2}">
      <dgm:prSet/>
      <dgm:spPr/>
      <dgm:t>
        <a:bodyPr/>
        <a:lstStyle/>
        <a:p>
          <a:endParaRPr lang="en-US">
            <a:latin typeface="Jameel Noori Nastaleeq" pitchFamily="2" charset="-78"/>
            <a:cs typeface="Jameel Noori Nastaleeq" pitchFamily="2" charset="-78"/>
          </a:endParaRPr>
        </a:p>
      </dgm:t>
    </dgm:pt>
    <dgm:pt modelId="{F78F0EC0-4E50-41D3-960C-B8973C821408}" type="sibTrans" cxnId="{250CBDB2-5DFA-477D-AD4A-10B68F737CF2}">
      <dgm:prSet/>
      <dgm:spPr/>
      <dgm:t>
        <a:bodyPr/>
        <a:lstStyle/>
        <a:p>
          <a:endParaRPr lang="en-US">
            <a:latin typeface="Jameel Noori Nastaleeq" pitchFamily="2" charset="-78"/>
            <a:cs typeface="Jameel Noori Nastaleeq" pitchFamily="2" charset="-78"/>
          </a:endParaRPr>
        </a:p>
      </dgm:t>
    </dgm:pt>
    <dgm:pt modelId="{EFB59917-76AA-4DB0-93F5-CF8AE34BDE3D}">
      <dgm:prSet phldrT="[Text]" custT="1"/>
      <dgm:spPr>
        <a:solidFill>
          <a:srgbClr val="D2DEEF"/>
        </a:solidFill>
        <a:ln>
          <a:solidFill>
            <a:srgbClr val="1D508F"/>
          </a:solidFill>
        </a:ln>
      </dgm:spPr>
      <dgm:t>
        <a:bodyPr/>
        <a:lstStyle/>
        <a:p>
          <a:pPr rtl="1"/>
          <a:r>
            <a:rPr lang="ur-PK" sz="2400" dirty="0" smtClean="0">
              <a:latin typeface="Jameel Noori Nastaleeq" pitchFamily="2" charset="-78"/>
              <a:cs typeface="Jameel Noori Nastaleeq" pitchFamily="2" charset="-78"/>
            </a:rPr>
            <a:t>البقرۃ: 177</a:t>
          </a:r>
          <a:endParaRPr lang="en-US" sz="2400" dirty="0">
            <a:latin typeface="Jameel Noori Nastaleeq" pitchFamily="2" charset="-78"/>
            <a:cs typeface="Jameel Noori Nastaleeq" pitchFamily="2" charset="-78"/>
          </a:endParaRPr>
        </a:p>
      </dgm:t>
    </dgm:pt>
    <dgm:pt modelId="{3CC0B3F3-299F-4F8F-B885-EC285D4EB44E}" type="parTrans" cxnId="{572FD0AB-40D0-4549-B697-C1EE4150B339}">
      <dgm:prSet/>
      <dgm:spPr/>
      <dgm:t>
        <a:bodyPr/>
        <a:lstStyle/>
        <a:p>
          <a:endParaRPr lang="en-US">
            <a:latin typeface="Jameel Noori Nastaleeq" pitchFamily="2" charset="-78"/>
            <a:cs typeface="Jameel Noori Nastaleeq" pitchFamily="2" charset="-78"/>
          </a:endParaRPr>
        </a:p>
      </dgm:t>
    </dgm:pt>
    <dgm:pt modelId="{EFE52F5C-1ACF-4EB4-9C14-1CFE26568ABA}" type="sibTrans" cxnId="{572FD0AB-40D0-4549-B697-C1EE4150B339}">
      <dgm:prSet/>
      <dgm:spPr/>
      <dgm:t>
        <a:bodyPr/>
        <a:lstStyle/>
        <a:p>
          <a:endParaRPr lang="en-US">
            <a:latin typeface="Jameel Noori Nastaleeq" pitchFamily="2" charset="-78"/>
            <a:cs typeface="Jameel Noori Nastaleeq" pitchFamily="2" charset="-78"/>
          </a:endParaRPr>
        </a:p>
      </dgm:t>
    </dgm:pt>
    <dgm:pt modelId="{312C3F98-3618-45C6-87C2-C84B8191908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(۳) مقامِ عزیمت اور حکمتِ قرآنی کی اساس</a:t>
          </a:r>
        </a:p>
      </dgm:t>
    </dgm:pt>
    <dgm:pt modelId="{83D8E016-52B4-4303-90A8-6B5F301161E1}" type="parTrans" cxnId="{E22BDC0F-847A-4A90-A4A0-FE3485EF9D95}">
      <dgm:prSet/>
      <dgm:spPr/>
      <dgm:t>
        <a:bodyPr/>
        <a:lstStyle/>
        <a:p>
          <a:endParaRPr lang="en-US">
            <a:latin typeface="Jameel Noori Nastaleeq" pitchFamily="2" charset="-78"/>
            <a:cs typeface="Jameel Noori Nastaleeq" pitchFamily="2" charset="-78"/>
          </a:endParaRPr>
        </a:p>
      </dgm:t>
    </dgm:pt>
    <dgm:pt modelId="{8082D625-6DD3-4F75-8398-77AE7741F12F}" type="sibTrans" cxnId="{E22BDC0F-847A-4A90-A4A0-FE3485EF9D95}">
      <dgm:prSet/>
      <dgm:spPr/>
      <dgm:t>
        <a:bodyPr/>
        <a:lstStyle/>
        <a:p>
          <a:endParaRPr lang="en-US">
            <a:latin typeface="Jameel Noori Nastaleeq" pitchFamily="2" charset="-78"/>
            <a:cs typeface="Jameel Noori Nastaleeq" pitchFamily="2" charset="-78"/>
          </a:endParaRPr>
        </a:p>
      </dgm:t>
    </dgm:pt>
    <dgm:pt modelId="{D974C1AA-9DCA-465F-B5D6-F8DCC3177D8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(۵) حظِ عظیم</a:t>
          </a:r>
        </a:p>
      </dgm:t>
    </dgm:pt>
    <dgm:pt modelId="{4C565DD1-F062-4B43-BDFD-928D922EF19F}" type="parTrans" cxnId="{9DA05B52-BCC2-4380-A633-25B847B74326}">
      <dgm:prSet/>
      <dgm:spPr/>
      <dgm:t>
        <a:bodyPr/>
        <a:lstStyle/>
        <a:p>
          <a:endParaRPr lang="en-US">
            <a:latin typeface="Jameel Noori Nastaleeq" pitchFamily="2" charset="-78"/>
            <a:cs typeface="Jameel Noori Nastaleeq" pitchFamily="2" charset="-78"/>
          </a:endParaRPr>
        </a:p>
      </dgm:t>
    </dgm:pt>
    <dgm:pt modelId="{E7720E69-B774-4F87-A571-6F8AAE6D2C7C}" type="sibTrans" cxnId="{9DA05B52-BCC2-4380-A633-25B847B74326}">
      <dgm:prSet/>
      <dgm:spPr/>
      <dgm:t>
        <a:bodyPr/>
        <a:lstStyle/>
        <a:p>
          <a:endParaRPr lang="en-US">
            <a:latin typeface="Jameel Noori Nastaleeq" pitchFamily="2" charset="-78"/>
            <a:cs typeface="Jameel Noori Nastaleeq" pitchFamily="2" charset="-78"/>
          </a:endParaRPr>
        </a:p>
      </dgm:t>
    </dgm:pt>
    <dgm:pt modelId="{0E7CFA20-CC6A-4C52-B85A-71AA3F65C925}">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(۴) حقیقت و اقسامِ شرک</a:t>
          </a:r>
        </a:p>
      </dgm:t>
    </dgm:pt>
    <dgm:pt modelId="{0326A0D1-562C-4426-ABEA-89C20D0BD16E}" type="parTrans" cxnId="{B1B0B0B4-10A5-487E-A752-1DF14BC43FC0}">
      <dgm:prSet/>
      <dgm:spPr/>
      <dgm:t>
        <a:bodyPr/>
        <a:lstStyle/>
        <a:p>
          <a:endParaRPr lang="en-US">
            <a:latin typeface="Jameel Noori Nastaleeq" pitchFamily="2" charset="-78"/>
            <a:cs typeface="Jameel Noori Nastaleeq" pitchFamily="2" charset="-78"/>
          </a:endParaRPr>
        </a:p>
      </dgm:t>
    </dgm:pt>
    <dgm:pt modelId="{BE977354-D227-4A9B-9E40-67A7EE5E250D}" type="sibTrans" cxnId="{B1B0B0B4-10A5-487E-A752-1DF14BC43FC0}">
      <dgm:prSet/>
      <dgm:spPr/>
      <dgm:t>
        <a:bodyPr/>
        <a:lstStyle/>
        <a:p>
          <a:endParaRPr lang="en-US">
            <a:latin typeface="Jameel Noori Nastaleeq" pitchFamily="2" charset="-78"/>
            <a:cs typeface="Jameel Noori Nastaleeq" pitchFamily="2" charset="-78"/>
          </a:endParaRPr>
        </a:p>
      </dgm:t>
    </dgm:pt>
    <dgm:pt modelId="{F0FCB771-FCA3-4403-B3FF-D66ABD8C7757}" type="pres">
      <dgm:prSet presAssocID="{417CD2D6-C29E-49AC-9A27-829C82AE2773}" presName="Name0" presStyleCnt="0">
        <dgm:presLayoutVars>
          <dgm:chPref val="3"/>
          <dgm:dir val="rev"/>
          <dgm:animLvl val="lvl"/>
          <dgm:resizeHandles/>
        </dgm:presLayoutVars>
      </dgm:prSet>
      <dgm:spPr/>
      <dgm:t>
        <a:bodyPr/>
        <a:lstStyle/>
        <a:p>
          <a:endParaRPr lang="en-US"/>
        </a:p>
      </dgm:t>
    </dgm:pt>
    <dgm:pt modelId="{EE15CEB6-F32B-4539-9164-DBDEE97433FB}" type="pres">
      <dgm:prSet presAssocID="{D5272905-D666-48D7-8CF4-7B30A90B22B5}" presName="horFlow" presStyleCnt="0"/>
      <dgm:spPr/>
      <dgm:t>
        <a:bodyPr/>
        <a:lstStyle/>
        <a:p>
          <a:endParaRPr lang="en-US"/>
        </a:p>
      </dgm:t>
    </dgm:pt>
    <dgm:pt modelId="{427F0D4D-B7B9-4BBB-8BB4-FEBF2E2276D9}" type="pres">
      <dgm:prSet presAssocID="{D5272905-D666-48D7-8CF4-7B30A90B22B5}" presName="bigChev" presStyleLbl="node1" presStyleIdx="0" presStyleCnt="5" custScaleX="237748"/>
      <dgm:spPr/>
      <dgm:t>
        <a:bodyPr/>
        <a:lstStyle/>
        <a:p>
          <a:endParaRPr lang="en-US"/>
        </a:p>
      </dgm:t>
    </dgm:pt>
    <dgm:pt modelId="{71868DBC-8E90-4918-A166-6D920E63F8A4}" type="pres">
      <dgm:prSet presAssocID="{2E6294B2-7503-4E2D-BF29-280FE7C97E65}" presName="parTrans" presStyleCnt="0"/>
      <dgm:spPr/>
      <dgm:t>
        <a:bodyPr/>
        <a:lstStyle/>
        <a:p>
          <a:endParaRPr lang="en-US"/>
        </a:p>
      </dgm:t>
    </dgm:pt>
    <dgm:pt modelId="{FE8363C5-272F-4652-9371-B4A53CBDBB54}" type="pres">
      <dgm:prSet presAssocID="{72AB03C1-8C03-4C7E-A90C-4F7A5FEFECB6}" presName="node" presStyleLbl="alignAccFollowNode1" presStyleIdx="0" presStyleCnt="4" custScaleX="174044">
        <dgm:presLayoutVars>
          <dgm:bulletEnabled val="1"/>
        </dgm:presLayoutVars>
      </dgm:prSet>
      <dgm:spPr/>
      <dgm:t>
        <a:bodyPr/>
        <a:lstStyle/>
        <a:p>
          <a:endParaRPr lang="en-US"/>
        </a:p>
      </dgm:t>
    </dgm:pt>
    <dgm:pt modelId="{CFBC8134-F293-4ACE-831F-0F8D04ADD1DE}" type="pres">
      <dgm:prSet presAssocID="{D5272905-D666-48D7-8CF4-7B30A90B22B5}" presName="vSp" presStyleCnt="0"/>
      <dgm:spPr/>
      <dgm:t>
        <a:bodyPr/>
        <a:lstStyle/>
        <a:p>
          <a:endParaRPr lang="en-US"/>
        </a:p>
      </dgm:t>
    </dgm:pt>
    <dgm:pt modelId="{44A7A681-7ECB-4C35-BDAF-B16F693871E1}" type="pres">
      <dgm:prSet presAssocID="{88D0FC1A-7669-4237-9E0A-9BA9CBBE627D}" presName="horFlow" presStyleCnt="0"/>
      <dgm:spPr/>
      <dgm:t>
        <a:bodyPr/>
        <a:lstStyle/>
        <a:p>
          <a:endParaRPr lang="en-US"/>
        </a:p>
      </dgm:t>
    </dgm:pt>
    <dgm:pt modelId="{92AA1496-1A9D-4127-9074-5B287A06C5F1}" type="pres">
      <dgm:prSet presAssocID="{88D0FC1A-7669-4237-9E0A-9BA9CBBE627D}" presName="bigChev" presStyleLbl="node1" presStyleIdx="1" presStyleCnt="5" custScaleX="237748"/>
      <dgm:spPr/>
      <dgm:t>
        <a:bodyPr/>
        <a:lstStyle/>
        <a:p>
          <a:endParaRPr lang="en-US"/>
        </a:p>
      </dgm:t>
    </dgm:pt>
    <dgm:pt modelId="{C34077B3-5151-4A39-9707-14C0CC92477B}" type="pres">
      <dgm:prSet presAssocID="{3CC0B3F3-299F-4F8F-B885-EC285D4EB44E}" presName="parTrans" presStyleCnt="0"/>
      <dgm:spPr/>
      <dgm:t>
        <a:bodyPr/>
        <a:lstStyle/>
        <a:p>
          <a:endParaRPr lang="en-US"/>
        </a:p>
      </dgm:t>
    </dgm:pt>
    <dgm:pt modelId="{71F9798A-EF2A-454A-B9CD-A44B256DC1EA}" type="pres">
      <dgm:prSet presAssocID="{EFB59917-76AA-4DB0-93F5-CF8AE34BDE3D}" presName="node" presStyleLbl="alignAccFollowNode1" presStyleIdx="1" presStyleCnt="4" custScaleX="174044">
        <dgm:presLayoutVars>
          <dgm:bulletEnabled val="1"/>
        </dgm:presLayoutVars>
      </dgm:prSet>
      <dgm:spPr/>
      <dgm:t>
        <a:bodyPr/>
        <a:lstStyle/>
        <a:p>
          <a:endParaRPr lang="en-US"/>
        </a:p>
      </dgm:t>
    </dgm:pt>
    <dgm:pt modelId="{6B5805C7-A036-4608-8186-A8E5BC1580EE}" type="pres">
      <dgm:prSet presAssocID="{88D0FC1A-7669-4237-9E0A-9BA9CBBE627D}" presName="vSp" presStyleCnt="0"/>
      <dgm:spPr/>
      <dgm:t>
        <a:bodyPr/>
        <a:lstStyle/>
        <a:p>
          <a:endParaRPr lang="en-US"/>
        </a:p>
      </dgm:t>
    </dgm:pt>
    <dgm:pt modelId="{1EB49BC3-BA2D-49CB-8D7A-3D2561464D80}" type="pres">
      <dgm:prSet presAssocID="{312C3F98-3618-45C6-87C2-C84B8191908E}" presName="horFlow" presStyleCnt="0"/>
      <dgm:spPr/>
      <dgm:t>
        <a:bodyPr/>
        <a:lstStyle/>
        <a:p>
          <a:endParaRPr lang="en-US"/>
        </a:p>
      </dgm:t>
    </dgm:pt>
    <dgm:pt modelId="{4126A610-2CCE-4B06-A29F-0223994C73EF}" type="pres">
      <dgm:prSet presAssocID="{312C3F98-3618-45C6-87C2-C84B8191908E}" presName="bigChev" presStyleLbl="node1" presStyleIdx="2" presStyleCnt="5" custScaleX="237748"/>
      <dgm:spPr/>
      <dgm:t>
        <a:bodyPr/>
        <a:lstStyle/>
        <a:p>
          <a:endParaRPr lang="en-US"/>
        </a:p>
      </dgm:t>
    </dgm:pt>
    <dgm:pt modelId="{DB656B91-BB6C-4BBB-AD97-9EA220C48A5E}" type="pres">
      <dgm:prSet presAssocID="{B552770D-74AC-4DC1-B69A-78D0A9F7E052}" presName="parTrans" presStyleCnt="0"/>
      <dgm:spPr/>
      <dgm:t>
        <a:bodyPr/>
        <a:lstStyle/>
        <a:p>
          <a:endParaRPr lang="en-US"/>
        </a:p>
      </dgm:t>
    </dgm:pt>
    <dgm:pt modelId="{ACE2A377-0506-4ED5-B0D6-68213B77C015}" type="pres">
      <dgm:prSet presAssocID="{D8EACAFA-908F-4B41-B929-48F074817F1B}" presName="node" presStyleLbl="alignAccFollowNode1" presStyleIdx="2" presStyleCnt="4" custScaleX="174044">
        <dgm:presLayoutVars>
          <dgm:bulletEnabled val="1"/>
        </dgm:presLayoutVars>
      </dgm:prSet>
      <dgm:spPr/>
      <dgm:t>
        <a:bodyPr/>
        <a:lstStyle/>
        <a:p>
          <a:endParaRPr lang="en-US"/>
        </a:p>
      </dgm:t>
    </dgm:pt>
    <dgm:pt modelId="{F453FEA8-7CFD-4F53-81F1-51A06BD72051}" type="pres">
      <dgm:prSet presAssocID="{312C3F98-3618-45C6-87C2-C84B8191908E}" presName="vSp" presStyleCnt="0"/>
      <dgm:spPr/>
      <dgm:t>
        <a:bodyPr/>
        <a:lstStyle/>
        <a:p>
          <a:endParaRPr lang="en-US"/>
        </a:p>
      </dgm:t>
    </dgm:pt>
    <dgm:pt modelId="{CC06CFEF-419F-4916-A36A-E3B2FE12E36F}" type="pres">
      <dgm:prSet presAssocID="{0E7CFA20-CC6A-4C52-B85A-71AA3F65C925}" presName="horFlow" presStyleCnt="0"/>
      <dgm:spPr/>
      <dgm:t>
        <a:bodyPr/>
        <a:lstStyle/>
        <a:p>
          <a:endParaRPr lang="en-US"/>
        </a:p>
      </dgm:t>
    </dgm:pt>
    <dgm:pt modelId="{0AECD693-E47F-47D3-890A-71B101F2C770}" type="pres">
      <dgm:prSet presAssocID="{0E7CFA20-CC6A-4C52-B85A-71AA3F65C925}" presName="bigChev" presStyleLbl="node1" presStyleIdx="3" presStyleCnt="5" custScaleX="372023"/>
      <dgm:spPr/>
      <dgm:t>
        <a:bodyPr/>
        <a:lstStyle/>
        <a:p>
          <a:endParaRPr lang="en-US"/>
        </a:p>
      </dgm:t>
    </dgm:pt>
    <dgm:pt modelId="{2E05719F-FDA6-4D60-B9C1-097CC986E66C}" type="pres">
      <dgm:prSet presAssocID="{0E7CFA20-CC6A-4C52-B85A-71AA3F65C925}" presName="vSp" presStyleCnt="0"/>
      <dgm:spPr/>
      <dgm:t>
        <a:bodyPr/>
        <a:lstStyle/>
        <a:p>
          <a:endParaRPr lang="en-US"/>
        </a:p>
      </dgm:t>
    </dgm:pt>
    <dgm:pt modelId="{29382A42-C48B-4D75-A2DB-B9F35EC19A6D}" type="pres">
      <dgm:prSet presAssocID="{D974C1AA-9DCA-465F-B5D6-F8DCC3177D8E}" presName="horFlow" presStyleCnt="0"/>
      <dgm:spPr/>
      <dgm:t>
        <a:bodyPr/>
        <a:lstStyle/>
        <a:p>
          <a:endParaRPr lang="en-US"/>
        </a:p>
      </dgm:t>
    </dgm:pt>
    <dgm:pt modelId="{0D93DD93-DD0D-478D-A5EF-03D4D39780DC}" type="pres">
      <dgm:prSet presAssocID="{D974C1AA-9DCA-465F-B5D6-F8DCC3177D8E}" presName="bigChev" presStyleLbl="node1" presStyleIdx="4" presStyleCnt="5" custScaleX="237748"/>
      <dgm:spPr/>
      <dgm:t>
        <a:bodyPr/>
        <a:lstStyle/>
        <a:p>
          <a:endParaRPr lang="en-US"/>
        </a:p>
      </dgm:t>
    </dgm:pt>
    <dgm:pt modelId="{D3479434-4748-415E-929C-F4828F19ECF2}" type="pres">
      <dgm:prSet presAssocID="{7AF7AF30-BC15-4C3B-B02F-776656E3D4F2}" presName="parTrans" presStyleCnt="0"/>
      <dgm:spPr/>
      <dgm:t>
        <a:bodyPr/>
        <a:lstStyle/>
        <a:p>
          <a:endParaRPr lang="en-US"/>
        </a:p>
      </dgm:t>
    </dgm:pt>
    <dgm:pt modelId="{37900F7A-BA6B-45F1-AC4D-5C79E61058E6}" type="pres">
      <dgm:prSet presAssocID="{C0A4B61F-FEDA-4368-8243-B32E98A9C202}" presName="node" presStyleLbl="alignAccFollowNode1" presStyleIdx="3" presStyleCnt="4" custScaleX="174044">
        <dgm:presLayoutVars>
          <dgm:bulletEnabled val="1"/>
        </dgm:presLayoutVars>
      </dgm:prSet>
      <dgm:spPr/>
      <dgm:t>
        <a:bodyPr/>
        <a:lstStyle/>
        <a:p>
          <a:endParaRPr lang="en-US"/>
        </a:p>
      </dgm:t>
    </dgm:pt>
  </dgm:ptLst>
  <dgm:cxnLst>
    <dgm:cxn modelId="{450074BD-A10B-4688-AE0C-808E7E40087D}" srcId="{D974C1AA-9DCA-465F-B5D6-F8DCC3177D8E}" destId="{C0A4B61F-FEDA-4368-8243-B32E98A9C202}" srcOrd="0" destOrd="0" parTransId="{7AF7AF30-BC15-4C3B-B02F-776656E3D4F2}" sibTransId="{12B26AC8-C5FE-44F6-B1B1-2B3B451DF819}"/>
    <dgm:cxn modelId="{53A77E71-A01B-4A46-A6E7-52D6C0E114B9}" srcId="{312C3F98-3618-45C6-87C2-C84B8191908E}" destId="{D8EACAFA-908F-4B41-B929-48F074817F1B}" srcOrd="0" destOrd="0" parTransId="{B552770D-74AC-4DC1-B69A-78D0A9F7E052}" sibTransId="{90D54F8D-ACEE-479D-A9A6-31004278A489}"/>
    <dgm:cxn modelId="{343B7F11-C8BE-43DE-9EDA-A49699B2F8ED}" type="presOf" srcId="{312C3F98-3618-45C6-87C2-C84B8191908E}" destId="{4126A610-2CCE-4B06-A29F-0223994C73EF}" srcOrd="0" destOrd="0" presId="urn:microsoft.com/office/officeart/2005/8/layout/lProcess3"/>
    <dgm:cxn modelId="{DC298CA9-416F-41A0-95EC-010F90EE901C}" type="presOf" srcId="{D5272905-D666-48D7-8CF4-7B30A90B22B5}" destId="{427F0D4D-B7B9-4BBB-8BB4-FEBF2E2276D9}" srcOrd="0" destOrd="0" presId="urn:microsoft.com/office/officeart/2005/8/layout/lProcess3"/>
    <dgm:cxn modelId="{9DA05B52-BCC2-4380-A633-25B847B74326}" srcId="{417CD2D6-C29E-49AC-9A27-829C82AE2773}" destId="{D974C1AA-9DCA-465F-B5D6-F8DCC3177D8E}" srcOrd="4" destOrd="0" parTransId="{4C565DD1-F062-4B43-BDFD-928D922EF19F}" sibTransId="{E7720E69-B774-4F87-A571-6F8AAE6D2C7C}"/>
    <dgm:cxn modelId="{729DF692-C51D-46B7-9A42-A0584D10BB43}" type="presOf" srcId="{417CD2D6-C29E-49AC-9A27-829C82AE2773}" destId="{F0FCB771-FCA3-4403-B3FF-D66ABD8C7757}" srcOrd="0" destOrd="0" presId="urn:microsoft.com/office/officeart/2005/8/layout/lProcess3"/>
    <dgm:cxn modelId="{136EE006-680E-4EF6-A9D2-35D79FC776B5}" srcId="{417CD2D6-C29E-49AC-9A27-829C82AE2773}" destId="{88D0FC1A-7669-4237-9E0A-9BA9CBBE627D}" srcOrd="1" destOrd="0" parTransId="{35F685B7-6F9C-46DD-A000-752956C5287E}" sibTransId="{8DD4110A-AAB0-4F3A-9629-1D391895FD2D}"/>
    <dgm:cxn modelId="{FE12181A-7325-4811-8932-98138DD04E68}" type="presOf" srcId="{D974C1AA-9DCA-465F-B5D6-F8DCC3177D8E}" destId="{0D93DD93-DD0D-478D-A5EF-03D4D39780DC}" srcOrd="0" destOrd="0" presId="urn:microsoft.com/office/officeart/2005/8/layout/lProcess3"/>
    <dgm:cxn modelId="{C1EC777C-4A3E-4A5B-A2F1-FAA0ADCD059D}" type="presOf" srcId="{C0A4B61F-FEDA-4368-8243-B32E98A9C202}" destId="{37900F7A-BA6B-45F1-AC4D-5C79E61058E6}" srcOrd="0" destOrd="0" presId="urn:microsoft.com/office/officeart/2005/8/layout/lProcess3"/>
    <dgm:cxn modelId="{7979E594-7FC0-4708-9666-319CEA7E391B}" type="presOf" srcId="{0E7CFA20-CC6A-4C52-B85A-71AA3F65C925}" destId="{0AECD693-E47F-47D3-890A-71B101F2C770}" srcOrd="0" destOrd="0" presId="urn:microsoft.com/office/officeart/2005/8/layout/lProcess3"/>
    <dgm:cxn modelId="{CB5AAD2E-0466-4759-9DC0-67241FBF4E20}" type="presOf" srcId="{D8EACAFA-908F-4B41-B929-48F074817F1B}" destId="{ACE2A377-0506-4ED5-B0D6-68213B77C015}" srcOrd="0" destOrd="0" presId="urn:microsoft.com/office/officeart/2005/8/layout/lProcess3"/>
    <dgm:cxn modelId="{B1B0B0B4-10A5-487E-A752-1DF14BC43FC0}" srcId="{417CD2D6-C29E-49AC-9A27-829C82AE2773}" destId="{0E7CFA20-CC6A-4C52-B85A-71AA3F65C925}" srcOrd="3" destOrd="0" parTransId="{0326A0D1-562C-4426-ABEA-89C20D0BD16E}" sibTransId="{BE977354-D227-4A9B-9E40-67A7EE5E250D}"/>
    <dgm:cxn modelId="{E22BDC0F-847A-4A90-A4A0-FE3485EF9D95}" srcId="{417CD2D6-C29E-49AC-9A27-829C82AE2773}" destId="{312C3F98-3618-45C6-87C2-C84B8191908E}" srcOrd="2" destOrd="0" parTransId="{83D8E016-52B4-4303-90A8-6B5F301161E1}" sibTransId="{8082D625-6DD3-4F75-8398-77AE7741F12F}"/>
    <dgm:cxn modelId="{572FD0AB-40D0-4549-B697-C1EE4150B339}" srcId="{88D0FC1A-7669-4237-9E0A-9BA9CBBE627D}" destId="{EFB59917-76AA-4DB0-93F5-CF8AE34BDE3D}" srcOrd="0" destOrd="0" parTransId="{3CC0B3F3-299F-4F8F-B885-EC285D4EB44E}" sibTransId="{EFE52F5C-1ACF-4EB4-9C14-1CFE26568ABA}"/>
    <dgm:cxn modelId="{A0DB7FD4-3D73-4D81-A9AA-FCFD93AFD637}" type="presOf" srcId="{EFB59917-76AA-4DB0-93F5-CF8AE34BDE3D}" destId="{71F9798A-EF2A-454A-B9CD-A44B256DC1EA}" srcOrd="0" destOrd="0" presId="urn:microsoft.com/office/officeart/2005/8/layout/lProcess3"/>
    <dgm:cxn modelId="{BCB96519-BFF5-4858-B0AC-574810FB9C00}" type="presOf" srcId="{72AB03C1-8C03-4C7E-A90C-4F7A5FEFECB6}" destId="{FE8363C5-272F-4652-9371-B4A53CBDBB54}" srcOrd="0" destOrd="0" presId="urn:microsoft.com/office/officeart/2005/8/layout/lProcess3"/>
    <dgm:cxn modelId="{99A1E1EF-B091-4093-ADBB-DE030EB6F904}" type="presOf" srcId="{88D0FC1A-7669-4237-9E0A-9BA9CBBE627D}" destId="{92AA1496-1A9D-4127-9074-5B287A06C5F1}" srcOrd="0" destOrd="0" presId="urn:microsoft.com/office/officeart/2005/8/layout/lProcess3"/>
    <dgm:cxn modelId="{67156280-32F0-4226-9984-BBD8BFF4173B}" srcId="{417CD2D6-C29E-49AC-9A27-829C82AE2773}" destId="{D5272905-D666-48D7-8CF4-7B30A90B22B5}" srcOrd="0" destOrd="0" parTransId="{E9AB0B45-7CE2-4410-BE55-158E39EA228C}" sibTransId="{B7B6C7AC-39E2-4BDE-B334-8DC5EE6F5E0D}"/>
    <dgm:cxn modelId="{250CBDB2-5DFA-477D-AD4A-10B68F737CF2}" srcId="{D5272905-D666-48D7-8CF4-7B30A90B22B5}" destId="{72AB03C1-8C03-4C7E-A90C-4F7A5FEFECB6}" srcOrd="0" destOrd="0" parTransId="{2E6294B2-7503-4E2D-BF29-280FE7C97E65}" sibTransId="{F78F0EC0-4E50-41D3-960C-B8973C821408}"/>
    <dgm:cxn modelId="{E420A3E3-6F80-47AD-AAE6-957E593C2D69}" type="presParOf" srcId="{F0FCB771-FCA3-4403-B3FF-D66ABD8C7757}" destId="{EE15CEB6-F32B-4539-9164-DBDEE97433FB}" srcOrd="0" destOrd="0" presId="urn:microsoft.com/office/officeart/2005/8/layout/lProcess3"/>
    <dgm:cxn modelId="{550F1625-9135-4A2F-B272-926B932F521D}" type="presParOf" srcId="{EE15CEB6-F32B-4539-9164-DBDEE97433FB}" destId="{427F0D4D-B7B9-4BBB-8BB4-FEBF2E2276D9}" srcOrd="0" destOrd="0" presId="urn:microsoft.com/office/officeart/2005/8/layout/lProcess3"/>
    <dgm:cxn modelId="{117881A0-8526-4FFB-960B-34CBCEC5B1F9}" type="presParOf" srcId="{EE15CEB6-F32B-4539-9164-DBDEE97433FB}" destId="{71868DBC-8E90-4918-A166-6D920E63F8A4}" srcOrd="1" destOrd="0" presId="urn:microsoft.com/office/officeart/2005/8/layout/lProcess3"/>
    <dgm:cxn modelId="{C5956660-2670-4093-BF46-C5D4EF592A32}" type="presParOf" srcId="{EE15CEB6-F32B-4539-9164-DBDEE97433FB}" destId="{FE8363C5-272F-4652-9371-B4A53CBDBB54}" srcOrd="2" destOrd="0" presId="urn:microsoft.com/office/officeart/2005/8/layout/lProcess3"/>
    <dgm:cxn modelId="{A4CD13F7-21AF-42F8-9B44-41ED82E51220}" type="presParOf" srcId="{F0FCB771-FCA3-4403-B3FF-D66ABD8C7757}" destId="{CFBC8134-F293-4ACE-831F-0F8D04ADD1DE}" srcOrd="1" destOrd="0" presId="urn:microsoft.com/office/officeart/2005/8/layout/lProcess3"/>
    <dgm:cxn modelId="{40AB7D86-8F9C-49D9-926B-C066F89A9662}" type="presParOf" srcId="{F0FCB771-FCA3-4403-B3FF-D66ABD8C7757}" destId="{44A7A681-7ECB-4C35-BDAF-B16F693871E1}" srcOrd="2" destOrd="0" presId="urn:microsoft.com/office/officeart/2005/8/layout/lProcess3"/>
    <dgm:cxn modelId="{19CF4B66-7B9F-4D6E-857C-CAEF7E14F619}" type="presParOf" srcId="{44A7A681-7ECB-4C35-BDAF-B16F693871E1}" destId="{92AA1496-1A9D-4127-9074-5B287A06C5F1}" srcOrd="0" destOrd="0" presId="urn:microsoft.com/office/officeart/2005/8/layout/lProcess3"/>
    <dgm:cxn modelId="{23E30801-116C-442E-905C-146B6DE19763}" type="presParOf" srcId="{44A7A681-7ECB-4C35-BDAF-B16F693871E1}" destId="{C34077B3-5151-4A39-9707-14C0CC92477B}" srcOrd="1" destOrd="0" presId="urn:microsoft.com/office/officeart/2005/8/layout/lProcess3"/>
    <dgm:cxn modelId="{E0F5BC9F-FFB2-4A39-A7C2-64EAFFE19231}" type="presParOf" srcId="{44A7A681-7ECB-4C35-BDAF-B16F693871E1}" destId="{71F9798A-EF2A-454A-B9CD-A44B256DC1EA}" srcOrd="2" destOrd="0" presId="urn:microsoft.com/office/officeart/2005/8/layout/lProcess3"/>
    <dgm:cxn modelId="{08A39EC1-AF2C-431E-984E-41A67CE610D9}" type="presParOf" srcId="{F0FCB771-FCA3-4403-B3FF-D66ABD8C7757}" destId="{6B5805C7-A036-4608-8186-A8E5BC1580EE}" srcOrd="3" destOrd="0" presId="urn:microsoft.com/office/officeart/2005/8/layout/lProcess3"/>
    <dgm:cxn modelId="{97BD1536-976F-4116-9B39-C6D17ECE899F}" type="presParOf" srcId="{F0FCB771-FCA3-4403-B3FF-D66ABD8C7757}" destId="{1EB49BC3-BA2D-49CB-8D7A-3D2561464D80}" srcOrd="4" destOrd="0" presId="urn:microsoft.com/office/officeart/2005/8/layout/lProcess3"/>
    <dgm:cxn modelId="{EA8122B9-8399-4EAE-829F-7EA65710547F}" type="presParOf" srcId="{1EB49BC3-BA2D-49CB-8D7A-3D2561464D80}" destId="{4126A610-2CCE-4B06-A29F-0223994C73EF}" srcOrd="0" destOrd="0" presId="urn:microsoft.com/office/officeart/2005/8/layout/lProcess3"/>
    <dgm:cxn modelId="{E500AAB1-6B47-4AB3-9D17-BAFEB4D23AD1}" type="presParOf" srcId="{1EB49BC3-BA2D-49CB-8D7A-3D2561464D80}" destId="{DB656B91-BB6C-4BBB-AD97-9EA220C48A5E}" srcOrd="1" destOrd="0" presId="urn:microsoft.com/office/officeart/2005/8/layout/lProcess3"/>
    <dgm:cxn modelId="{6F1A00EC-833E-4145-91C7-F3B168C3293D}" type="presParOf" srcId="{1EB49BC3-BA2D-49CB-8D7A-3D2561464D80}" destId="{ACE2A377-0506-4ED5-B0D6-68213B77C015}" srcOrd="2" destOrd="0" presId="urn:microsoft.com/office/officeart/2005/8/layout/lProcess3"/>
    <dgm:cxn modelId="{2BE5A5C2-9C3C-456D-88A2-FCDEB7EF11A7}" type="presParOf" srcId="{F0FCB771-FCA3-4403-B3FF-D66ABD8C7757}" destId="{F453FEA8-7CFD-4F53-81F1-51A06BD72051}" srcOrd="5" destOrd="0" presId="urn:microsoft.com/office/officeart/2005/8/layout/lProcess3"/>
    <dgm:cxn modelId="{40D47B78-1E01-4020-A8AF-26E88FE68492}" type="presParOf" srcId="{F0FCB771-FCA3-4403-B3FF-D66ABD8C7757}" destId="{CC06CFEF-419F-4916-A36A-E3B2FE12E36F}" srcOrd="6" destOrd="0" presId="urn:microsoft.com/office/officeart/2005/8/layout/lProcess3"/>
    <dgm:cxn modelId="{8CF62297-36CF-41D9-9CE0-3A46BD662396}" type="presParOf" srcId="{CC06CFEF-419F-4916-A36A-E3B2FE12E36F}" destId="{0AECD693-E47F-47D3-890A-71B101F2C770}" srcOrd="0" destOrd="0" presId="urn:microsoft.com/office/officeart/2005/8/layout/lProcess3"/>
    <dgm:cxn modelId="{D56BCC1C-A2F4-448E-9EF5-322AC7A26956}" type="presParOf" srcId="{F0FCB771-FCA3-4403-B3FF-D66ABD8C7757}" destId="{2E05719F-FDA6-4D60-B9C1-097CC986E66C}" srcOrd="7" destOrd="0" presId="urn:microsoft.com/office/officeart/2005/8/layout/lProcess3"/>
    <dgm:cxn modelId="{DCA7E588-EC04-4047-A864-E81BA3A68B2F}" type="presParOf" srcId="{F0FCB771-FCA3-4403-B3FF-D66ABD8C7757}" destId="{29382A42-C48B-4D75-A2DB-B9F35EC19A6D}" srcOrd="8" destOrd="0" presId="urn:microsoft.com/office/officeart/2005/8/layout/lProcess3"/>
    <dgm:cxn modelId="{50EE6E9B-E003-4401-9182-D4C75E812596}" type="presParOf" srcId="{29382A42-C48B-4D75-A2DB-B9F35EC19A6D}" destId="{0D93DD93-DD0D-478D-A5EF-03D4D39780DC}" srcOrd="0" destOrd="0" presId="urn:microsoft.com/office/officeart/2005/8/layout/lProcess3"/>
    <dgm:cxn modelId="{E8CE0A08-AA6A-473C-9599-0E86928424BD}" type="presParOf" srcId="{29382A42-C48B-4D75-A2DB-B9F35EC19A6D}" destId="{D3479434-4748-415E-929C-F4828F19ECF2}" srcOrd="1" destOrd="0" presId="urn:microsoft.com/office/officeart/2005/8/layout/lProcess3"/>
    <dgm:cxn modelId="{058EE3F0-991F-40E8-A26A-F94B7100A9BA}" type="presParOf" srcId="{29382A42-C48B-4D75-A2DB-B9F35EC19A6D}" destId="{37900F7A-BA6B-45F1-AC4D-5C79E61058E6}" srcOrd="2" destOrd="0" presId="urn:microsoft.com/office/officeart/2005/8/layout/l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A484131-B101-4764-B669-08B594E6978F}"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A45AD61E-4297-4ACF-8568-FD36A11666CC}">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نزیل</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78FC5D5-16FB-497C-AB92-46E693F2604E}" type="parTrans" cxnId="{82DD64F3-EF00-45DD-AACB-C77F8D43D255}">
      <dgm:prSet/>
      <dgm:spPr/>
      <dgm:t>
        <a:bodyPr/>
        <a:lstStyle/>
        <a:p>
          <a:endParaRPr lang="en-US">
            <a:latin typeface="Jameel Noori Nastaleeq" pitchFamily="2" charset="-78"/>
            <a:cs typeface="Jameel Noori Nastaleeq" pitchFamily="2" charset="-78"/>
          </a:endParaRPr>
        </a:p>
      </dgm:t>
    </dgm:pt>
    <dgm:pt modelId="{AAFF2CBD-5918-4CB0-BEEA-3C49DD91CB72}" type="sibTrans" cxnId="{82DD64F3-EF00-45DD-AACB-C77F8D43D255}">
      <dgm:prSet/>
      <dgm:spPr/>
      <dgm:t>
        <a:bodyPr/>
        <a:lstStyle/>
        <a:p>
          <a:endParaRPr lang="en-US">
            <a:latin typeface="Jameel Noori Nastaleeq" pitchFamily="2" charset="-78"/>
            <a:cs typeface="Jameel Noori Nastaleeq" pitchFamily="2" charset="-78"/>
          </a:endParaRPr>
        </a:p>
      </dgm:t>
    </dgm:pt>
    <dgm:pt modelId="{01308752-C6D5-479A-BEB4-CE3B3E53023C}">
      <dgm:prSet phldrT="[Text]"/>
      <dgm:spPr>
        <a:solidFill>
          <a:srgbClr val="D2DEEF"/>
        </a:solidFill>
        <a:ln>
          <a:solidFill>
            <a:srgbClr val="1A3F6D"/>
          </a:solidFill>
        </a:ln>
      </dgm:spPr>
      <dgm:t>
        <a:bodyPr/>
        <a:lstStyle/>
        <a:p>
          <a:pPr rtl="1"/>
          <a:r>
            <a:rPr lang="ur-PK" dirty="0" smtClean="0">
              <a:latin typeface="Jameel Noori Nastaleeq" pitchFamily="2" charset="-78"/>
              <a:cs typeface="Jameel Noori Nastaleeq" pitchFamily="2" charset="-78"/>
            </a:rPr>
            <a:t>وہ مہمان جو ابھی ابھی سواری سے اترا ہو</a:t>
          </a:r>
          <a:endParaRPr lang="en-US" dirty="0">
            <a:latin typeface="Jameel Noori Nastaleeq" pitchFamily="2" charset="-78"/>
            <a:cs typeface="Jameel Noori Nastaleeq" pitchFamily="2" charset="-78"/>
          </a:endParaRPr>
        </a:p>
      </dgm:t>
    </dgm:pt>
    <dgm:pt modelId="{87E5E18A-DA9B-4FFF-A54B-30FFDE22A037}" type="parTrans" cxnId="{E6AC69D1-E285-4423-8FB2-38699229BA37}">
      <dgm:prSet/>
      <dgm:spPr/>
      <dgm:t>
        <a:bodyPr/>
        <a:lstStyle/>
        <a:p>
          <a:endParaRPr lang="en-US">
            <a:latin typeface="Jameel Noori Nastaleeq" pitchFamily="2" charset="-78"/>
            <a:cs typeface="Jameel Noori Nastaleeq" pitchFamily="2" charset="-78"/>
          </a:endParaRPr>
        </a:p>
      </dgm:t>
    </dgm:pt>
    <dgm:pt modelId="{25673C0D-47E7-411A-ACC7-137AB11827C8}" type="sibTrans" cxnId="{E6AC69D1-E285-4423-8FB2-38699229BA37}">
      <dgm:prSet/>
      <dgm:spPr/>
      <dgm:t>
        <a:bodyPr/>
        <a:lstStyle/>
        <a:p>
          <a:endParaRPr lang="en-US">
            <a:latin typeface="Jameel Noori Nastaleeq" pitchFamily="2" charset="-78"/>
            <a:cs typeface="Jameel Noori Nastaleeq" pitchFamily="2" charset="-78"/>
          </a:endParaRPr>
        </a:p>
      </dgm:t>
    </dgm:pt>
    <dgm:pt modelId="{7099D1A4-8EE3-4FF5-95FE-148F34DAB9C6}">
      <dgm:prSet phldrT="[Text]"/>
      <dgm:spPr>
        <a:solidFill>
          <a:srgbClr val="D2DEEF"/>
        </a:solidFill>
        <a:ln>
          <a:solidFill>
            <a:srgbClr val="1A3F6D"/>
          </a:solidFill>
        </a:ln>
      </dgm:spPr>
      <dgm:t>
        <a:bodyPr/>
        <a:lstStyle/>
        <a:p>
          <a:pPr rtl="1"/>
          <a:r>
            <a:rPr lang="ur-PK" dirty="0" smtClean="0">
              <a:latin typeface="Jameel Noori Nastaleeq" pitchFamily="2" charset="-78"/>
              <a:cs typeface="Jameel Noori Nastaleeq" pitchFamily="2" charset="-78"/>
            </a:rPr>
            <a:t>ابتدائی نعمتیں جو مہمان کی خدمت میں پیش کی جاتی ہیں</a:t>
          </a:r>
          <a:endParaRPr lang="en-US" dirty="0">
            <a:latin typeface="Jameel Noori Nastaleeq" pitchFamily="2" charset="-78"/>
            <a:cs typeface="Jameel Noori Nastaleeq" pitchFamily="2" charset="-78"/>
          </a:endParaRPr>
        </a:p>
      </dgm:t>
    </dgm:pt>
    <dgm:pt modelId="{8516AA97-8EB1-4EEA-BD15-1B66D505FD41}" type="parTrans" cxnId="{89679D0B-15E0-4684-9AA6-52875FC9BBAF}">
      <dgm:prSet/>
      <dgm:spPr/>
      <dgm:t>
        <a:bodyPr/>
        <a:lstStyle/>
        <a:p>
          <a:endParaRPr lang="en-US">
            <a:latin typeface="Jameel Noori Nastaleeq" pitchFamily="2" charset="-78"/>
            <a:cs typeface="Jameel Noori Nastaleeq" pitchFamily="2" charset="-78"/>
          </a:endParaRPr>
        </a:p>
      </dgm:t>
    </dgm:pt>
    <dgm:pt modelId="{F6DA23A3-CA5C-45FC-88B8-3DC9B64A369E}" type="sibTrans" cxnId="{89679D0B-15E0-4684-9AA6-52875FC9BBAF}">
      <dgm:prSet/>
      <dgm:spPr/>
      <dgm:t>
        <a:bodyPr/>
        <a:lstStyle/>
        <a:p>
          <a:endParaRPr lang="en-US">
            <a:latin typeface="Jameel Noori Nastaleeq" pitchFamily="2" charset="-78"/>
            <a:cs typeface="Jameel Noori Nastaleeq" pitchFamily="2" charset="-78"/>
          </a:endParaRPr>
        </a:p>
      </dgm:t>
    </dgm:pt>
    <dgm:pt modelId="{0B51DB21-E2AE-4D79-A89A-05D9DFAE93F8}">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نزل</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A64E555-021E-4401-9A91-5B832D582C6E}" type="parTrans" cxnId="{D8C1ECB2-DDA6-45DB-A022-10A5E76BEA70}">
      <dgm:prSet/>
      <dgm:spPr/>
      <dgm:t>
        <a:bodyPr/>
        <a:lstStyle/>
        <a:p>
          <a:endParaRPr lang="en-US">
            <a:latin typeface="Jameel Noori Nastaleeq" pitchFamily="2" charset="-78"/>
            <a:cs typeface="Jameel Noori Nastaleeq" pitchFamily="2" charset="-78"/>
          </a:endParaRPr>
        </a:p>
      </dgm:t>
    </dgm:pt>
    <dgm:pt modelId="{D0AFFC85-03FC-43A2-B7BB-3C36AF3BA45A}" type="sibTrans" cxnId="{D8C1ECB2-DDA6-45DB-A022-10A5E76BEA70}">
      <dgm:prSet/>
      <dgm:spPr/>
      <dgm:t>
        <a:bodyPr/>
        <a:lstStyle/>
        <a:p>
          <a:endParaRPr lang="en-US">
            <a:latin typeface="Jameel Noori Nastaleeq" pitchFamily="2" charset="-78"/>
            <a:cs typeface="Jameel Noori Nastaleeq" pitchFamily="2" charset="-78"/>
          </a:endParaRPr>
        </a:p>
      </dgm:t>
    </dgm:pt>
    <dgm:pt modelId="{AE28C38E-6454-4249-AFC4-32610875421D}">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اصل ضیافت</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0DF5659-8396-499B-8F3F-F2B98A7DF271}" type="parTrans" cxnId="{95F22FC0-A677-477E-BA3E-9CA81B5CE19D}">
      <dgm:prSet/>
      <dgm:spPr/>
      <dgm:t>
        <a:bodyPr/>
        <a:lstStyle/>
        <a:p>
          <a:endParaRPr lang="en-US">
            <a:latin typeface="Jameel Noori Nastaleeq" pitchFamily="2" charset="-78"/>
            <a:cs typeface="Jameel Noori Nastaleeq" pitchFamily="2" charset="-78"/>
          </a:endParaRPr>
        </a:p>
      </dgm:t>
    </dgm:pt>
    <dgm:pt modelId="{C734EF4B-17C1-4915-9623-5CEFBBA34363}" type="sibTrans" cxnId="{95F22FC0-A677-477E-BA3E-9CA81B5CE19D}">
      <dgm:prSet/>
      <dgm:spPr/>
      <dgm:t>
        <a:bodyPr/>
        <a:lstStyle/>
        <a:p>
          <a:endParaRPr lang="en-US">
            <a:latin typeface="Jameel Noori Nastaleeq" pitchFamily="2" charset="-78"/>
            <a:cs typeface="Jameel Noori Nastaleeq" pitchFamily="2" charset="-78"/>
          </a:endParaRPr>
        </a:p>
      </dgm:t>
    </dgm:pt>
    <dgm:pt modelId="{DD130E0F-8219-4BDF-A4E9-F38E06F7505A}">
      <dgm:prSet phldrT="[Text]"/>
      <dgm:spPr>
        <a:solidFill>
          <a:srgbClr val="D2DEEF"/>
        </a:solidFill>
        <a:ln>
          <a:solidFill>
            <a:srgbClr val="1A3F6D"/>
          </a:solidFill>
        </a:ln>
      </dgm:spPr>
      <dgm:t>
        <a:bodyPr/>
        <a:lstStyle/>
        <a:p>
          <a:pPr rtl="1"/>
          <a:r>
            <a:rPr lang="ur-PK" dirty="0" smtClean="0">
              <a:latin typeface="Jameel Noori Nastaleeq" pitchFamily="2" charset="-78"/>
              <a:cs typeface="Jameel Noori Nastaleeq" pitchFamily="2" charset="-78"/>
            </a:rPr>
            <a:t>جس کا اہتمام بعد میں کیا جاتا ہے</a:t>
          </a:r>
          <a:endParaRPr lang="en-US" dirty="0">
            <a:latin typeface="Jameel Noori Nastaleeq" pitchFamily="2" charset="-78"/>
            <a:cs typeface="Jameel Noori Nastaleeq" pitchFamily="2" charset="-78"/>
          </a:endParaRPr>
        </a:p>
      </dgm:t>
    </dgm:pt>
    <dgm:pt modelId="{B68CA48E-B693-44D7-8ADD-A5547C09DCB7}" type="parTrans" cxnId="{71A15CFA-7159-4B7E-8245-3C4363AA8A59}">
      <dgm:prSet/>
      <dgm:spPr/>
      <dgm:t>
        <a:bodyPr/>
        <a:lstStyle/>
        <a:p>
          <a:endParaRPr lang="en-US">
            <a:latin typeface="Jameel Noori Nastaleeq" pitchFamily="2" charset="-78"/>
            <a:cs typeface="Jameel Noori Nastaleeq" pitchFamily="2" charset="-78"/>
          </a:endParaRPr>
        </a:p>
      </dgm:t>
    </dgm:pt>
    <dgm:pt modelId="{0517D15B-31E2-445C-ADEA-39F6C82BA29D}" type="sibTrans" cxnId="{71A15CFA-7159-4B7E-8245-3C4363AA8A59}">
      <dgm:prSet/>
      <dgm:spPr/>
      <dgm:t>
        <a:bodyPr/>
        <a:lstStyle/>
        <a:p>
          <a:endParaRPr lang="en-US">
            <a:latin typeface="Jameel Noori Nastaleeq" pitchFamily="2" charset="-78"/>
            <a:cs typeface="Jameel Noori Nastaleeq" pitchFamily="2" charset="-78"/>
          </a:endParaRPr>
        </a:p>
      </dgm:t>
    </dgm:pt>
    <dgm:pt modelId="{775E9463-C532-4DDB-AE70-60ED726C0BA1}" type="pres">
      <dgm:prSet presAssocID="{AA484131-B101-4764-B669-08B594E6978F}" presName="Name0" presStyleCnt="0">
        <dgm:presLayoutVars>
          <dgm:dir val="rev"/>
          <dgm:animLvl val="lvl"/>
          <dgm:resizeHandles val="exact"/>
        </dgm:presLayoutVars>
      </dgm:prSet>
      <dgm:spPr/>
      <dgm:t>
        <a:bodyPr/>
        <a:lstStyle/>
        <a:p>
          <a:endParaRPr lang="en-US"/>
        </a:p>
      </dgm:t>
    </dgm:pt>
    <dgm:pt modelId="{86FB81D9-76C9-4571-BECA-B2F1FAAF3345}" type="pres">
      <dgm:prSet presAssocID="{A45AD61E-4297-4ACF-8568-FD36A11666CC}" presName="linNode" presStyleCnt="0"/>
      <dgm:spPr/>
    </dgm:pt>
    <dgm:pt modelId="{015F1CFF-BB70-4D56-992D-37D16B51FB99}" type="pres">
      <dgm:prSet presAssocID="{A45AD61E-4297-4ACF-8568-FD36A11666CC}" presName="parentText" presStyleLbl="node1" presStyleIdx="0" presStyleCnt="3">
        <dgm:presLayoutVars>
          <dgm:chMax val="1"/>
          <dgm:bulletEnabled val="1"/>
        </dgm:presLayoutVars>
      </dgm:prSet>
      <dgm:spPr/>
      <dgm:t>
        <a:bodyPr/>
        <a:lstStyle/>
        <a:p>
          <a:endParaRPr lang="en-US"/>
        </a:p>
      </dgm:t>
    </dgm:pt>
    <dgm:pt modelId="{5A7F1FD6-73AF-4F24-9EFD-28B9E20C8D6D}" type="pres">
      <dgm:prSet presAssocID="{A45AD61E-4297-4ACF-8568-FD36A11666CC}" presName="descendantText" presStyleLbl="alignAccFollowNode1" presStyleIdx="0" presStyleCnt="3">
        <dgm:presLayoutVars>
          <dgm:bulletEnabled val="1"/>
        </dgm:presLayoutVars>
      </dgm:prSet>
      <dgm:spPr/>
      <dgm:t>
        <a:bodyPr/>
        <a:lstStyle/>
        <a:p>
          <a:endParaRPr lang="en-US"/>
        </a:p>
      </dgm:t>
    </dgm:pt>
    <dgm:pt modelId="{FB52E37C-87C4-42E4-B9BA-224C57FB141C}" type="pres">
      <dgm:prSet presAssocID="{AAFF2CBD-5918-4CB0-BEEA-3C49DD91CB72}" presName="sp" presStyleCnt="0"/>
      <dgm:spPr/>
    </dgm:pt>
    <dgm:pt modelId="{349DAE01-94AA-486B-AE03-2678CEE81F31}" type="pres">
      <dgm:prSet presAssocID="{0B51DB21-E2AE-4D79-A89A-05D9DFAE93F8}" presName="linNode" presStyleCnt="0"/>
      <dgm:spPr/>
    </dgm:pt>
    <dgm:pt modelId="{57DCE589-0693-46B7-8127-9DBB71E23287}" type="pres">
      <dgm:prSet presAssocID="{0B51DB21-E2AE-4D79-A89A-05D9DFAE93F8}" presName="parentText" presStyleLbl="node1" presStyleIdx="1" presStyleCnt="3">
        <dgm:presLayoutVars>
          <dgm:chMax val="1"/>
          <dgm:bulletEnabled val="1"/>
        </dgm:presLayoutVars>
      </dgm:prSet>
      <dgm:spPr/>
      <dgm:t>
        <a:bodyPr/>
        <a:lstStyle/>
        <a:p>
          <a:endParaRPr lang="en-US"/>
        </a:p>
      </dgm:t>
    </dgm:pt>
    <dgm:pt modelId="{CAC7A2EC-1F2D-42A8-8204-3F81328F3029}" type="pres">
      <dgm:prSet presAssocID="{0B51DB21-E2AE-4D79-A89A-05D9DFAE93F8}" presName="descendantText" presStyleLbl="alignAccFollowNode1" presStyleIdx="1" presStyleCnt="3">
        <dgm:presLayoutVars>
          <dgm:bulletEnabled val="1"/>
        </dgm:presLayoutVars>
      </dgm:prSet>
      <dgm:spPr/>
      <dgm:t>
        <a:bodyPr/>
        <a:lstStyle/>
        <a:p>
          <a:endParaRPr lang="en-US"/>
        </a:p>
      </dgm:t>
    </dgm:pt>
    <dgm:pt modelId="{D858D7DF-9D18-4475-A3F3-8672AA3AF0BB}" type="pres">
      <dgm:prSet presAssocID="{D0AFFC85-03FC-43A2-B7BB-3C36AF3BA45A}" presName="sp" presStyleCnt="0"/>
      <dgm:spPr/>
    </dgm:pt>
    <dgm:pt modelId="{6F85A5BA-36DF-42BE-8E28-6FA073D4A42D}" type="pres">
      <dgm:prSet presAssocID="{AE28C38E-6454-4249-AFC4-32610875421D}" presName="linNode" presStyleCnt="0"/>
      <dgm:spPr/>
    </dgm:pt>
    <dgm:pt modelId="{72F8CBDE-C4BC-4A43-A61E-948E20FEC296}" type="pres">
      <dgm:prSet presAssocID="{AE28C38E-6454-4249-AFC4-32610875421D}" presName="parentText" presStyleLbl="node1" presStyleIdx="2" presStyleCnt="3">
        <dgm:presLayoutVars>
          <dgm:chMax val="1"/>
          <dgm:bulletEnabled val="1"/>
        </dgm:presLayoutVars>
      </dgm:prSet>
      <dgm:spPr/>
      <dgm:t>
        <a:bodyPr/>
        <a:lstStyle/>
        <a:p>
          <a:endParaRPr lang="en-US"/>
        </a:p>
      </dgm:t>
    </dgm:pt>
    <dgm:pt modelId="{7A689557-23C6-44F1-9D9D-4CBD723904FE}" type="pres">
      <dgm:prSet presAssocID="{AE28C38E-6454-4249-AFC4-32610875421D}" presName="descendantText" presStyleLbl="alignAccFollowNode1" presStyleIdx="2" presStyleCnt="3">
        <dgm:presLayoutVars>
          <dgm:bulletEnabled val="1"/>
        </dgm:presLayoutVars>
      </dgm:prSet>
      <dgm:spPr/>
      <dgm:t>
        <a:bodyPr/>
        <a:lstStyle/>
        <a:p>
          <a:endParaRPr lang="en-US"/>
        </a:p>
      </dgm:t>
    </dgm:pt>
  </dgm:ptLst>
  <dgm:cxnLst>
    <dgm:cxn modelId="{95F22FC0-A677-477E-BA3E-9CA81B5CE19D}" srcId="{AA484131-B101-4764-B669-08B594E6978F}" destId="{AE28C38E-6454-4249-AFC4-32610875421D}" srcOrd="2" destOrd="0" parTransId="{50DF5659-8396-499B-8F3F-F2B98A7DF271}" sibTransId="{C734EF4B-17C1-4915-9623-5CEFBBA34363}"/>
    <dgm:cxn modelId="{5582FC14-1FE6-458A-9020-8A5BD9A4957B}" type="presOf" srcId="{AE28C38E-6454-4249-AFC4-32610875421D}" destId="{72F8CBDE-C4BC-4A43-A61E-948E20FEC296}" srcOrd="0" destOrd="0" presId="urn:microsoft.com/office/officeart/2005/8/layout/vList5"/>
    <dgm:cxn modelId="{D8C1ECB2-DDA6-45DB-A022-10A5E76BEA70}" srcId="{AA484131-B101-4764-B669-08B594E6978F}" destId="{0B51DB21-E2AE-4D79-A89A-05D9DFAE93F8}" srcOrd="1" destOrd="0" parTransId="{7A64E555-021E-4401-9A91-5B832D582C6E}" sibTransId="{D0AFFC85-03FC-43A2-B7BB-3C36AF3BA45A}"/>
    <dgm:cxn modelId="{82DD64F3-EF00-45DD-AACB-C77F8D43D255}" srcId="{AA484131-B101-4764-B669-08B594E6978F}" destId="{A45AD61E-4297-4ACF-8568-FD36A11666CC}" srcOrd="0" destOrd="0" parTransId="{378FC5D5-16FB-497C-AB92-46E693F2604E}" sibTransId="{AAFF2CBD-5918-4CB0-BEEA-3C49DD91CB72}"/>
    <dgm:cxn modelId="{4BE7A5CD-CAFD-41C6-BA45-E00505866E69}" type="presOf" srcId="{DD130E0F-8219-4BDF-A4E9-F38E06F7505A}" destId="{7A689557-23C6-44F1-9D9D-4CBD723904FE}" srcOrd="0" destOrd="0" presId="urn:microsoft.com/office/officeart/2005/8/layout/vList5"/>
    <dgm:cxn modelId="{DE9DEF4E-EC40-439F-A857-DCA93C1A8F95}" type="presOf" srcId="{7099D1A4-8EE3-4FF5-95FE-148F34DAB9C6}" destId="{CAC7A2EC-1F2D-42A8-8204-3F81328F3029}" srcOrd="0" destOrd="0" presId="urn:microsoft.com/office/officeart/2005/8/layout/vList5"/>
    <dgm:cxn modelId="{0C97A1D4-5D21-49BD-9309-EB32B987C84F}" type="presOf" srcId="{A45AD61E-4297-4ACF-8568-FD36A11666CC}" destId="{015F1CFF-BB70-4D56-992D-37D16B51FB99}" srcOrd="0" destOrd="0" presId="urn:microsoft.com/office/officeart/2005/8/layout/vList5"/>
    <dgm:cxn modelId="{E6AC69D1-E285-4423-8FB2-38699229BA37}" srcId="{A45AD61E-4297-4ACF-8568-FD36A11666CC}" destId="{01308752-C6D5-479A-BEB4-CE3B3E53023C}" srcOrd="0" destOrd="0" parTransId="{87E5E18A-DA9B-4FFF-A54B-30FFDE22A037}" sibTransId="{25673C0D-47E7-411A-ACC7-137AB11827C8}"/>
    <dgm:cxn modelId="{89679D0B-15E0-4684-9AA6-52875FC9BBAF}" srcId="{0B51DB21-E2AE-4D79-A89A-05D9DFAE93F8}" destId="{7099D1A4-8EE3-4FF5-95FE-148F34DAB9C6}" srcOrd="0" destOrd="0" parTransId="{8516AA97-8EB1-4EEA-BD15-1B66D505FD41}" sibTransId="{F6DA23A3-CA5C-45FC-88B8-3DC9B64A369E}"/>
    <dgm:cxn modelId="{F66C749C-6C65-4423-A240-872BE98DD185}" type="presOf" srcId="{01308752-C6D5-479A-BEB4-CE3B3E53023C}" destId="{5A7F1FD6-73AF-4F24-9EFD-28B9E20C8D6D}" srcOrd="0" destOrd="0" presId="urn:microsoft.com/office/officeart/2005/8/layout/vList5"/>
    <dgm:cxn modelId="{6CB13F17-DC1A-486D-8A69-E4A2C925EAD4}" type="presOf" srcId="{AA484131-B101-4764-B669-08B594E6978F}" destId="{775E9463-C532-4DDB-AE70-60ED726C0BA1}" srcOrd="0" destOrd="0" presId="urn:microsoft.com/office/officeart/2005/8/layout/vList5"/>
    <dgm:cxn modelId="{F60D5DEB-6EC9-4047-8576-E588B4BCAA26}" type="presOf" srcId="{0B51DB21-E2AE-4D79-A89A-05D9DFAE93F8}" destId="{57DCE589-0693-46B7-8127-9DBB71E23287}" srcOrd="0" destOrd="0" presId="urn:microsoft.com/office/officeart/2005/8/layout/vList5"/>
    <dgm:cxn modelId="{71A15CFA-7159-4B7E-8245-3C4363AA8A59}" srcId="{AE28C38E-6454-4249-AFC4-32610875421D}" destId="{DD130E0F-8219-4BDF-A4E9-F38E06F7505A}" srcOrd="0" destOrd="0" parTransId="{B68CA48E-B693-44D7-8ADD-A5547C09DCB7}" sibTransId="{0517D15B-31E2-445C-ADEA-39F6C82BA29D}"/>
    <dgm:cxn modelId="{91FA7623-22FA-4A06-B332-BA45BF759317}" type="presParOf" srcId="{775E9463-C532-4DDB-AE70-60ED726C0BA1}" destId="{86FB81D9-76C9-4571-BECA-B2F1FAAF3345}" srcOrd="0" destOrd="0" presId="urn:microsoft.com/office/officeart/2005/8/layout/vList5"/>
    <dgm:cxn modelId="{3A4F649B-4990-41B9-A80B-E0569923EF41}" type="presParOf" srcId="{86FB81D9-76C9-4571-BECA-B2F1FAAF3345}" destId="{015F1CFF-BB70-4D56-992D-37D16B51FB99}" srcOrd="0" destOrd="0" presId="urn:microsoft.com/office/officeart/2005/8/layout/vList5"/>
    <dgm:cxn modelId="{99A59C75-A97B-4C08-B1BF-647792F385D4}" type="presParOf" srcId="{86FB81D9-76C9-4571-BECA-B2F1FAAF3345}" destId="{5A7F1FD6-73AF-4F24-9EFD-28B9E20C8D6D}" srcOrd="1" destOrd="0" presId="urn:microsoft.com/office/officeart/2005/8/layout/vList5"/>
    <dgm:cxn modelId="{7CD40658-6FC5-4921-8D7D-C4D2172BCE4F}" type="presParOf" srcId="{775E9463-C532-4DDB-AE70-60ED726C0BA1}" destId="{FB52E37C-87C4-42E4-B9BA-224C57FB141C}" srcOrd="1" destOrd="0" presId="urn:microsoft.com/office/officeart/2005/8/layout/vList5"/>
    <dgm:cxn modelId="{7930D55D-A584-4784-A0FE-D444032C01BE}" type="presParOf" srcId="{775E9463-C532-4DDB-AE70-60ED726C0BA1}" destId="{349DAE01-94AA-486B-AE03-2678CEE81F31}" srcOrd="2" destOrd="0" presId="urn:microsoft.com/office/officeart/2005/8/layout/vList5"/>
    <dgm:cxn modelId="{745FF7C6-F9C8-4725-99A7-2CA5747C26FA}" type="presParOf" srcId="{349DAE01-94AA-486B-AE03-2678CEE81F31}" destId="{57DCE589-0693-46B7-8127-9DBB71E23287}" srcOrd="0" destOrd="0" presId="urn:microsoft.com/office/officeart/2005/8/layout/vList5"/>
    <dgm:cxn modelId="{139B9637-7C5A-4B2A-8F3E-F14B3158CA71}" type="presParOf" srcId="{349DAE01-94AA-486B-AE03-2678CEE81F31}" destId="{CAC7A2EC-1F2D-42A8-8204-3F81328F3029}" srcOrd="1" destOrd="0" presId="urn:microsoft.com/office/officeart/2005/8/layout/vList5"/>
    <dgm:cxn modelId="{BB15E810-B4C0-4912-BF12-B70035F68B97}" type="presParOf" srcId="{775E9463-C532-4DDB-AE70-60ED726C0BA1}" destId="{D858D7DF-9D18-4475-A3F3-8672AA3AF0BB}" srcOrd="3" destOrd="0" presId="urn:microsoft.com/office/officeart/2005/8/layout/vList5"/>
    <dgm:cxn modelId="{36FE9C35-3DCD-470E-82F8-F573D41D224F}" type="presParOf" srcId="{775E9463-C532-4DDB-AE70-60ED726C0BA1}" destId="{6F85A5BA-36DF-42BE-8E28-6FA073D4A42D}" srcOrd="4" destOrd="0" presId="urn:microsoft.com/office/officeart/2005/8/layout/vList5"/>
    <dgm:cxn modelId="{149E7777-2A60-4E52-BACE-9434147A9BA7}" type="presParOf" srcId="{6F85A5BA-36DF-42BE-8E28-6FA073D4A42D}" destId="{72F8CBDE-C4BC-4A43-A61E-948E20FEC296}" srcOrd="0" destOrd="0" presId="urn:microsoft.com/office/officeart/2005/8/layout/vList5"/>
    <dgm:cxn modelId="{803FEBBE-EED5-4A16-888D-31C70F9A9369}" type="presParOf" srcId="{6F85A5BA-36DF-42BE-8E28-6FA073D4A42D}" destId="{7A689557-23C6-44F1-9D9D-4CBD723904FE}"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4E1284B-07E7-47D7-8864-5F874F67D5D5}"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3D385F55-F83E-4492-8F35-051E122723BD}">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3600" dirty="0" smtClean="0">
              <a:latin typeface="Jameel Noori Nastaleeq" panose="02000503000000020004" pitchFamily="2" charset="-78"/>
              <a:cs typeface="Jameel Noori Nastaleeq" panose="02000503000000020004" pitchFamily="2" charset="-78"/>
            </a:rPr>
            <a:t>اِس آیت میں"دعوت الی اللہ" کو بہترین بات قرار دیا گیا</a:t>
          </a:r>
          <a:endParaRPr lang="en-US" sz="36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DC9B9A3-C5F8-48D0-92BE-5E3C033FE593}" type="parTrans" cxnId="{B323B226-C769-4C20-8B1E-099CF1C3A26A}">
      <dgm:prSet/>
      <dgm:spPr/>
      <dgm:t>
        <a:bodyPr/>
        <a:lstStyle/>
        <a:p>
          <a:pPr rtl="1"/>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5FC7BE6-757F-459C-8C08-0F2E0603FCEF}" type="sibTrans" cxnId="{B323B226-C769-4C20-8B1E-099CF1C3A26A}">
      <dgm:prSet/>
      <dgm:spPr/>
      <dgm:t>
        <a:bodyPr/>
        <a:lstStyle/>
        <a:p>
          <a:pPr rtl="1"/>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598C255-8D8E-4B98-81A4-741035A8766A}">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3600" dirty="0" smtClean="0">
              <a:latin typeface="Jameel Noori Nastaleeq" panose="02000503000000020004" pitchFamily="2" charset="-78"/>
              <a:cs typeface="Jameel Noori Nastaleeq" panose="02000503000000020004" pitchFamily="2" charset="-78"/>
            </a:rPr>
            <a:t>انسان کی قوتِ بیان کا سب سے اچھا مصرف : "دعوت الی اللہ" </a:t>
          </a:r>
          <a:r>
            <a:rPr lang="ur-PK" sz="3200" dirty="0" smtClean="0">
              <a:latin typeface="Jameel Noori Nastaleeq" panose="02000503000000020004" pitchFamily="2" charset="-78"/>
              <a:cs typeface="Jameel Noori Nastaleeq" panose="02000503000000020004" pitchFamily="2" charset="-78"/>
            </a:rPr>
            <a:t>(الرحمٰن: 1-4)</a:t>
          </a:r>
          <a:endParaRPr lang="en-US" sz="36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4A9A6DA-5337-4682-8090-2775AD3D7EA5}" type="parTrans" cxnId="{FEF49657-8CB7-49C8-9161-DEBFC1444666}">
      <dgm:prSet/>
      <dgm:spPr/>
      <dgm:t>
        <a:bodyPr/>
        <a:lstStyle/>
        <a:p>
          <a:pPr rtl="1"/>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51BAE12-C500-4816-935B-C8AF53E55F1A}" type="sibTrans" cxnId="{FEF49657-8CB7-49C8-9161-DEBFC1444666}">
      <dgm:prSet/>
      <dgm:spPr/>
      <dgm:t>
        <a:bodyPr/>
        <a:lstStyle/>
        <a:p>
          <a:pPr rtl="1"/>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49E73D9-6FFA-4E07-B139-92839A5C579D}" type="pres">
      <dgm:prSet presAssocID="{94E1284B-07E7-47D7-8864-5F874F67D5D5}" presName="linear" presStyleCnt="0">
        <dgm:presLayoutVars>
          <dgm:animLvl val="lvl"/>
          <dgm:resizeHandles val="exact"/>
        </dgm:presLayoutVars>
      </dgm:prSet>
      <dgm:spPr/>
      <dgm:t>
        <a:bodyPr/>
        <a:lstStyle/>
        <a:p>
          <a:endParaRPr lang="en-US"/>
        </a:p>
      </dgm:t>
    </dgm:pt>
    <dgm:pt modelId="{9D091253-AC19-4746-8B1E-7C4043D6EC0C}" type="pres">
      <dgm:prSet presAssocID="{3D385F55-F83E-4492-8F35-051E122723BD}" presName="parentText" presStyleLbl="node1" presStyleIdx="0" presStyleCnt="2">
        <dgm:presLayoutVars>
          <dgm:chMax val="0"/>
          <dgm:bulletEnabled val="1"/>
        </dgm:presLayoutVars>
      </dgm:prSet>
      <dgm:spPr/>
      <dgm:t>
        <a:bodyPr/>
        <a:lstStyle/>
        <a:p>
          <a:endParaRPr lang="en-US"/>
        </a:p>
      </dgm:t>
    </dgm:pt>
    <dgm:pt modelId="{CFD0D7A1-AEDF-496C-8B96-7EFA96B5D086}" type="pres">
      <dgm:prSet presAssocID="{05FC7BE6-757F-459C-8C08-0F2E0603FCEF}" presName="spacer" presStyleCnt="0"/>
      <dgm:spPr/>
    </dgm:pt>
    <dgm:pt modelId="{0632DAEA-0F6C-4F87-B21B-5101067AF6ED}" type="pres">
      <dgm:prSet presAssocID="{E598C255-8D8E-4B98-81A4-741035A8766A}" presName="parentText" presStyleLbl="node1" presStyleIdx="1" presStyleCnt="2">
        <dgm:presLayoutVars>
          <dgm:chMax val="0"/>
          <dgm:bulletEnabled val="1"/>
        </dgm:presLayoutVars>
      </dgm:prSet>
      <dgm:spPr/>
      <dgm:t>
        <a:bodyPr/>
        <a:lstStyle/>
        <a:p>
          <a:endParaRPr lang="en-US"/>
        </a:p>
      </dgm:t>
    </dgm:pt>
  </dgm:ptLst>
  <dgm:cxnLst>
    <dgm:cxn modelId="{CA70EFDD-4B84-4B2B-A7AC-293BA4760B58}" type="presOf" srcId="{E598C255-8D8E-4B98-81A4-741035A8766A}" destId="{0632DAEA-0F6C-4F87-B21B-5101067AF6ED}" srcOrd="0" destOrd="0" presId="urn:microsoft.com/office/officeart/2005/8/layout/vList2"/>
    <dgm:cxn modelId="{3E42A2C3-81EE-40C1-AF8D-49E0953E5617}" type="presOf" srcId="{94E1284B-07E7-47D7-8864-5F874F67D5D5}" destId="{549E73D9-6FFA-4E07-B139-92839A5C579D}" srcOrd="0" destOrd="0" presId="urn:microsoft.com/office/officeart/2005/8/layout/vList2"/>
    <dgm:cxn modelId="{FEF49657-8CB7-49C8-9161-DEBFC1444666}" srcId="{94E1284B-07E7-47D7-8864-5F874F67D5D5}" destId="{E598C255-8D8E-4B98-81A4-741035A8766A}" srcOrd="1" destOrd="0" parTransId="{E4A9A6DA-5337-4682-8090-2775AD3D7EA5}" sibTransId="{A51BAE12-C500-4816-935B-C8AF53E55F1A}"/>
    <dgm:cxn modelId="{DBC0DF9F-0BA3-4486-AE34-59302BDF0148}" type="presOf" srcId="{3D385F55-F83E-4492-8F35-051E122723BD}" destId="{9D091253-AC19-4746-8B1E-7C4043D6EC0C}" srcOrd="0" destOrd="0" presId="urn:microsoft.com/office/officeart/2005/8/layout/vList2"/>
    <dgm:cxn modelId="{B323B226-C769-4C20-8B1E-099CF1C3A26A}" srcId="{94E1284B-07E7-47D7-8864-5F874F67D5D5}" destId="{3D385F55-F83E-4492-8F35-051E122723BD}" srcOrd="0" destOrd="0" parTransId="{FDC9B9A3-C5F8-48D0-92BE-5E3C033FE593}" sibTransId="{05FC7BE6-757F-459C-8C08-0F2E0603FCEF}"/>
    <dgm:cxn modelId="{F71BCF14-A5A6-4B74-B00F-2BEF3E483D6C}" type="presParOf" srcId="{549E73D9-6FFA-4E07-B139-92839A5C579D}" destId="{9D091253-AC19-4746-8B1E-7C4043D6EC0C}" srcOrd="0" destOrd="0" presId="urn:microsoft.com/office/officeart/2005/8/layout/vList2"/>
    <dgm:cxn modelId="{2FAAA272-11DF-41DB-9058-0E97FF361F52}" type="presParOf" srcId="{549E73D9-6FFA-4E07-B139-92839A5C579D}" destId="{CFD0D7A1-AEDF-496C-8B96-7EFA96B5D086}" srcOrd="1" destOrd="0" presId="urn:microsoft.com/office/officeart/2005/8/layout/vList2"/>
    <dgm:cxn modelId="{E23F7378-53C9-4DBA-92D7-67EB5708DDC2}" type="presParOf" srcId="{549E73D9-6FFA-4E07-B139-92839A5C579D}" destId="{0632DAEA-0F6C-4F87-B21B-5101067AF6ED}" srcOrd="2" destOrd="0" presId="urn:microsoft.com/office/officeart/2005/8/layout/vList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4E1284B-07E7-47D7-8864-5F874F67D5D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3D385F55-F83E-4492-8F35-051E122723BD}">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lnSpc>
              <a:spcPct val="80000"/>
            </a:lnSpc>
            <a:spcBef>
              <a:spcPts val="0"/>
            </a:spcBef>
            <a:spcAft>
              <a:spcPts val="0"/>
            </a:spcAft>
          </a:pPr>
          <a:r>
            <a:rPr lang="ur-PK" sz="3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منفی استعمال</a:t>
          </a:r>
          <a:endParaRPr lang="en-US" sz="36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DC9B9A3-C5F8-48D0-92BE-5E3C033FE593}" type="parTrans" cxnId="{B323B226-C769-4C20-8B1E-099CF1C3A26A}">
      <dgm:prSet/>
      <dgm:spPr/>
      <dgm:t>
        <a:bodyPr/>
        <a:lstStyle/>
        <a:p>
          <a:pPr rtl="1">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05FC7BE6-757F-459C-8C08-0F2E0603FCEF}" type="sibTrans" cxnId="{B323B226-C769-4C20-8B1E-099CF1C3A26A}">
      <dgm:prSet/>
      <dgm:spPr/>
      <dgm:t>
        <a:bodyPr/>
        <a:lstStyle/>
        <a:p>
          <a:pPr rtl="1">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E8701CD2-657B-4B4D-BA72-C9ADEDE71A4E}">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lnSpc>
              <a:spcPct val="80000"/>
            </a:lnSpc>
            <a:spcBef>
              <a:spcPts val="0"/>
            </a:spcBef>
            <a:spcAft>
              <a:spcPts val="0"/>
            </a:spcAft>
          </a:pPr>
          <a:r>
            <a:rPr lang="ur-PK" sz="3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مثبت استعمال</a:t>
          </a:r>
          <a:endParaRPr lang="en-US" sz="36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21F0DB5-BB96-42C7-87DF-751F7CB17420}" type="parTrans" cxnId="{87FE2E05-0D81-4E40-BF28-B35796EA57F7}">
      <dgm:prSet/>
      <dgm:spPr/>
      <dgm:t>
        <a:bodyPr/>
        <a:lstStyle/>
        <a:p>
          <a:pPr>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D0A134E1-ECB4-4212-A944-41A7D3DAFC49}" type="sibTrans" cxnId="{87FE2E05-0D81-4E40-BF28-B35796EA57F7}">
      <dgm:prSet/>
      <dgm:spPr/>
      <dgm:t>
        <a:bodyPr/>
        <a:lstStyle/>
        <a:p>
          <a:pPr>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16E760D4-7A8E-44F0-9814-188180A1DC96}">
      <dgm:prSet/>
      <dgm:spPr>
        <a:solidFill>
          <a:srgbClr val="D2DEEF">
            <a:alpha val="90000"/>
          </a:srgbClr>
        </a:solidFill>
      </dgm:spPr>
      <dgm:t>
        <a:bodyPr/>
        <a:lstStyle/>
        <a:p>
          <a:pPr rtl="1">
            <a:lnSpc>
              <a:spcPct val="80000"/>
            </a:lnSpc>
            <a:spcBef>
              <a:spcPts val="0"/>
            </a:spcBef>
            <a:spcAft>
              <a:spcPts val="0"/>
            </a:spcAft>
          </a:pPr>
          <a:r>
            <a:rPr lang="ur-PK" dirty="0" smtClean="0">
              <a:latin typeface="Jameel Noori Nastaleeq" panose="02000503000000020004" pitchFamily="2" charset="-78"/>
              <a:cs typeface="Jameel Noori Nastaleeq" panose="02000503000000020004" pitchFamily="2" charset="-78"/>
            </a:rPr>
            <a:t>مجلسی برائیاں جیسے غیبت کرنا</a:t>
          </a:r>
          <a:endParaRPr lang="en-US" dirty="0">
            <a:latin typeface="Jameel Noori Nastaleeq" panose="02000503000000020004" pitchFamily="2" charset="-78"/>
            <a:cs typeface="Jameel Noori Nastaleeq" panose="02000503000000020004" pitchFamily="2" charset="-78"/>
          </a:endParaRPr>
        </a:p>
      </dgm:t>
    </dgm:pt>
    <dgm:pt modelId="{08D43DFA-0FBE-46F3-9874-38258CB83BEF}" type="parTrans" cxnId="{7E5774D9-9CB4-4A86-8BA8-6A0B4EFA1971}">
      <dgm:prSet/>
      <dgm:spPr/>
      <dgm:t>
        <a:bodyPr/>
        <a:lstStyle/>
        <a:p>
          <a:pPr>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D209E54B-7223-4FCF-8C33-ED8F8D3BE852}" type="sibTrans" cxnId="{7E5774D9-9CB4-4A86-8BA8-6A0B4EFA1971}">
      <dgm:prSet/>
      <dgm:spPr/>
      <dgm:t>
        <a:bodyPr/>
        <a:lstStyle/>
        <a:p>
          <a:pPr>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C5BB4F3D-468A-4C49-A755-2255714D4E65}">
      <dgm:prSet/>
      <dgm:spPr>
        <a:solidFill>
          <a:srgbClr val="D2DEEF">
            <a:alpha val="90000"/>
          </a:srgbClr>
        </a:solidFill>
      </dgm:spPr>
      <dgm:t>
        <a:bodyPr/>
        <a:lstStyle/>
        <a:p>
          <a:pPr rtl="1">
            <a:lnSpc>
              <a:spcPct val="80000"/>
            </a:lnSpc>
            <a:spcBef>
              <a:spcPts val="0"/>
            </a:spcBef>
            <a:spcAft>
              <a:spcPts val="0"/>
            </a:spcAft>
          </a:pPr>
          <a:r>
            <a:rPr lang="ur-PK" dirty="0" smtClean="0">
              <a:latin typeface="Jameel Noori Nastaleeq" panose="02000503000000020004" pitchFamily="2" charset="-78"/>
              <a:cs typeface="Jameel Noori Nastaleeq" panose="02000503000000020004" pitchFamily="2" charset="-78"/>
            </a:rPr>
            <a:t>پیشہ کے طور پر جیسے اساتذہ کا مفید علوم کے لیے درس و تدریس کرنا </a:t>
          </a:r>
          <a:endParaRPr lang="en-US" dirty="0">
            <a:latin typeface="Jameel Noori Nastaleeq" panose="02000503000000020004" pitchFamily="2" charset="-78"/>
            <a:cs typeface="Jameel Noori Nastaleeq" panose="02000503000000020004" pitchFamily="2" charset="-78"/>
          </a:endParaRPr>
        </a:p>
      </dgm:t>
    </dgm:pt>
    <dgm:pt modelId="{6D226868-200C-430A-ACEF-BB5F681A5C38}" type="parTrans" cxnId="{241414DB-3A6F-4831-A948-168193063504}">
      <dgm:prSet/>
      <dgm:spPr/>
      <dgm:t>
        <a:bodyPr/>
        <a:lstStyle/>
        <a:p>
          <a:pPr>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88D55AB4-325A-473F-ADB3-38F2760D1F97}" type="sibTrans" cxnId="{241414DB-3A6F-4831-A948-168193063504}">
      <dgm:prSet/>
      <dgm:spPr/>
      <dgm:t>
        <a:bodyPr/>
        <a:lstStyle/>
        <a:p>
          <a:pPr>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D1F41191-3151-4D4E-AD0A-3EBBF67536BB}">
      <dgm:prSet/>
      <dgm:spPr>
        <a:solidFill>
          <a:srgbClr val="D2DEEF">
            <a:alpha val="90000"/>
          </a:srgbClr>
        </a:solidFill>
      </dgm:spPr>
      <dgm:t>
        <a:bodyPr/>
        <a:lstStyle/>
        <a:p>
          <a:pPr rtl="1">
            <a:lnSpc>
              <a:spcPct val="80000"/>
            </a:lnSpc>
            <a:spcBef>
              <a:spcPts val="0"/>
            </a:spcBef>
            <a:spcAft>
              <a:spcPts val="0"/>
            </a:spcAft>
          </a:pPr>
          <a:r>
            <a:rPr lang="ur-PK" dirty="0" smtClean="0">
              <a:latin typeface="Jameel Noori Nastaleeq" panose="02000503000000020004" pitchFamily="2" charset="-78"/>
              <a:cs typeface="Jameel Noori Nastaleeq" panose="02000503000000020004" pitchFamily="2" charset="-78"/>
            </a:rPr>
            <a:t>ذاتی مفاد ات کے لیے جیسے جھوٹے مقدمات کی وکالت کرنا</a:t>
          </a:r>
          <a:endParaRPr lang="en-US" dirty="0">
            <a:latin typeface="Jameel Noori Nastaleeq" panose="02000503000000020004" pitchFamily="2" charset="-78"/>
            <a:cs typeface="Jameel Noori Nastaleeq" panose="02000503000000020004" pitchFamily="2" charset="-78"/>
          </a:endParaRPr>
        </a:p>
      </dgm:t>
    </dgm:pt>
    <dgm:pt modelId="{F4EB5934-BAA8-4AD4-A93B-32DA0B908687}" type="parTrans" cxnId="{4EED5ED8-6605-4D78-8AF3-197C6CF910E2}">
      <dgm:prSet/>
      <dgm:spPr/>
      <dgm:t>
        <a:bodyPr/>
        <a:lstStyle/>
        <a:p>
          <a:pPr>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27C21774-D908-408F-AFD6-2FEF89615A2F}" type="sibTrans" cxnId="{4EED5ED8-6605-4D78-8AF3-197C6CF910E2}">
      <dgm:prSet/>
      <dgm:spPr/>
      <dgm:t>
        <a:bodyPr/>
        <a:lstStyle/>
        <a:p>
          <a:pPr>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2E4762FF-E801-4324-B696-E8F9F34C497C}">
      <dgm:prSet/>
      <dgm:spPr>
        <a:solidFill>
          <a:srgbClr val="D2DEEF">
            <a:alpha val="90000"/>
          </a:srgbClr>
        </a:solidFill>
      </dgm:spPr>
      <dgm:t>
        <a:bodyPr/>
        <a:lstStyle/>
        <a:p>
          <a:pPr rtl="1">
            <a:lnSpc>
              <a:spcPct val="80000"/>
            </a:lnSpc>
            <a:spcBef>
              <a:spcPts val="0"/>
            </a:spcBef>
            <a:spcAft>
              <a:spcPts val="0"/>
            </a:spcAft>
          </a:pPr>
          <a:r>
            <a:rPr lang="ur-PK" dirty="0" smtClean="0">
              <a:latin typeface="Jameel Noori Nastaleeq" panose="02000503000000020004" pitchFamily="2" charset="-78"/>
              <a:cs typeface="Jameel Noori Nastaleeq" panose="02000503000000020004" pitchFamily="2" charset="-78"/>
            </a:rPr>
            <a:t>اجتماعیت میں تخریب کے لیے جیسے افواہیں پھیلانا</a:t>
          </a:r>
          <a:endParaRPr lang="en-US" dirty="0">
            <a:latin typeface="Jameel Noori Nastaleeq" panose="02000503000000020004" pitchFamily="2" charset="-78"/>
            <a:cs typeface="Jameel Noori Nastaleeq" panose="02000503000000020004" pitchFamily="2" charset="-78"/>
          </a:endParaRPr>
        </a:p>
      </dgm:t>
    </dgm:pt>
    <dgm:pt modelId="{46BBD828-5B5E-4C1A-A9DD-E05A64399DE9}" type="parTrans" cxnId="{11F74DB2-98F5-4C0E-B45A-F027357D5AC5}">
      <dgm:prSet/>
      <dgm:spPr/>
      <dgm:t>
        <a:bodyPr/>
        <a:lstStyle/>
        <a:p>
          <a:pPr>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27C4486F-4ECC-4AC6-B6A3-0EB27ECFB8F4}" type="sibTrans" cxnId="{11F74DB2-98F5-4C0E-B45A-F027357D5AC5}">
      <dgm:prSet/>
      <dgm:spPr/>
      <dgm:t>
        <a:bodyPr/>
        <a:lstStyle/>
        <a:p>
          <a:pPr>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52E0E5FD-A835-4BF9-93D6-CC0CE17C6010}">
      <dgm:prSet/>
      <dgm:spPr>
        <a:solidFill>
          <a:srgbClr val="D2DEEF">
            <a:alpha val="90000"/>
          </a:srgbClr>
        </a:solidFill>
      </dgm:spPr>
      <dgm:t>
        <a:bodyPr/>
        <a:lstStyle/>
        <a:p>
          <a:pPr rtl="1">
            <a:lnSpc>
              <a:spcPct val="80000"/>
            </a:lnSpc>
            <a:spcBef>
              <a:spcPts val="0"/>
            </a:spcBef>
            <a:spcAft>
              <a:spcPts val="0"/>
            </a:spcAft>
          </a:pPr>
          <a:r>
            <a:rPr lang="ur-PK" dirty="0" smtClean="0">
              <a:latin typeface="Jameel Noori Nastaleeq" panose="02000503000000020004" pitchFamily="2" charset="-78"/>
              <a:cs typeface="Jameel Noori Nastaleeq" panose="02000503000000020004" pitchFamily="2" charset="-78"/>
            </a:rPr>
            <a:t>شر کی دعوت جیسے وطنی، لسانی یا نسلی عصبیت کی  دعوت دینا</a:t>
          </a:r>
          <a:endParaRPr lang="en-US" dirty="0">
            <a:latin typeface="Jameel Noori Nastaleeq" panose="02000503000000020004" pitchFamily="2" charset="-78"/>
            <a:cs typeface="Jameel Noori Nastaleeq" panose="02000503000000020004" pitchFamily="2" charset="-78"/>
          </a:endParaRPr>
        </a:p>
      </dgm:t>
    </dgm:pt>
    <dgm:pt modelId="{AB33B368-ED6A-4F00-A024-1CFBAFF17D42}" type="parTrans" cxnId="{8F169265-5E5C-4674-BDB8-9D90830CBE99}">
      <dgm:prSet/>
      <dgm:spPr/>
      <dgm:t>
        <a:bodyPr/>
        <a:lstStyle/>
        <a:p>
          <a:pPr>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E2CAE17A-2B3B-438D-A53D-44C57184F086}" type="sibTrans" cxnId="{8F169265-5E5C-4674-BDB8-9D90830CBE99}">
      <dgm:prSet/>
      <dgm:spPr/>
      <dgm:t>
        <a:bodyPr/>
        <a:lstStyle/>
        <a:p>
          <a:pPr>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BEC2582B-E639-4FB1-93BC-76D58413B641}">
      <dgm:prSet/>
      <dgm:spPr>
        <a:solidFill>
          <a:srgbClr val="D2DEEF">
            <a:alpha val="90000"/>
          </a:srgbClr>
        </a:solidFill>
      </dgm:spPr>
      <dgm:t>
        <a:bodyPr/>
        <a:lstStyle/>
        <a:p>
          <a:pPr rtl="1">
            <a:lnSpc>
              <a:spcPct val="80000"/>
            </a:lnSpc>
            <a:spcBef>
              <a:spcPts val="0"/>
            </a:spcBef>
            <a:spcAft>
              <a:spcPts val="0"/>
            </a:spcAft>
          </a:pPr>
          <a:r>
            <a:rPr lang="ur-PK" dirty="0" smtClean="0">
              <a:latin typeface="Jameel Noori Nastaleeq" panose="02000503000000020004" pitchFamily="2" charset="-78"/>
              <a:cs typeface="Jameel Noori Nastaleeq" panose="02000503000000020004" pitchFamily="2" charset="-78"/>
            </a:rPr>
            <a:t>گانوں، ڈراموں،فلموں کے ذریعہ بے حیائی کی دعوت دینا</a:t>
          </a:r>
          <a:endParaRPr lang="en-US" dirty="0">
            <a:latin typeface="Jameel Noori Nastaleeq" panose="02000503000000020004" pitchFamily="2" charset="-78"/>
            <a:cs typeface="Jameel Noori Nastaleeq" panose="02000503000000020004" pitchFamily="2" charset="-78"/>
          </a:endParaRPr>
        </a:p>
      </dgm:t>
    </dgm:pt>
    <dgm:pt modelId="{76497313-E9D6-46D5-97B0-AD5DE2B75F92}" type="parTrans" cxnId="{0F136DEF-6123-4412-96BE-C9B969B9960C}">
      <dgm:prSet/>
      <dgm:spPr/>
      <dgm:t>
        <a:bodyPr/>
        <a:lstStyle/>
        <a:p>
          <a:pPr>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BE63F25E-7378-4A54-A80C-0ABD658FBE89}" type="sibTrans" cxnId="{0F136DEF-6123-4412-96BE-C9B969B9960C}">
      <dgm:prSet/>
      <dgm:spPr/>
      <dgm:t>
        <a:bodyPr/>
        <a:lstStyle/>
        <a:p>
          <a:pPr>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53642EC7-9837-4783-80FB-9B456407A25C}">
      <dgm:prSet/>
      <dgm:spPr>
        <a:solidFill>
          <a:srgbClr val="D2DEEF">
            <a:alpha val="90000"/>
          </a:srgbClr>
        </a:solidFill>
      </dgm:spPr>
      <dgm:t>
        <a:bodyPr/>
        <a:lstStyle/>
        <a:p>
          <a:pPr rtl="1">
            <a:lnSpc>
              <a:spcPct val="80000"/>
            </a:lnSpc>
            <a:spcBef>
              <a:spcPts val="0"/>
            </a:spcBef>
            <a:spcAft>
              <a:spcPts val="0"/>
            </a:spcAft>
          </a:pPr>
          <a:r>
            <a:rPr lang="ur-PK" dirty="0" smtClean="0">
              <a:latin typeface="Jameel Noori Nastaleeq" panose="02000503000000020004" pitchFamily="2" charset="-78"/>
              <a:cs typeface="Jameel Noori Nastaleeq" panose="02000503000000020004" pitchFamily="2" charset="-78"/>
            </a:rPr>
            <a:t>خیر کی دعوت جیسے خدمتِ خلق کی طرف متوجہ کرنا</a:t>
          </a:r>
          <a:endParaRPr lang="en-US" dirty="0">
            <a:latin typeface="Jameel Noori Nastaleeq" panose="02000503000000020004" pitchFamily="2" charset="-78"/>
            <a:cs typeface="Jameel Noori Nastaleeq" panose="02000503000000020004" pitchFamily="2" charset="-78"/>
          </a:endParaRPr>
        </a:p>
      </dgm:t>
    </dgm:pt>
    <dgm:pt modelId="{71AB1D24-12AB-47D4-AA4F-0F40463546B2}" type="parTrans" cxnId="{A76D21E5-5F28-4434-8B54-CF357E2D625D}">
      <dgm:prSet/>
      <dgm:spPr/>
      <dgm:t>
        <a:bodyPr/>
        <a:lstStyle/>
        <a:p>
          <a:pPr>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1E9843EB-D809-47FA-95AD-9C4774F2BA3F}" type="sibTrans" cxnId="{A76D21E5-5F28-4434-8B54-CF357E2D625D}">
      <dgm:prSet/>
      <dgm:spPr/>
      <dgm:t>
        <a:bodyPr/>
        <a:lstStyle/>
        <a:p>
          <a:pPr>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385C9271-C241-4189-8DA0-CDC1674C4504}" type="pres">
      <dgm:prSet presAssocID="{94E1284B-07E7-47D7-8864-5F874F67D5D5}" presName="Name0" presStyleCnt="0">
        <dgm:presLayoutVars>
          <dgm:dir val="rev"/>
          <dgm:animLvl val="lvl"/>
          <dgm:resizeHandles val="exact"/>
        </dgm:presLayoutVars>
      </dgm:prSet>
      <dgm:spPr/>
      <dgm:t>
        <a:bodyPr/>
        <a:lstStyle/>
        <a:p>
          <a:endParaRPr lang="en-US"/>
        </a:p>
      </dgm:t>
    </dgm:pt>
    <dgm:pt modelId="{3EC04797-CE7D-454B-A04B-615DDF10DA26}" type="pres">
      <dgm:prSet presAssocID="{3D385F55-F83E-4492-8F35-051E122723BD}" presName="composite" presStyleCnt="0"/>
      <dgm:spPr/>
    </dgm:pt>
    <dgm:pt modelId="{CA2D6C33-BC7A-402F-B017-AAA2D7C7B263}" type="pres">
      <dgm:prSet presAssocID="{3D385F55-F83E-4492-8F35-051E122723BD}" presName="parTx" presStyleLbl="alignNode1" presStyleIdx="0" presStyleCnt="2">
        <dgm:presLayoutVars>
          <dgm:chMax val="0"/>
          <dgm:chPref val="0"/>
          <dgm:bulletEnabled val="1"/>
        </dgm:presLayoutVars>
      </dgm:prSet>
      <dgm:spPr/>
      <dgm:t>
        <a:bodyPr/>
        <a:lstStyle/>
        <a:p>
          <a:endParaRPr lang="en-US"/>
        </a:p>
      </dgm:t>
    </dgm:pt>
    <dgm:pt modelId="{ECA79195-6C15-4DBA-B201-E15F1FE2A449}" type="pres">
      <dgm:prSet presAssocID="{3D385F55-F83E-4492-8F35-051E122723BD}" presName="desTx" presStyleLbl="alignAccFollowNode1" presStyleIdx="0" presStyleCnt="2">
        <dgm:presLayoutVars>
          <dgm:bulletEnabled val="1"/>
        </dgm:presLayoutVars>
      </dgm:prSet>
      <dgm:spPr/>
      <dgm:t>
        <a:bodyPr/>
        <a:lstStyle/>
        <a:p>
          <a:endParaRPr lang="en-US"/>
        </a:p>
      </dgm:t>
    </dgm:pt>
    <dgm:pt modelId="{B43B66EC-D407-40AD-9334-C0FC7DC5A587}" type="pres">
      <dgm:prSet presAssocID="{05FC7BE6-757F-459C-8C08-0F2E0603FCEF}" presName="space" presStyleCnt="0"/>
      <dgm:spPr/>
    </dgm:pt>
    <dgm:pt modelId="{394FDA03-8BA2-47FB-98EE-8E79365A9DDB}" type="pres">
      <dgm:prSet presAssocID="{E8701CD2-657B-4B4D-BA72-C9ADEDE71A4E}" presName="composite" presStyleCnt="0"/>
      <dgm:spPr/>
    </dgm:pt>
    <dgm:pt modelId="{66A251AA-9176-47B4-BF8C-839031AB1EBE}" type="pres">
      <dgm:prSet presAssocID="{E8701CD2-657B-4B4D-BA72-C9ADEDE71A4E}" presName="parTx" presStyleLbl="alignNode1" presStyleIdx="1" presStyleCnt="2">
        <dgm:presLayoutVars>
          <dgm:chMax val="0"/>
          <dgm:chPref val="0"/>
          <dgm:bulletEnabled val="1"/>
        </dgm:presLayoutVars>
      </dgm:prSet>
      <dgm:spPr/>
      <dgm:t>
        <a:bodyPr/>
        <a:lstStyle/>
        <a:p>
          <a:endParaRPr lang="en-US"/>
        </a:p>
      </dgm:t>
    </dgm:pt>
    <dgm:pt modelId="{C423365D-9962-4309-9474-DA46A3290387}" type="pres">
      <dgm:prSet presAssocID="{E8701CD2-657B-4B4D-BA72-C9ADEDE71A4E}" presName="desTx" presStyleLbl="alignAccFollowNode1" presStyleIdx="1" presStyleCnt="2">
        <dgm:presLayoutVars>
          <dgm:bulletEnabled val="1"/>
        </dgm:presLayoutVars>
      </dgm:prSet>
      <dgm:spPr/>
      <dgm:t>
        <a:bodyPr/>
        <a:lstStyle/>
        <a:p>
          <a:endParaRPr lang="en-US"/>
        </a:p>
      </dgm:t>
    </dgm:pt>
  </dgm:ptLst>
  <dgm:cxnLst>
    <dgm:cxn modelId="{8F169265-5E5C-4674-BDB8-9D90830CBE99}" srcId="{3D385F55-F83E-4492-8F35-051E122723BD}" destId="{52E0E5FD-A835-4BF9-93D6-CC0CE17C6010}" srcOrd="3" destOrd="0" parTransId="{AB33B368-ED6A-4F00-A024-1CFBAFF17D42}" sibTransId="{E2CAE17A-2B3B-438D-A53D-44C57184F086}"/>
    <dgm:cxn modelId="{4DEA2031-D223-426D-98CC-A79B05BC995E}" type="presOf" srcId="{BEC2582B-E639-4FB1-93BC-76D58413B641}" destId="{ECA79195-6C15-4DBA-B201-E15F1FE2A449}" srcOrd="0" destOrd="4" presId="urn:microsoft.com/office/officeart/2005/8/layout/hList1"/>
    <dgm:cxn modelId="{4EED5ED8-6605-4D78-8AF3-197C6CF910E2}" srcId="{3D385F55-F83E-4492-8F35-051E122723BD}" destId="{D1F41191-3151-4D4E-AD0A-3EBBF67536BB}" srcOrd="1" destOrd="0" parTransId="{F4EB5934-BAA8-4AD4-A93B-32DA0B908687}" sibTransId="{27C21774-D908-408F-AFD6-2FEF89615A2F}"/>
    <dgm:cxn modelId="{FAC95B37-7EE9-44F6-9701-866E3BCE9E32}" type="presOf" srcId="{53642EC7-9837-4783-80FB-9B456407A25C}" destId="{C423365D-9962-4309-9474-DA46A3290387}" srcOrd="0" destOrd="1" presId="urn:microsoft.com/office/officeart/2005/8/layout/hList1"/>
    <dgm:cxn modelId="{BAC98233-718C-4E9C-80ED-7E1C128A5B8D}" type="presOf" srcId="{D1F41191-3151-4D4E-AD0A-3EBBF67536BB}" destId="{ECA79195-6C15-4DBA-B201-E15F1FE2A449}" srcOrd="0" destOrd="1" presId="urn:microsoft.com/office/officeart/2005/8/layout/hList1"/>
    <dgm:cxn modelId="{D6FD9A4A-B0ED-4F36-A9D9-A0221ED246DE}" type="presOf" srcId="{94E1284B-07E7-47D7-8864-5F874F67D5D5}" destId="{385C9271-C241-4189-8DA0-CDC1674C4504}" srcOrd="0" destOrd="0" presId="urn:microsoft.com/office/officeart/2005/8/layout/hList1"/>
    <dgm:cxn modelId="{7E5774D9-9CB4-4A86-8BA8-6A0B4EFA1971}" srcId="{3D385F55-F83E-4492-8F35-051E122723BD}" destId="{16E760D4-7A8E-44F0-9814-188180A1DC96}" srcOrd="0" destOrd="0" parTransId="{08D43DFA-0FBE-46F3-9874-38258CB83BEF}" sibTransId="{D209E54B-7223-4FCF-8C33-ED8F8D3BE852}"/>
    <dgm:cxn modelId="{241414DB-3A6F-4831-A948-168193063504}" srcId="{E8701CD2-657B-4B4D-BA72-C9ADEDE71A4E}" destId="{C5BB4F3D-468A-4C49-A755-2255714D4E65}" srcOrd="0" destOrd="0" parTransId="{6D226868-200C-430A-ACEF-BB5F681A5C38}" sibTransId="{88D55AB4-325A-473F-ADB3-38F2760D1F97}"/>
    <dgm:cxn modelId="{11F74DB2-98F5-4C0E-B45A-F027357D5AC5}" srcId="{3D385F55-F83E-4492-8F35-051E122723BD}" destId="{2E4762FF-E801-4324-B696-E8F9F34C497C}" srcOrd="2" destOrd="0" parTransId="{46BBD828-5B5E-4C1A-A9DD-E05A64399DE9}" sibTransId="{27C4486F-4ECC-4AC6-B6A3-0EB27ECFB8F4}"/>
    <dgm:cxn modelId="{AA155EBE-E049-43C3-B9B7-A2D7F8F61862}" type="presOf" srcId="{E8701CD2-657B-4B4D-BA72-C9ADEDE71A4E}" destId="{66A251AA-9176-47B4-BF8C-839031AB1EBE}" srcOrd="0" destOrd="0" presId="urn:microsoft.com/office/officeart/2005/8/layout/hList1"/>
    <dgm:cxn modelId="{1163B7FE-FA09-44DD-9471-363757072F44}" type="presOf" srcId="{16E760D4-7A8E-44F0-9814-188180A1DC96}" destId="{ECA79195-6C15-4DBA-B201-E15F1FE2A449}" srcOrd="0" destOrd="0" presId="urn:microsoft.com/office/officeart/2005/8/layout/hList1"/>
    <dgm:cxn modelId="{E9AB6010-7FFE-4BAB-9098-C6C3FDF55FBC}" type="presOf" srcId="{52E0E5FD-A835-4BF9-93D6-CC0CE17C6010}" destId="{ECA79195-6C15-4DBA-B201-E15F1FE2A449}" srcOrd="0" destOrd="3" presId="urn:microsoft.com/office/officeart/2005/8/layout/hList1"/>
    <dgm:cxn modelId="{0F136DEF-6123-4412-96BE-C9B969B9960C}" srcId="{3D385F55-F83E-4492-8F35-051E122723BD}" destId="{BEC2582B-E639-4FB1-93BC-76D58413B641}" srcOrd="4" destOrd="0" parTransId="{76497313-E9D6-46D5-97B0-AD5DE2B75F92}" sibTransId="{BE63F25E-7378-4A54-A80C-0ABD658FBE89}"/>
    <dgm:cxn modelId="{87FE2E05-0D81-4E40-BF28-B35796EA57F7}" srcId="{94E1284B-07E7-47D7-8864-5F874F67D5D5}" destId="{E8701CD2-657B-4B4D-BA72-C9ADEDE71A4E}" srcOrd="1" destOrd="0" parTransId="{321F0DB5-BB96-42C7-87DF-751F7CB17420}" sibTransId="{D0A134E1-ECB4-4212-A944-41A7D3DAFC49}"/>
    <dgm:cxn modelId="{274A32E0-CF8C-4ACF-B290-B8E753C2D8ED}" type="presOf" srcId="{3D385F55-F83E-4492-8F35-051E122723BD}" destId="{CA2D6C33-BC7A-402F-B017-AAA2D7C7B263}" srcOrd="0" destOrd="0" presId="urn:microsoft.com/office/officeart/2005/8/layout/hList1"/>
    <dgm:cxn modelId="{B323B226-C769-4C20-8B1E-099CF1C3A26A}" srcId="{94E1284B-07E7-47D7-8864-5F874F67D5D5}" destId="{3D385F55-F83E-4492-8F35-051E122723BD}" srcOrd="0" destOrd="0" parTransId="{FDC9B9A3-C5F8-48D0-92BE-5E3C033FE593}" sibTransId="{05FC7BE6-757F-459C-8C08-0F2E0603FCEF}"/>
    <dgm:cxn modelId="{21AE1B52-29C2-4E60-A224-8592FF22915E}" type="presOf" srcId="{2E4762FF-E801-4324-B696-E8F9F34C497C}" destId="{ECA79195-6C15-4DBA-B201-E15F1FE2A449}" srcOrd="0" destOrd="2" presId="urn:microsoft.com/office/officeart/2005/8/layout/hList1"/>
    <dgm:cxn modelId="{A76D21E5-5F28-4434-8B54-CF357E2D625D}" srcId="{E8701CD2-657B-4B4D-BA72-C9ADEDE71A4E}" destId="{53642EC7-9837-4783-80FB-9B456407A25C}" srcOrd="1" destOrd="0" parTransId="{71AB1D24-12AB-47D4-AA4F-0F40463546B2}" sibTransId="{1E9843EB-D809-47FA-95AD-9C4774F2BA3F}"/>
    <dgm:cxn modelId="{28B7E8DD-2843-4136-ADD7-306923277B9C}" type="presOf" srcId="{C5BB4F3D-468A-4C49-A755-2255714D4E65}" destId="{C423365D-9962-4309-9474-DA46A3290387}" srcOrd="0" destOrd="0" presId="urn:microsoft.com/office/officeart/2005/8/layout/hList1"/>
    <dgm:cxn modelId="{E6016CC5-0C79-4261-B10C-5B8470775194}" type="presParOf" srcId="{385C9271-C241-4189-8DA0-CDC1674C4504}" destId="{3EC04797-CE7D-454B-A04B-615DDF10DA26}" srcOrd="0" destOrd="0" presId="urn:microsoft.com/office/officeart/2005/8/layout/hList1"/>
    <dgm:cxn modelId="{5D60FCB9-70C6-4C62-B97A-AA1E25D79546}" type="presParOf" srcId="{3EC04797-CE7D-454B-A04B-615DDF10DA26}" destId="{CA2D6C33-BC7A-402F-B017-AAA2D7C7B263}" srcOrd="0" destOrd="0" presId="urn:microsoft.com/office/officeart/2005/8/layout/hList1"/>
    <dgm:cxn modelId="{4411A1B0-D381-4556-8A74-44D214EE0FAE}" type="presParOf" srcId="{3EC04797-CE7D-454B-A04B-615DDF10DA26}" destId="{ECA79195-6C15-4DBA-B201-E15F1FE2A449}" srcOrd="1" destOrd="0" presId="urn:microsoft.com/office/officeart/2005/8/layout/hList1"/>
    <dgm:cxn modelId="{21AF34CA-5E84-4913-96E8-ABF15BB1FA8D}" type="presParOf" srcId="{385C9271-C241-4189-8DA0-CDC1674C4504}" destId="{B43B66EC-D407-40AD-9334-C0FC7DC5A587}" srcOrd="1" destOrd="0" presId="urn:microsoft.com/office/officeart/2005/8/layout/hList1"/>
    <dgm:cxn modelId="{8F970B2D-765D-418B-94DE-69DDDA366256}" type="presParOf" srcId="{385C9271-C241-4189-8DA0-CDC1674C4504}" destId="{394FDA03-8BA2-47FB-98EE-8E79365A9DDB}" srcOrd="2" destOrd="0" presId="urn:microsoft.com/office/officeart/2005/8/layout/hList1"/>
    <dgm:cxn modelId="{3E62F25F-5A20-4A61-A46E-2F5EA6EB73F2}" type="presParOf" srcId="{394FDA03-8BA2-47FB-98EE-8E79365A9DDB}" destId="{66A251AA-9176-47B4-BF8C-839031AB1EBE}" srcOrd="0" destOrd="0" presId="urn:microsoft.com/office/officeart/2005/8/layout/hList1"/>
    <dgm:cxn modelId="{A7F5BBAF-B517-444E-82E6-B52357AC2EAA}" type="presParOf" srcId="{394FDA03-8BA2-47FB-98EE-8E79365A9DDB}" destId="{C423365D-9962-4309-9474-DA46A3290387}"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9DAEB90-3C44-415E-839B-55876C892F66}"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0">
            <a:lnSpc>
              <a:spcPct val="80000"/>
            </a:lnSpc>
            <a:spcBef>
              <a:spcPts val="0"/>
            </a:spcBef>
            <a:spcAft>
              <a:spcPts val="0"/>
            </a:spcAft>
          </a:pPr>
          <a:r>
            <a:rPr lang="ur-PK" sz="3600" i="0" dirty="0" smtClean="0">
              <a:effectLst>
                <a:outerShdw blurRad="38100" dist="38100" dir="2700000" algn="tl">
                  <a:srgbClr val="000000">
                    <a:alpha val="43137"/>
                  </a:srgbClr>
                </a:outerShdw>
              </a:effectLst>
              <a:latin typeface="Jameel Noori Nastaleeq" pitchFamily="2" charset="-78"/>
              <a:cs typeface="Jameel Noori Nastaleeq" pitchFamily="2" charset="-78"/>
            </a:rPr>
            <a:t>تواصی بالحق کا </a:t>
          </a:r>
        </a:p>
        <a:p>
          <a:pPr rtl="0">
            <a:lnSpc>
              <a:spcPct val="80000"/>
            </a:lnSpc>
            <a:spcBef>
              <a:spcPts val="0"/>
            </a:spcBef>
            <a:spcAft>
              <a:spcPts val="0"/>
            </a:spcAft>
          </a:pPr>
          <a:r>
            <a:rPr lang="ur-PK" sz="3600" i="0" dirty="0" smtClean="0">
              <a:effectLst>
                <a:outerShdw blurRad="38100" dist="38100" dir="2700000" algn="tl">
                  <a:srgbClr val="000000">
                    <a:alpha val="43137"/>
                  </a:srgbClr>
                </a:outerShdw>
              </a:effectLst>
              <a:latin typeface="Jameel Noori Nastaleeq" pitchFamily="2" charset="-78"/>
              <a:cs typeface="Jameel Noori Nastaleeq" pitchFamily="2" charset="-78"/>
            </a:rPr>
            <a:t>نقطۂ عروج</a:t>
          </a:r>
          <a:endParaRPr lang="en-US" sz="3600" i="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pPr rtl="0">
            <a:lnSpc>
              <a:spcPct val="80000"/>
            </a:lnSpc>
            <a:spcBef>
              <a:spcPts val="0"/>
            </a:spcBef>
            <a:spcAft>
              <a:spcPts val="0"/>
            </a:spcAft>
          </a:pPr>
          <a:endParaRPr lang="en-US" sz="900" i="0">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pPr rtl="0">
            <a:lnSpc>
              <a:spcPct val="80000"/>
            </a:lnSpc>
            <a:spcBef>
              <a:spcPts val="0"/>
            </a:spcBef>
            <a:spcAft>
              <a:spcPts val="0"/>
            </a:spcAft>
          </a:pPr>
          <a:endParaRPr lang="en-US" sz="900" i="0">
            <a:latin typeface="Jameel Noori Nastaleeq" pitchFamily="2" charset="-78"/>
            <a:cs typeface="Jameel Noori Nastaleeq" pitchFamily="2" charset="-78"/>
          </a:endParaRPr>
        </a:p>
      </dgm:t>
    </dgm:pt>
    <dgm:pt modelId="{B199C413-0B8E-4047-AAD0-FDC07146D5E7}">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0">
            <a:lnSpc>
              <a:spcPct val="80000"/>
            </a:lnSpc>
            <a:spcBef>
              <a:spcPts val="0"/>
            </a:spcBef>
            <a:spcAft>
              <a:spcPts val="0"/>
            </a:spcAft>
          </a:pPr>
          <a:r>
            <a:rPr lang="ur-PK" sz="3600" i="0" dirty="0" smtClean="0">
              <a:effectLst>
                <a:outerShdw blurRad="38100" dist="38100" dir="2700000" algn="tl">
                  <a:srgbClr val="000000">
                    <a:alpha val="43137"/>
                  </a:srgbClr>
                </a:outerShdw>
              </a:effectLst>
              <a:latin typeface="Jameel Noori Nastaleeq" pitchFamily="2" charset="-78"/>
              <a:cs typeface="Jameel Noori Nastaleeq" pitchFamily="2" charset="-78"/>
            </a:rPr>
            <a:t>مقصدِ امت</a:t>
          </a:r>
          <a:endParaRPr lang="ar-SA" sz="3600" i="0"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a:p>
          <a:pPr rtl="0">
            <a:lnSpc>
              <a:spcPct val="80000"/>
            </a:lnSpc>
            <a:spcBef>
              <a:spcPts val="0"/>
            </a:spcBef>
            <a:spcAft>
              <a:spcPts val="0"/>
            </a:spcAft>
          </a:pPr>
          <a:r>
            <a:rPr lang="ar-SA" sz="2800" i="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ur-PK" sz="2800" i="0" dirty="0" smtClean="0">
              <a:effectLst>
                <a:outerShdw blurRad="38100" dist="38100" dir="2700000" algn="tl">
                  <a:srgbClr val="000000">
                    <a:alpha val="43137"/>
                  </a:srgbClr>
                </a:outerShdw>
              </a:effectLst>
              <a:latin typeface="Jameel Noori Nastaleeq" pitchFamily="2" charset="-78"/>
              <a:cs typeface="Jameel Noori Nastaleeq" pitchFamily="2" charset="-78"/>
            </a:rPr>
            <a:t>آلِ عمران: 110)</a:t>
          </a:r>
        </a:p>
      </dgm:t>
    </dgm:pt>
    <dgm:pt modelId="{E62B8C7A-FC51-450B-990C-2830D1EA1839}" type="parTrans" cxnId="{F1294CBE-8194-4C8C-B1B3-BCCABE35F634}">
      <dgm:prSet/>
      <dgm:spPr/>
      <dgm:t>
        <a:bodyPr/>
        <a:lstStyle/>
        <a:p>
          <a:pPr rtl="0">
            <a:lnSpc>
              <a:spcPct val="80000"/>
            </a:lnSpc>
            <a:spcBef>
              <a:spcPts val="0"/>
            </a:spcBef>
            <a:spcAft>
              <a:spcPts val="0"/>
            </a:spcAft>
          </a:pPr>
          <a:endParaRPr lang="en-US" sz="1400"/>
        </a:p>
      </dgm:t>
    </dgm:pt>
    <dgm:pt modelId="{C52D68B8-9988-40CC-831B-EF34E3617216}" type="sibTrans" cxnId="{F1294CBE-8194-4C8C-B1B3-BCCABE35F634}">
      <dgm:prSet/>
      <dgm:spPr/>
      <dgm:t>
        <a:bodyPr/>
        <a:lstStyle/>
        <a:p>
          <a:pPr rtl="0">
            <a:lnSpc>
              <a:spcPct val="80000"/>
            </a:lnSpc>
            <a:spcBef>
              <a:spcPts val="0"/>
            </a:spcBef>
            <a:spcAft>
              <a:spcPts val="0"/>
            </a:spcAft>
          </a:pPr>
          <a:endParaRPr lang="en-US" sz="1400"/>
        </a:p>
      </dgm:t>
    </dgm:pt>
    <dgm:pt modelId="{6D642D1E-7C8F-4A59-B639-EF706E10D349}">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0">
            <a:lnSpc>
              <a:spcPct val="80000"/>
            </a:lnSpc>
            <a:spcBef>
              <a:spcPts val="0"/>
            </a:spcBef>
            <a:spcAft>
              <a:spcPts val="0"/>
            </a:spcAft>
          </a:pPr>
          <a:r>
            <a:rPr lang="ur-PK" sz="3600" i="0" dirty="0" smtClean="0">
              <a:effectLst>
                <a:outerShdw blurRad="38100" dist="38100" dir="2700000" algn="tl">
                  <a:srgbClr val="000000">
                    <a:alpha val="43137"/>
                  </a:srgbClr>
                </a:outerShdw>
              </a:effectLst>
              <a:latin typeface="Jameel Noori Nastaleeq" pitchFamily="2" charset="-78"/>
              <a:cs typeface="Jameel Noori Nastaleeq" pitchFamily="2" charset="-78"/>
            </a:rPr>
            <a:t>مؤکد ترین سنت</a:t>
          </a:r>
        </a:p>
        <a:p>
          <a:pPr rtl="0">
            <a:lnSpc>
              <a:spcPct val="80000"/>
            </a:lnSpc>
            <a:spcBef>
              <a:spcPts val="0"/>
            </a:spcBef>
            <a:spcAft>
              <a:spcPts val="0"/>
            </a:spcAft>
          </a:pPr>
          <a:r>
            <a:rPr lang="ur-PK" sz="2800" i="0" dirty="0" smtClean="0">
              <a:effectLst>
                <a:outerShdw blurRad="38100" dist="38100" dir="2700000" algn="tl">
                  <a:srgbClr val="000000">
                    <a:alpha val="43137"/>
                  </a:srgbClr>
                </a:outerShdw>
              </a:effectLst>
              <a:latin typeface="Jameel Noori Nastaleeq" pitchFamily="2" charset="-78"/>
              <a:cs typeface="Jameel Noori Nastaleeq" pitchFamily="2" charset="-78"/>
            </a:rPr>
            <a:t>(یوسف: 108)</a:t>
          </a:r>
        </a:p>
      </dgm:t>
    </dgm:pt>
    <dgm:pt modelId="{E263D1A5-7F1B-402E-988E-6199B13BE9B0}" type="parTrans" cxnId="{166CC0DC-3233-4C21-AE8E-B5143FD80860}">
      <dgm:prSet/>
      <dgm:spPr/>
      <dgm:t>
        <a:bodyPr/>
        <a:lstStyle/>
        <a:p>
          <a:pPr rtl="0">
            <a:lnSpc>
              <a:spcPct val="80000"/>
            </a:lnSpc>
            <a:spcBef>
              <a:spcPts val="0"/>
            </a:spcBef>
            <a:spcAft>
              <a:spcPts val="0"/>
            </a:spcAft>
          </a:pPr>
          <a:endParaRPr lang="en-US" sz="1400"/>
        </a:p>
      </dgm:t>
    </dgm:pt>
    <dgm:pt modelId="{E1EA5488-2ED5-49DE-B765-B25C23E7ED8F}" type="sibTrans" cxnId="{166CC0DC-3233-4C21-AE8E-B5143FD80860}">
      <dgm:prSet/>
      <dgm:spPr/>
      <dgm:t>
        <a:bodyPr/>
        <a:lstStyle/>
        <a:p>
          <a:pPr rtl="0">
            <a:lnSpc>
              <a:spcPct val="80000"/>
            </a:lnSpc>
            <a:spcBef>
              <a:spcPts val="0"/>
            </a:spcBef>
            <a:spcAft>
              <a:spcPts val="0"/>
            </a:spcAft>
          </a:pPr>
          <a:endParaRPr lang="en-US" sz="1400"/>
        </a:p>
      </dgm:t>
    </dgm:pt>
    <dgm:pt modelId="{8432324E-CB92-4B15-9F7A-A87BAB914698}">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0">
            <a:lnSpc>
              <a:spcPct val="80000"/>
            </a:lnSpc>
            <a:spcBef>
              <a:spcPts val="0"/>
            </a:spcBef>
            <a:spcAft>
              <a:spcPts val="0"/>
            </a:spcAft>
          </a:pPr>
          <a:r>
            <a:rPr lang="ur-PK" sz="3600" i="0" dirty="0" smtClean="0">
              <a:effectLst>
                <a:outerShdw blurRad="38100" dist="38100" dir="2700000" algn="tl">
                  <a:srgbClr val="000000">
                    <a:alpha val="43137"/>
                  </a:srgbClr>
                </a:outerShdw>
              </a:effectLst>
              <a:latin typeface="Jameel Noori Nastaleeq" pitchFamily="2" charset="-78"/>
              <a:cs typeface="Jameel Noori Nastaleeq" pitchFamily="2" charset="-78"/>
            </a:rPr>
            <a:t>تدریج: گھر، محلہ، شہر، وطن، سارا عالَم</a:t>
          </a:r>
        </a:p>
      </dgm:t>
    </dgm:pt>
    <dgm:pt modelId="{7D16E9A8-9BDE-465F-9B60-97F0C32BD286}" type="parTrans" cxnId="{CFAA6A3B-8245-4D71-9112-B8C84AABE670}">
      <dgm:prSet/>
      <dgm:spPr/>
      <dgm:t>
        <a:bodyPr/>
        <a:lstStyle/>
        <a:p>
          <a:pPr rtl="0">
            <a:lnSpc>
              <a:spcPct val="80000"/>
            </a:lnSpc>
            <a:spcBef>
              <a:spcPts val="0"/>
            </a:spcBef>
            <a:spcAft>
              <a:spcPts val="0"/>
            </a:spcAft>
          </a:pPr>
          <a:endParaRPr lang="en-US" sz="1400"/>
        </a:p>
      </dgm:t>
    </dgm:pt>
    <dgm:pt modelId="{18CF18CB-FF5C-4C1B-802E-6FA18B7D3B50}" type="sibTrans" cxnId="{CFAA6A3B-8245-4D71-9112-B8C84AABE670}">
      <dgm:prSet/>
      <dgm:spPr/>
      <dgm:t>
        <a:bodyPr/>
        <a:lstStyle/>
        <a:p>
          <a:pPr rtl="0">
            <a:lnSpc>
              <a:spcPct val="80000"/>
            </a:lnSpc>
            <a:spcBef>
              <a:spcPts val="0"/>
            </a:spcBef>
            <a:spcAft>
              <a:spcPts val="0"/>
            </a:spcAft>
          </a:pPr>
          <a:endParaRPr lang="en-US" sz="1400"/>
        </a:p>
      </dgm:t>
    </dgm:pt>
    <dgm:pt modelId="{E32E94BE-1349-4E25-9270-403F1C8F4122}">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0">
            <a:lnSpc>
              <a:spcPct val="80000"/>
            </a:lnSpc>
            <a:spcBef>
              <a:spcPts val="0"/>
            </a:spcBef>
            <a:spcAft>
              <a:spcPts val="0"/>
            </a:spcAft>
          </a:pPr>
          <a:r>
            <a:rPr lang="ur-PK" sz="3600" i="0" dirty="0" smtClean="0">
              <a:effectLst>
                <a:outerShdw blurRad="38100" dist="38100" dir="2700000" algn="tl">
                  <a:srgbClr val="000000">
                    <a:alpha val="43137"/>
                  </a:srgbClr>
                </a:outerShdw>
              </a:effectLst>
              <a:latin typeface="Jameel Noori Nastaleeq" pitchFamily="2" charset="-78"/>
              <a:cs typeface="Jameel Noori Nastaleeq" pitchFamily="2" charset="-78"/>
            </a:rPr>
            <a:t>ہدف: اقامتِ دین</a:t>
          </a:r>
        </a:p>
      </dgm:t>
    </dgm:pt>
    <dgm:pt modelId="{2AEFF2F9-36AF-4EE0-B811-C457AD73459A}" type="parTrans" cxnId="{333BCFF3-5A96-4965-B701-64E230FF2944}">
      <dgm:prSet/>
      <dgm:spPr/>
      <dgm:t>
        <a:bodyPr/>
        <a:lstStyle/>
        <a:p>
          <a:pPr rtl="0">
            <a:lnSpc>
              <a:spcPct val="80000"/>
            </a:lnSpc>
            <a:spcBef>
              <a:spcPts val="0"/>
            </a:spcBef>
            <a:spcAft>
              <a:spcPts val="0"/>
            </a:spcAft>
          </a:pPr>
          <a:endParaRPr lang="en-US" sz="1400"/>
        </a:p>
      </dgm:t>
    </dgm:pt>
    <dgm:pt modelId="{8F849F49-F711-4BF3-A27D-835905B82AEC}" type="sibTrans" cxnId="{333BCFF3-5A96-4965-B701-64E230FF2944}">
      <dgm:prSet/>
      <dgm:spPr/>
      <dgm:t>
        <a:bodyPr/>
        <a:lstStyle/>
        <a:p>
          <a:pPr rtl="0">
            <a:lnSpc>
              <a:spcPct val="80000"/>
            </a:lnSpc>
            <a:spcBef>
              <a:spcPts val="0"/>
            </a:spcBef>
            <a:spcAft>
              <a:spcPts val="0"/>
            </a:spcAft>
          </a:pPr>
          <a:endParaRPr lang="en-US" sz="1400"/>
        </a:p>
      </dgm:t>
    </dgm:pt>
    <dgm:pt modelId="{BDD37EE6-EA37-4CE0-BF3C-006DB7D88358}">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0">
            <a:lnSpc>
              <a:spcPct val="80000"/>
            </a:lnSpc>
            <a:spcBef>
              <a:spcPts val="0"/>
            </a:spcBef>
            <a:spcAft>
              <a:spcPts val="0"/>
            </a:spcAft>
          </a:pPr>
          <a:r>
            <a:rPr lang="ur-PK" sz="3600" i="0" dirty="0" smtClean="0">
              <a:effectLst>
                <a:outerShdw blurRad="38100" dist="38100" dir="2700000" algn="tl">
                  <a:srgbClr val="000000">
                    <a:alpha val="43137"/>
                  </a:srgbClr>
                </a:outerShdw>
              </a:effectLst>
              <a:latin typeface="Jameel Noori Nastaleeq" pitchFamily="2" charset="-78"/>
              <a:cs typeface="Jameel Noori Nastaleeq" pitchFamily="2" charset="-78"/>
            </a:rPr>
            <a:t>ذریعہ: قرآنِ حکیم</a:t>
          </a:r>
        </a:p>
      </dgm:t>
    </dgm:pt>
    <dgm:pt modelId="{4DE99C49-64F6-4085-A477-A01FF4726716}" type="parTrans" cxnId="{F7413819-A05C-49B4-855C-6753E31C5399}">
      <dgm:prSet/>
      <dgm:spPr/>
      <dgm:t>
        <a:bodyPr/>
        <a:lstStyle/>
        <a:p>
          <a:pPr rtl="0">
            <a:lnSpc>
              <a:spcPct val="80000"/>
            </a:lnSpc>
            <a:spcBef>
              <a:spcPts val="0"/>
            </a:spcBef>
            <a:spcAft>
              <a:spcPts val="0"/>
            </a:spcAft>
          </a:pPr>
          <a:endParaRPr lang="en-US" sz="1400"/>
        </a:p>
      </dgm:t>
    </dgm:pt>
    <dgm:pt modelId="{6F6BEF56-B80D-49C9-A057-1E79EC153CF8}" type="sibTrans" cxnId="{F7413819-A05C-49B4-855C-6753E31C5399}">
      <dgm:prSet/>
      <dgm:spPr/>
      <dgm:t>
        <a:bodyPr/>
        <a:lstStyle/>
        <a:p>
          <a:pPr rtl="0">
            <a:lnSpc>
              <a:spcPct val="80000"/>
            </a:lnSpc>
            <a:spcBef>
              <a:spcPts val="0"/>
            </a:spcBef>
            <a:spcAft>
              <a:spcPts val="0"/>
            </a:spcAft>
          </a:pPr>
          <a:endParaRPr lang="en-US" sz="1400"/>
        </a:p>
      </dgm:t>
    </dgm:pt>
    <dgm:pt modelId="{EEF83082-FD63-41B5-8D0D-3D6CCC2BF6F7}" type="pres">
      <dgm:prSet presAssocID="{39DAEB90-3C44-415E-839B-55876C892F66}" presName="diagram" presStyleCnt="0">
        <dgm:presLayoutVars>
          <dgm:dir val="rev"/>
          <dgm:resizeHandles val="exact"/>
        </dgm:presLayoutVars>
      </dgm:prSet>
      <dgm:spPr/>
      <dgm:t>
        <a:bodyPr/>
        <a:lstStyle/>
        <a:p>
          <a:endParaRPr lang="en-US"/>
        </a:p>
      </dgm:t>
    </dgm:pt>
    <dgm:pt modelId="{6C946BCE-C2D6-4FA5-9D9C-CA3F93E0DD08}" type="pres">
      <dgm:prSet presAssocID="{720C5FC1-1B5C-4E16-A6F5-FD1D33E007DA}" presName="node" presStyleLbl="node1" presStyleIdx="0" presStyleCnt="6">
        <dgm:presLayoutVars>
          <dgm:bulletEnabled val="1"/>
        </dgm:presLayoutVars>
      </dgm:prSet>
      <dgm:spPr>
        <a:prstGeom prst="roundRect">
          <a:avLst/>
        </a:prstGeom>
      </dgm:spPr>
      <dgm:t>
        <a:bodyPr/>
        <a:lstStyle/>
        <a:p>
          <a:endParaRPr lang="en-US"/>
        </a:p>
      </dgm:t>
    </dgm:pt>
    <dgm:pt modelId="{2110D2BC-68DA-4184-AB6B-55131766B253}" type="pres">
      <dgm:prSet presAssocID="{1A5A3450-FC44-4129-A94E-81B7B690D936}" presName="sibTrans" presStyleCnt="0"/>
      <dgm:spPr/>
      <dgm:t>
        <a:bodyPr/>
        <a:lstStyle/>
        <a:p>
          <a:endParaRPr lang="en-US"/>
        </a:p>
      </dgm:t>
    </dgm:pt>
    <dgm:pt modelId="{A9412CE8-293F-493E-8175-323AFC219AEF}" type="pres">
      <dgm:prSet presAssocID="{B199C413-0B8E-4047-AAD0-FDC07146D5E7}" presName="node" presStyleLbl="node1" presStyleIdx="1" presStyleCnt="6">
        <dgm:presLayoutVars>
          <dgm:bulletEnabled val="1"/>
        </dgm:presLayoutVars>
      </dgm:prSet>
      <dgm:spPr>
        <a:prstGeom prst="roundRect">
          <a:avLst/>
        </a:prstGeom>
      </dgm:spPr>
      <dgm:t>
        <a:bodyPr/>
        <a:lstStyle/>
        <a:p>
          <a:endParaRPr lang="en-US"/>
        </a:p>
      </dgm:t>
    </dgm:pt>
    <dgm:pt modelId="{5C81B1BF-5799-4BC7-B117-26399509BBC0}" type="pres">
      <dgm:prSet presAssocID="{C52D68B8-9988-40CC-831B-EF34E3617216}" presName="sibTrans" presStyleCnt="0"/>
      <dgm:spPr/>
      <dgm:t>
        <a:bodyPr/>
        <a:lstStyle/>
        <a:p>
          <a:endParaRPr lang="en-US"/>
        </a:p>
      </dgm:t>
    </dgm:pt>
    <dgm:pt modelId="{A9BB9AC4-0A6E-450B-B40A-D64606DEAE33}" type="pres">
      <dgm:prSet presAssocID="{6D642D1E-7C8F-4A59-B639-EF706E10D349}" presName="node" presStyleLbl="node1" presStyleIdx="2" presStyleCnt="6">
        <dgm:presLayoutVars>
          <dgm:bulletEnabled val="1"/>
        </dgm:presLayoutVars>
      </dgm:prSet>
      <dgm:spPr>
        <a:prstGeom prst="roundRect">
          <a:avLst/>
        </a:prstGeom>
      </dgm:spPr>
      <dgm:t>
        <a:bodyPr/>
        <a:lstStyle/>
        <a:p>
          <a:endParaRPr lang="en-US"/>
        </a:p>
      </dgm:t>
    </dgm:pt>
    <dgm:pt modelId="{FD1BB3A5-6F10-41EA-A574-5CF85391088D}" type="pres">
      <dgm:prSet presAssocID="{E1EA5488-2ED5-49DE-B765-B25C23E7ED8F}" presName="sibTrans" presStyleCnt="0"/>
      <dgm:spPr/>
      <dgm:t>
        <a:bodyPr/>
        <a:lstStyle/>
        <a:p>
          <a:endParaRPr lang="en-US"/>
        </a:p>
      </dgm:t>
    </dgm:pt>
    <dgm:pt modelId="{08866550-8742-4471-8AE3-16C5C38C5EFA}" type="pres">
      <dgm:prSet presAssocID="{8432324E-CB92-4B15-9F7A-A87BAB914698}" presName="node" presStyleLbl="node1" presStyleIdx="3" presStyleCnt="6">
        <dgm:presLayoutVars>
          <dgm:bulletEnabled val="1"/>
        </dgm:presLayoutVars>
      </dgm:prSet>
      <dgm:spPr>
        <a:prstGeom prst="roundRect">
          <a:avLst/>
        </a:prstGeom>
      </dgm:spPr>
      <dgm:t>
        <a:bodyPr/>
        <a:lstStyle/>
        <a:p>
          <a:endParaRPr lang="en-US"/>
        </a:p>
      </dgm:t>
    </dgm:pt>
    <dgm:pt modelId="{2FB7E217-B83E-4BE2-A346-4B81A3271102}" type="pres">
      <dgm:prSet presAssocID="{18CF18CB-FF5C-4C1B-802E-6FA18B7D3B50}" presName="sibTrans" presStyleCnt="0"/>
      <dgm:spPr/>
      <dgm:t>
        <a:bodyPr/>
        <a:lstStyle/>
        <a:p>
          <a:endParaRPr lang="en-US"/>
        </a:p>
      </dgm:t>
    </dgm:pt>
    <dgm:pt modelId="{743C1476-4F2C-4083-BC69-FD538B373782}" type="pres">
      <dgm:prSet presAssocID="{E32E94BE-1349-4E25-9270-403F1C8F4122}" presName="node" presStyleLbl="node1" presStyleIdx="4" presStyleCnt="6">
        <dgm:presLayoutVars>
          <dgm:bulletEnabled val="1"/>
        </dgm:presLayoutVars>
      </dgm:prSet>
      <dgm:spPr>
        <a:prstGeom prst="roundRect">
          <a:avLst/>
        </a:prstGeom>
      </dgm:spPr>
      <dgm:t>
        <a:bodyPr/>
        <a:lstStyle/>
        <a:p>
          <a:endParaRPr lang="en-US"/>
        </a:p>
      </dgm:t>
    </dgm:pt>
    <dgm:pt modelId="{D7C7F9EC-F69F-42B6-8CA5-17E06FB3B52E}" type="pres">
      <dgm:prSet presAssocID="{8F849F49-F711-4BF3-A27D-835905B82AEC}" presName="sibTrans" presStyleCnt="0"/>
      <dgm:spPr/>
      <dgm:t>
        <a:bodyPr/>
        <a:lstStyle/>
        <a:p>
          <a:endParaRPr lang="en-US"/>
        </a:p>
      </dgm:t>
    </dgm:pt>
    <dgm:pt modelId="{B90CFA7F-57B3-4CD9-83B2-9D0D863CD575}" type="pres">
      <dgm:prSet presAssocID="{BDD37EE6-EA37-4CE0-BF3C-006DB7D88358}" presName="node" presStyleLbl="node1" presStyleIdx="5" presStyleCnt="6">
        <dgm:presLayoutVars>
          <dgm:bulletEnabled val="1"/>
        </dgm:presLayoutVars>
      </dgm:prSet>
      <dgm:spPr>
        <a:prstGeom prst="roundRect">
          <a:avLst/>
        </a:prstGeom>
      </dgm:spPr>
      <dgm:t>
        <a:bodyPr/>
        <a:lstStyle/>
        <a:p>
          <a:endParaRPr lang="en-US"/>
        </a:p>
      </dgm:t>
    </dgm:pt>
  </dgm:ptLst>
  <dgm:cxnLst>
    <dgm:cxn modelId="{333BCFF3-5A96-4965-B701-64E230FF2944}" srcId="{39DAEB90-3C44-415E-839B-55876C892F66}" destId="{E32E94BE-1349-4E25-9270-403F1C8F4122}" srcOrd="4" destOrd="0" parTransId="{2AEFF2F9-36AF-4EE0-B811-C457AD73459A}" sibTransId="{8F849F49-F711-4BF3-A27D-835905B82AEC}"/>
    <dgm:cxn modelId="{04859566-3A04-4EEF-B54A-66354F3A134F}" type="presOf" srcId="{E32E94BE-1349-4E25-9270-403F1C8F4122}" destId="{743C1476-4F2C-4083-BC69-FD538B373782}" srcOrd="0" destOrd="0" presId="urn:microsoft.com/office/officeart/2005/8/layout/default"/>
    <dgm:cxn modelId="{F7413819-A05C-49B4-855C-6753E31C5399}" srcId="{39DAEB90-3C44-415E-839B-55876C892F66}" destId="{BDD37EE6-EA37-4CE0-BF3C-006DB7D88358}" srcOrd="5" destOrd="0" parTransId="{4DE99C49-64F6-4085-A477-A01FF4726716}" sibTransId="{6F6BEF56-B80D-49C9-A057-1E79EC153CF8}"/>
    <dgm:cxn modelId="{0BD1564B-C140-49D2-8AAB-7EAA209F3DEA}" type="presOf" srcId="{6D642D1E-7C8F-4A59-B639-EF706E10D349}" destId="{A9BB9AC4-0A6E-450B-B40A-D64606DEAE33}" srcOrd="0" destOrd="0" presId="urn:microsoft.com/office/officeart/2005/8/layout/default"/>
    <dgm:cxn modelId="{166CC0DC-3233-4C21-AE8E-B5143FD80860}" srcId="{39DAEB90-3C44-415E-839B-55876C892F66}" destId="{6D642D1E-7C8F-4A59-B639-EF706E10D349}" srcOrd="2" destOrd="0" parTransId="{E263D1A5-7F1B-402E-988E-6199B13BE9B0}" sibTransId="{E1EA5488-2ED5-49DE-B765-B25C23E7ED8F}"/>
    <dgm:cxn modelId="{061AA5F1-DF8C-4A13-A975-E260D5DE0792}" srcId="{39DAEB90-3C44-415E-839B-55876C892F66}" destId="{720C5FC1-1B5C-4E16-A6F5-FD1D33E007DA}" srcOrd="0" destOrd="0" parTransId="{8A484020-7876-4E17-9F9A-93681ED9D746}" sibTransId="{1A5A3450-FC44-4129-A94E-81B7B690D936}"/>
    <dgm:cxn modelId="{3C09F683-9B9A-41AE-8B68-F8F951C7D69A}" type="presOf" srcId="{8432324E-CB92-4B15-9F7A-A87BAB914698}" destId="{08866550-8742-4471-8AE3-16C5C38C5EFA}" srcOrd="0" destOrd="0" presId="urn:microsoft.com/office/officeart/2005/8/layout/default"/>
    <dgm:cxn modelId="{CFAA6A3B-8245-4D71-9112-B8C84AABE670}" srcId="{39DAEB90-3C44-415E-839B-55876C892F66}" destId="{8432324E-CB92-4B15-9F7A-A87BAB914698}" srcOrd="3" destOrd="0" parTransId="{7D16E9A8-9BDE-465F-9B60-97F0C32BD286}" sibTransId="{18CF18CB-FF5C-4C1B-802E-6FA18B7D3B50}"/>
    <dgm:cxn modelId="{F1294CBE-8194-4C8C-B1B3-BCCABE35F634}" srcId="{39DAEB90-3C44-415E-839B-55876C892F66}" destId="{B199C413-0B8E-4047-AAD0-FDC07146D5E7}" srcOrd="1" destOrd="0" parTransId="{E62B8C7A-FC51-450B-990C-2830D1EA1839}" sibTransId="{C52D68B8-9988-40CC-831B-EF34E3617216}"/>
    <dgm:cxn modelId="{A3F2824B-DB39-4D1D-B84E-ACB6109BC42D}" type="presOf" srcId="{39DAEB90-3C44-415E-839B-55876C892F66}" destId="{EEF83082-FD63-41B5-8D0D-3D6CCC2BF6F7}" srcOrd="0" destOrd="0" presId="urn:microsoft.com/office/officeart/2005/8/layout/default"/>
    <dgm:cxn modelId="{20B40C73-CEAC-496D-A168-572F6AEEFDE5}" type="presOf" srcId="{720C5FC1-1B5C-4E16-A6F5-FD1D33E007DA}" destId="{6C946BCE-C2D6-4FA5-9D9C-CA3F93E0DD08}" srcOrd="0" destOrd="0" presId="urn:microsoft.com/office/officeart/2005/8/layout/default"/>
    <dgm:cxn modelId="{A6A72601-7299-4644-849B-10742BE3DB3E}" type="presOf" srcId="{B199C413-0B8E-4047-AAD0-FDC07146D5E7}" destId="{A9412CE8-293F-493E-8175-323AFC219AEF}" srcOrd="0" destOrd="0" presId="urn:microsoft.com/office/officeart/2005/8/layout/default"/>
    <dgm:cxn modelId="{FBB04368-06C4-40C2-8677-FEFA96898B90}" type="presOf" srcId="{BDD37EE6-EA37-4CE0-BF3C-006DB7D88358}" destId="{B90CFA7F-57B3-4CD9-83B2-9D0D863CD575}" srcOrd="0" destOrd="0" presId="urn:microsoft.com/office/officeart/2005/8/layout/default"/>
    <dgm:cxn modelId="{C5C52A0E-CD2D-4371-89CE-3BA0D3C69DEA}" type="presParOf" srcId="{EEF83082-FD63-41B5-8D0D-3D6CCC2BF6F7}" destId="{6C946BCE-C2D6-4FA5-9D9C-CA3F93E0DD08}" srcOrd="0" destOrd="0" presId="urn:microsoft.com/office/officeart/2005/8/layout/default"/>
    <dgm:cxn modelId="{0E033A41-5317-4A9C-9E45-C9E39124BA31}" type="presParOf" srcId="{EEF83082-FD63-41B5-8D0D-3D6CCC2BF6F7}" destId="{2110D2BC-68DA-4184-AB6B-55131766B253}" srcOrd="1" destOrd="0" presId="urn:microsoft.com/office/officeart/2005/8/layout/default"/>
    <dgm:cxn modelId="{28FA21E0-8C20-490E-9212-0D79EB2F3B78}" type="presParOf" srcId="{EEF83082-FD63-41B5-8D0D-3D6CCC2BF6F7}" destId="{A9412CE8-293F-493E-8175-323AFC219AEF}" srcOrd="2" destOrd="0" presId="urn:microsoft.com/office/officeart/2005/8/layout/default"/>
    <dgm:cxn modelId="{91DDB982-A1BF-4C19-99A0-896B4F80556E}" type="presParOf" srcId="{EEF83082-FD63-41B5-8D0D-3D6CCC2BF6F7}" destId="{5C81B1BF-5799-4BC7-B117-26399509BBC0}" srcOrd="3" destOrd="0" presId="urn:microsoft.com/office/officeart/2005/8/layout/default"/>
    <dgm:cxn modelId="{B78E3029-92E8-4C9E-8C5E-173AE6D501BC}" type="presParOf" srcId="{EEF83082-FD63-41B5-8D0D-3D6CCC2BF6F7}" destId="{A9BB9AC4-0A6E-450B-B40A-D64606DEAE33}" srcOrd="4" destOrd="0" presId="urn:microsoft.com/office/officeart/2005/8/layout/default"/>
    <dgm:cxn modelId="{BFC7BFAE-F5D3-479C-A923-FEE9D1EF2AEA}" type="presParOf" srcId="{EEF83082-FD63-41B5-8D0D-3D6CCC2BF6F7}" destId="{FD1BB3A5-6F10-41EA-A574-5CF85391088D}" srcOrd="5" destOrd="0" presId="urn:microsoft.com/office/officeart/2005/8/layout/default"/>
    <dgm:cxn modelId="{3D91D2F8-3AFE-497C-92D1-90CB00FDD844}" type="presParOf" srcId="{EEF83082-FD63-41B5-8D0D-3D6CCC2BF6F7}" destId="{08866550-8742-4471-8AE3-16C5C38C5EFA}" srcOrd="6" destOrd="0" presId="urn:microsoft.com/office/officeart/2005/8/layout/default"/>
    <dgm:cxn modelId="{6967FA08-D926-4766-8F97-D2FB5442A384}" type="presParOf" srcId="{EEF83082-FD63-41B5-8D0D-3D6CCC2BF6F7}" destId="{2FB7E217-B83E-4BE2-A346-4B81A3271102}" srcOrd="7" destOrd="0" presId="urn:microsoft.com/office/officeart/2005/8/layout/default"/>
    <dgm:cxn modelId="{9D3B0924-F9A4-4E45-BD79-6264A073379E}" type="presParOf" srcId="{EEF83082-FD63-41B5-8D0D-3D6CCC2BF6F7}" destId="{743C1476-4F2C-4083-BC69-FD538B373782}" srcOrd="8" destOrd="0" presId="urn:microsoft.com/office/officeart/2005/8/layout/default"/>
    <dgm:cxn modelId="{7C0A7617-C822-42A3-9A06-EF7E0FFBC7B8}" type="presParOf" srcId="{EEF83082-FD63-41B5-8D0D-3D6CCC2BF6F7}" destId="{D7C7F9EC-F69F-42B6-8CA5-17E06FB3B52E}" srcOrd="9" destOrd="0" presId="urn:microsoft.com/office/officeart/2005/8/layout/default"/>
    <dgm:cxn modelId="{B9B79578-B662-4E22-A16D-C989F0CA0741}" type="presParOf" srcId="{EEF83082-FD63-41B5-8D0D-3D6CCC2BF6F7}" destId="{B90CFA7F-57B3-4CD9-83B2-9D0D863CD575}" srcOrd="1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9DAEB90-3C44-415E-839B-55876C892F66}"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3200" i="0" dirty="0" smtClean="0">
              <a:effectLst>
                <a:outerShdw blurRad="38100" dist="38100" dir="2700000" algn="tl">
                  <a:srgbClr val="000000">
                    <a:alpha val="43137"/>
                  </a:srgbClr>
                </a:outerShdw>
              </a:effectLst>
              <a:latin typeface="Jameel Noori Nastaleeq" pitchFamily="2" charset="-78"/>
              <a:cs typeface="Jameel Noori Nastaleeq" pitchFamily="2" charset="-78"/>
            </a:rPr>
            <a:t>عمل دعوت کا لازمی تقاضا ہے (الصف: 2-3)</a:t>
          </a:r>
          <a:endParaRPr lang="en-US" sz="3200" i="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pPr rtl="1"/>
          <a:endParaRPr lang="en-US" sz="900" i="0">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pPr rtl="1"/>
          <a:endParaRPr lang="en-US" sz="900" i="0">
            <a:latin typeface="Jameel Noori Nastaleeq" pitchFamily="2" charset="-78"/>
            <a:cs typeface="Jameel Noori Nastaleeq" pitchFamily="2" charset="-78"/>
          </a:endParaRPr>
        </a:p>
      </dgm:t>
    </dgm:pt>
    <dgm:pt modelId="{B199C413-0B8E-4047-AAD0-FDC07146D5E7}">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3200" i="0" dirty="0" smtClean="0">
              <a:effectLst>
                <a:outerShdw blurRad="38100" dist="38100" dir="2700000" algn="tl">
                  <a:srgbClr val="000000">
                    <a:alpha val="43137"/>
                  </a:srgbClr>
                </a:outerShdw>
              </a:effectLst>
              <a:latin typeface="Jameel Noori Nastaleeq" pitchFamily="2" charset="-78"/>
              <a:cs typeface="Jameel Noori Nastaleeq" pitchFamily="2" charset="-78"/>
            </a:rPr>
            <a:t>تکمیلِ عمل تک دعوت کے کام کو مؤخر کرنا درست نہیں</a:t>
          </a:r>
        </a:p>
      </dgm:t>
    </dgm:pt>
    <dgm:pt modelId="{E62B8C7A-FC51-450B-990C-2830D1EA1839}" type="parTrans" cxnId="{F1294CBE-8194-4C8C-B1B3-BCCABE35F634}">
      <dgm:prSet/>
      <dgm:spPr/>
      <dgm:t>
        <a:bodyPr/>
        <a:lstStyle/>
        <a:p>
          <a:pPr rtl="1"/>
          <a:endParaRPr lang="en-US" sz="1400"/>
        </a:p>
      </dgm:t>
    </dgm:pt>
    <dgm:pt modelId="{C52D68B8-9988-40CC-831B-EF34E3617216}" type="sibTrans" cxnId="{F1294CBE-8194-4C8C-B1B3-BCCABE35F634}">
      <dgm:prSet/>
      <dgm:spPr/>
      <dgm:t>
        <a:bodyPr/>
        <a:lstStyle/>
        <a:p>
          <a:pPr rtl="1"/>
          <a:endParaRPr lang="en-US" sz="1400"/>
        </a:p>
      </dgm:t>
    </dgm:pt>
    <dgm:pt modelId="{6D642D1E-7C8F-4A59-B639-EF706E10D349}">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3200" i="0" dirty="0" smtClean="0">
              <a:effectLst>
                <a:outerShdw blurRad="38100" dist="38100" dir="2700000" algn="tl">
                  <a:srgbClr val="000000">
                    <a:alpha val="43137"/>
                  </a:srgbClr>
                </a:outerShdw>
              </a:effectLst>
              <a:latin typeface="Jameel Noori Nastaleeq" pitchFamily="2" charset="-78"/>
              <a:cs typeface="Jameel Noori Nastaleeq" pitchFamily="2" charset="-78"/>
            </a:rPr>
            <a:t>دعوت بھی عمل میں اصلاح پیدا کرتی ہے</a:t>
          </a:r>
        </a:p>
      </dgm:t>
    </dgm:pt>
    <dgm:pt modelId="{E263D1A5-7F1B-402E-988E-6199B13BE9B0}" type="parTrans" cxnId="{166CC0DC-3233-4C21-AE8E-B5143FD80860}">
      <dgm:prSet/>
      <dgm:spPr/>
      <dgm:t>
        <a:bodyPr/>
        <a:lstStyle/>
        <a:p>
          <a:pPr rtl="1"/>
          <a:endParaRPr lang="en-US" sz="1400"/>
        </a:p>
      </dgm:t>
    </dgm:pt>
    <dgm:pt modelId="{E1EA5488-2ED5-49DE-B765-B25C23E7ED8F}" type="sibTrans" cxnId="{166CC0DC-3233-4C21-AE8E-B5143FD80860}">
      <dgm:prSet/>
      <dgm:spPr/>
      <dgm:t>
        <a:bodyPr/>
        <a:lstStyle/>
        <a:p>
          <a:pPr rtl="1"/>
          <a:endParaRPr lang="en-US" sz="1400"/>
        </a:p>
      </dgm:t>
    </dgm:pt>
    <dgm:pt modelId="{8432324E-CB92-4B15-9F7A-A87BAB914698}">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3200" i="0" dirty="0" smtClean="0">
              <a:effectLst>
                <a:outerShdw blurRad="38100" dist="38100" dir="2700000" algn="tl">
                  <a:srgbClr val="000000">
                    <a:alpha val="43137"/>
                  </a:srgbClr>
                </a:outerShdw>
              </a:effectLst>
              <a:latin typeface="Jameel Noori Nastaleeq" pitchFamily="2" charset="-78"/>
              <a:cs typeface="Jameel Noori Nastaleeq" pitchFamily="2" charset="-78"/>
            </a:rPr>
            <a:t>دعوت بلا عمل کے بھی محدود اثرات ہوتے ہیں</a:t>
          </a:r>
        </a:p>
      </dgm:t>
    </dgm:pt>
    <dgm:pt modelId="{7D16E9A8-9BDE-465F-9B60-97F0C32BD286}" type="parTrans" cxnId="{CFAA6A3B-8245-4D71-9112-B8C84AABE670}">
      <dgm:prSet/>
      <dgm:spPr/>
      <dgm:t>
        <a:bodyPr/>
        <a:lstStyle/>
        <a:p>
          <a:pPr rtl="1"/>
          <a:endParaRPr lang="en-US" sz="1400"/>
        </a:p>
      </dgm:t>
    </dgm:pt>
    <dgm:pt modelId="{18CF18CB-FF5C-4C1B-802E-6FA18B7D3B50}" type="sibTrans" cxnId="{CFAA6A3B-8245-4D71-9112-B8C84AABE670}">
      <dgm:prSet/>
      <dgm:spPr/>
      <dgm:t>
        <a:bodyPr/>
        <a:lstStyle/>
        <a:p>
          <a:pPr rtl="1"/>
          <a:endParaRPr lang="en-US" sz="1400"/>
        </a:p>
      </dgm:t>
    </dgm:pt>
    <dgm:pt modelId="{528E304A-9638-4262-BD39-C64E1471E961}" type="pres">
      <dgm:prSet presAssocID="{39DAEB90-3C44-415E-839B-55876C892F66}" presName="linear" presStyleCnt="0">
        <dgm:presLayoutVars>
          <dgm:animLvl val="lvl"/>
          <dgm:resizeHandles val="exact"/>
        </dgm:presLayoutVars>
      </dgm:prSet>
      <dgm:spPr/>
      <dgm:t>
        <a:bodyPr/>
        <a:lstStyle/>
        <a:p>
          <a:endParaRPr lang="en-US"/>
        </a:p>
      </dgm:t>
    </dgm:pt>
    <dgm:pt modelId="{2A0E58AD-3140-499D-82D2-968D521DFA32}" type="pres">
      <dgm:prSet presAssocID="{720C5FC1-1B5C-4E16-A6F5-FD1D33E007DA}" presName="parentText" presStyleLbl="node1" presStyleIdx="0" presStyleCnt="4" custLinFactNeighborX="19756" custLinFactNeighborY="-25192">
        <dgm:presLayoutVars>
          <dgm:chMax val="0"/>
          <dgm:bulletEnabled val="1"/>
        </dgm:presLayoutVars>
      </dgm:prSet>
      <dgm:spPr/>
      <dgm:t>
        <a:bodyPr/>
        <a:lstStyle/>
        <a:p>
          <a:endParaRPr lang="en-US"/>
        </a:p>
      </dgm:t>
    </dgm:pt>
    <dgm:pt modelId="{265B4DE2-7DAE-430C-8322-263026A657D8}" type="pres">
      <dgm:prSet presAssocID="{1A5A3450-FC44-4129-A94E-81B7B690D936}" presName="spacer" presStyleCnt="0"/>
      <dgm:spPr/>
    </dgm:pt>
    <dgm:pt modelId="{968AAB41-8215-4BE2-B323-4E54336C7BC8}" type="pres">
      <dgm:prSet presAssocID="{B199C413-0B8E-4047-AAD0-FDC07146D5E7}" presName="parentText" presStyleLbl="node1" presStyleIdx="1" presStyleCnt="4" custLinFactNeighborX="19756" custLinFactNeighborY="-25192">
        <dgm:presLayoutVars>
          <dgm:chMax val="0"/>
          <dgm:bulletEnabled val="1"/>
        </dgm:presLayoutVars>
      </dgm:prSet>
      <dgm:spPr/>
      <dgm:t>
        <a:bodyPr/>
        <a:lstStyle/>
        <a:p>
          <a:endParaRPr lang="en-US"/>
        </a:p>
      </dgm:t>
    </dgm:pt>
    <dgm:pt modelId="{D132F9A7-E970-4A46-9D78-64A988014424}" type="pres">
      <dgm:prSet presAssocID="{C52D68B8-9988-40CC-831B-EF34E3617216}" presName="spacer" presStyleCnt="0"/>
      <dgm:spPr/>
    </dgm:pt>
    <dgm:pt modelId="{D5B82449-B321-4FC8-93EA-B11E497121BF}" type="pres">
      <dgm:prSet presAssocID="{6D642D1E-7C8F-4A59-B639-EF706E10D349}" presName="parentText" presStyleLbl="node1" presStyleIdx="2" presStyleCnt="4" custLinFactNeighborX="19756" custLinFactNeighborY="-25192">
        <dgm:presLayoutVars>
          <dgm:chMax val="0"/>
          <dgm:bulletEnabled val="1"/>
        </dgm:presLayoutVars>
      </dgm:prSet>
      <dgm:spPr/>
      <dgm:t>
        <a:bodyPr/>
        <a:lstStyle/>
        <a:p>
          <a:endParaRPr lang="en-US"/>
        </a:p>
      </dgm:t>
    </dgm:pt>
    <dgm:pt modelId="{7D1B6D8B-624A-4520-BDFE-C3577E2465E5}" type="pres">
      <dgm:prSet presAssocID="{E1EA5488-2ED5-49DE-B765-B25C23E7ED8F}" presName="spacer" presStyleCnt="0"/>
      <dgm:spPr/>
    </dgm:pt>
    <dgm:pt modelId="{7A875739-9DB3-48B1-9102-BF20D2628FF6}" type="pres">
      <dgm:prSet presAssocID="{8432324E-CB92-4B15-9F7A-A87BAB914698}" presName="parentText" presStyleLbl="node1" presStyleIdx="3" presStyleCnt="4" custLinFactNeighborX="19756" custLinFactNeighborY="-25192">
        <dgm:presLayoutVars>
          <dgm:chMax val="0"/>
          <dgm:bulletEnabled val="1"/>
        </dgm:presLayoutVars>
      </dgm:prSet>
      <dgm:spPr/>
      <dgm:t>
        <a:bodyPr/>
        <a:lstStyle/>
        <a:p>
          <a:endParaRPr lang="en-US"/>
        </a:p>
      </dgm:t>
    </dgm:pt>
  </dgm:ptLst>
  <dgm:cxnLst>
    <dgm:cxn modelId="{F1294CBE-8194-4C8C-B1B3-BCCABE35F634}" srcId="{39DAEB90-3C44-415E-839B-55876C892F66}" destId="{B199C413-0B8E-4047-AAD0-FDC07146D5E7}" srcOrd="1" destOrd="0" parTransId="{E62B8C7A-FC51-450B-990C-2830D1EA1839}" sibTransId="{C52D68B8-9988-40CC-831B-EF34E3617216}"/>
    <dgm:cxn modelId="{CFAA6A3B-8245-4D71-9112-B8C84AABE670}" srcId="{39DAEB90-3C44-415E-839B-55876C892F66}" destId="{8432324E-CB92-4B15-9F7A-A87BAB914698}" srcOrd="3" destOrd="0" parTransId="{7D16E9A8-9BDE-465F-9B60-97F0C32BD286}" sibTransId="{18CF18CB-FF5C-4C1B-802E-6FA18B7D3B50}"/>
    <dgm:cxn modelId="{3DD8351F-1E88-40DD-B36C-9108F65A62FA}" type="presOf" srcId="{720C5FC1-1B5C-4E16-A6F5-FD1D33E007DA}" destId="{2A0E58AD-3140-499D-82D2-968D521DFA32}" srcOrd="0" destOrd="0" presId="urn:microsoft.com/office/officeart/2005/8/layout/vList2"/>
    <dgm:cxn modelId="{8AE48876-8B25-4D0C-8BBE-DEBD550ED7D2}" type="presOf" srcId="{8432324E-CB92-4B15-9F7A-A87BAB914698}" destId="{7A875739-9DB3-48B1-9102-BF20D2628FF6}" srcOrd="0" destOrd="0" presId="urn:microsoft.com/office/officeart/2005/8/layout/vList2"/>
    <dgm:cxn modelId="{061AA5F1-DF8C-4A13-A975-E260D5DE0792}" srcId="{39DAEB90-3C44-415E-839B-55876C892F66}" destId="{720C5FC1-1B5C-4E16-A6F5-FD1D33E007DA}" srcOrd="0" destOrd="0" parTransId="{8A484020-7876-4E17-9F9A-93681ED9D746}" sibTransId="{1A5A3450-FC44-4129-A94E-81B7B690D936}"/>
    <dgm:cxn modelId="{DEE6917A-DF48-4395-AA91-0DD4BE2E6578}" type="presOf" srcId="{B199C413-0B8E-4047-AAD0-FDC07146D5E7}" destId="{968AAB41-8215-4BE2-B323-4E54336C7BC8}" srcOrd="0" destOrd="0" presId="urn:microsoft.com/office/officeart/2005/8/layout/vList2"/>
    <dgm:cxn modelId="{63B70255-4531-4115-9E49-A37464A502F9}" type="presOf" srcId="{39DAEB90-3C44-415E-839B-55876C892F66}" destId="{528E304A-9638-4262-BD39-C64E1471E961}" srcOrd="0" destOrd="0" presId="urn:microsoft.com/office/officeart/2005/8/layout/vList2"/>
    <dgm:cxn modelId="{166CC0DC-3233-4C21-AE8E-B5143FD80860}" srcId="{39DAEB90-3C44-415E-839B-55876C892F66}" destId="{6D642D1E-7C8F-4A59-B639-EF706E10D349}" srcOrd="2" destOrd="0" parTransId="{E263D1A5-7F1B-402E-988E-6199B13BE9B0}" sibTransId="{E1EA5488-2ED5-49DE-B765-B25C23E7ED8F}"/>
    <dgm:cxn modelId="{8D4EB687-1B26-4E33-A87E-14C9B6E296E1}" type="presOf" srcId="{6D642D1E-7C8F-4A59-B639-EF706E10D349}" destId="{D5B82449-B321-4FC8-93EA-B11E497121BF}" srcOrd="0" destOrd="0" presId="urn:microsoft.com/office/officeart/2005/8/layout/vList2"/>
    <dgm:cxn modelId="{4C2AF82A-F1AC-437B-9506-F8406EF84873}" type="presParOf" srcId="{528E304A-9638-4262-BD39-C64E1471E961}" destId="{2A0E58AD-3140-499D-82D2-968D521DFA32}" srcOrd="0" destOrd="0" presId="urn:microsoft.com/office/officeart/2005/8/layout/vList2"/>
    <dgm:cxn modelId="{0052A0F0-1BBD-45B4-8F14-4B5032C5DDDC}" type="presParOf" srcId="{528E304A-9638-4262-BD39-C64E1471E961}" destId="{265B4DE2-7DAE-430C-8322-263026A657D8}" srcOrd="1" destOrd="0" presId="urn:microsoft.com/office/officeart/2005/8/layout/vList2"/>
    <dgm:cxn modelId="{0A89F213-1956-44E0-B608-C3C8C2B2089B}" type="presParOf" srcId="{528E304A-9638-4262-BD39-C64E1471E961}" destId="{968AAB41-8215-4BE2-B323-4E54336C7BC8}" srcOrd="2" destOrd="0" presId="urn:microsoft.com/office/officeart/2005/8/layout/vList2"/>
    <dgm:cxn modelId="{2C963FA4-B46B-4643-AC58-D3CF631E3037}" type="presParOf" srcId="{528E304A-9638-4262-BD39-C64E1471E961}" destId="{D132F9A7-E970-4A46-9D78-64A988014424}" srcOrd="3" destOrd="0" presId="urn:microsoft.com/office/officeart/2005/8/layout/vList2"/>
    <dgm:cxn modelId="{4DA10CAB-4E04-4418-BFA1-F9ACDF7CC6EF}" type="presParOf" srcId="{528E304A-9638-4262-BD39-C64E1471E961}" destId="{D5B82449-B321-4FC8-93EA-B11E497121BF}" srcOrd="4" destOrd="0" presId="urn:microsoft.com/office/officeart/2005/8/layout/vList2"/>
    <dgm:cxn modelId="{41B2C1CD-34A7-4E20-8C11-AABB2F919C52}" type="presParOf" srcId="{528E304A-9638-4262-BD39-C64E1471E961}" destId="{7D1B6D8B-624A-4520-BDFE-C3577E2465E5}" srcOrd="5" destOrd="0" presId="urn:microsoft.com/office/officeart/2005/8/layout/vList2"/>
    <dgm:cxn modelId="{50360AF8-5466-4772-A690-BE1F5FC683A8}" type="presParOf" srcId="{528E304A-9638-4262-BD39-C64E1471E961}" destId="{7A875739-9DB3-48B1-9102-BF20D2628FF6}"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80000"/>
            </a:lnSpc>
            <a:spcAft>
              <a:spcPts val="0"/>
            </a:spcAft>
          </a:pPr>
          <a:r>
            <a:rPr lang="ur-PK" sz="3200" i="0" dirty="0" smtClean="0">
              <a:effectLst>
                <a:outerShdw blurRad="38100" dist="38100" dir="2700000" algn="tl">
                  <a:srgbClr val="000000">
                    <a:alpha val="43137"/>
                  </a:srgbClr>
                </a:outerShdw>
              </a:effectLst>
              <a:latin typeface="Jameel Noori Nastaleeq" pitchFamily="2" charset="-78"/>
              <a:cs typeface="Jameel Noori Nastaleeq" pitchFamily="2" charset="-78"/>
            </a:rPr>
            <a:t>مخالفانہ ماحول میں </a:t>
          </a:r>
          <a:endParaRPr lang="ar-SA" sz="3200" i="0"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a:p>
          <a:pPr rtl="1">
            <a:lnSpc>
              <a:spcPct val="80000"/>
            </a:lnSpc>
            <a:spcAft>
              <a:spcPts val="0"/>
            </a:spcAft>
          </a:pPr>
          <a:r>
            <a:rPr lang="ur-PK" sz="3200" i="0" dirty="0" smtClean="0">
              <a:effectLst>
                <a:outerShdw blurRad="38100" dist="38100" dir="2700000" algn="tl">
                  <a:srgbClr val="000000">
                    <a:alpha val="43137"/>
                  </a:srgbClr>
                </a:outerShdw>
              </a:effectLst>
              <a:latin typeface="Jameel Noori Nastaleeq" pitchFamily="2" charset="-78"/>
              <a:cs typeface="Jameel Noori Nastaleeq" pitchFamily="2" charset="-78"/>
            </a:rPr>
            <a:t>کلمۂ عزیمت</a:t>
          </a:r>
          <a:endParaRPr lang="en-US" sz="3200" i="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pPr rtl="1"/>
          <a:endParaRPr lang="en-US" sz="900" i="0">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pPr rtl="1"/>
          <a:endParaRPr lang="en-US" sz="900" i="0">
            <a:latin typeface="Jameel Noori Nastaleeq" pitchFamily="2" charset="-78"/>
            <a:cs typeface="Jameel Noori Nastaleeq" pitchFamily="2" charset="-78"/>
          </a:endParaRPr>
        </a:p>
      </dgm:t>
    </dgm:pt>
    <dgm:pt modelId="{BB0B4F23-1274-411C-95F9-2A578A5FF1FD}">
      <dgm:prSet phldrT="[Text]" custT="1"/>
      <dgm:spPr>
        <a:solidFill>
          <a:srgbClr val="D2DEEF"/>
        </a:solidFill>
        <a:ln>
          <a:solidFill>
            <a:srgbClr val="1A3F6D"/>
          </a:solidFill>
        </a:ln>
      </dgm:spPr>
      <dgm:t>
        <a:bodyPr/>
        <a:lstStyle/>
        <a:p>
          <a:pPr algn="r" rtl="1"/>
          <a:r>
            <a:rPr lang="ur-PK" sz="2800" i="0" dirty="0" smtClean="0">
              <a:effectLst/>
              <a:latin typeface="Jameel Noori Nastaleeq" pitchFamily="2" charset="-78"/>
              <a:cs typeface="Jameel Noori Nastaleeq" pitchFamily="2" charset="-78"/>
            </a:rPr>
            <a:t>اللہ کی فرمانبرداری کا اعلان</a:t>
          </a:r>
          <a:endParaRPr lang="en-US" sz="2800" i="0" dirty="0">
            <a:effectLst/>
            <a:latin typeface="Jameel Noori Nastaleeq" pitchFamily="2" charset="-78"/>
            <a:cs typeface="Jameel Noori Nastaleeq" pitchFamily="2" charset="-78"/>
          </a:endParaRPr>
        </a:p>
      </dgm:t>
    </dgm:pt>
    <dgm:pt modelId="{9760E654-D05C-425E-9328-689C00C1CE12}" type="parTrans" cxnId="{0B791FB8-2275-4DC8-AE2A-79F092CE5FC9}">
      <dgm:prSet/>
      <dgm:spPr/>
      <dgm:t>
        <a:bodyPr/>
        <a:lstStyle/>
        <a:p>
          <a:endParaRPr lang="en-US"/>
        </a:p>
      </dgm:t>
    </dgm:pt>
    <dgm:pt modelId="{B88C9655-0114-43E1-846A-D58B7EBD9396}" type="sibTrans" cxnId="{0B791FB8-2275-4DC8-AE2A-79F092CE5FC9}">
      <dgm:prSet/>
      <dgm:spPr/>
      <dgm:t>
        <a:bodyPr/>
        <a:lstStyle/>
        <a:p>
          <a:endParaRPr lang="en-US"/>
        </a:p>
      </dgm:t>
    </dgm:pt>
    <dgm:pt modelId="{CFDEF67D-CFDC-4CC5-8C7E-93FA25173F65}">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80000"/>
            </a:lnSpc>
            <a:spcAft>
              <a:spcPts val="0"/>
            </a:spcAft>
          </a:pPr>
          <a:r>
            <a:rPr lang="ur-PK" sz="3200" i="0" dirty="0" smtClean="0">
              <a:effectLst>
                <a:outerShdw blurRad="38100" dist="38100" dir="2700000" algn="tl">
                  <a:srgbClr val="000000">
                    <a:alpha val="43137"/>
                  </a:srgbClr>
                </a:outerShdw>
              </a:effectLst>
              <a:latin typeface="Jameel Noori Nastaleeq" pitchFamily="2" charset="-78"/>
              <a:cs typeface="Jameel Noori Nastaleeq" pitchFamily="2" charset="-78"/>
            </a:rPr>
            <a:t>کلمۂ تواضع و انکساری</a:t>
          </a:r>
          <a:endParaRPr lang="en-US" sz="3200" i="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DA96957-782F-44DB-BF7D-26CD37B2D2AF}" type="parTrans" cxnId="{1DC0EA75-41A6-43DF-A180-087256BCF79E}">
      <dgm:prSet/>
      <dgm:spPr/>
      <dgm:t>
        <a:bodyPr/>
        <a:lstStyle/>
        <a:p>
          <a:endParaRPr lang="en-US"/>
        </a:p>
      </dgm:t>
    </dgm:pt>
    <dgm:pt modelId="{13F1A7C0-4FE7-45D8-8355-58EE8AF8E8DA}" type="sibTrans" cxnId="{1DC0EA75-41A6-43DF-A180-087256BCF79E}">
      <dgm:prSet/>
      <dgm:spPr/>
      <dgm:t>
        <a:bodyPr/>
        <a:lstStyle/>
        <a:p>
          <a:endParaRPr lang="en-US"/>
        </a:p>
      </dgm:t>
    </dgm:pt>
    <dgm:pt modelId="{CF756C69-52C1-442B-9112-0288396592CB}">
      <dgm:prSet phldrT="[Text]" custT="1"/>
      <dgm:spPr>
        <a:solidFill>
          <a:srgbClr val="D2DEEF"/>
        </a:solidFill>
        <a:ln>
          <a:solidFill>
            <a:srgbClr val="1A3F6D"/>
          </a:solidFill>
        </a:ln>
      </dgm:spPr>
      <dgm:t>
        <a:bodyPr/>
        <a:lstStyle/>
        <a:p>
          <a:pPr algn="r" rtl="1"/>
          <a:r>
            <a:rPr lang="ur-PK" sz="2800" i="0" dirty="0" smtClean="0">
              <a:effectLst/>
              <a:latin typeface="Jameel Noori Nastaleeq" pitchFamily="2" charset="-78"/>
              <a:cs typeface="Jameel Noori Nastaleeq" pitchFamily="2" charset="-78"/>
            </a:rPr>
            <a:t>تکبر پیدا کرنے کے شیطانی حملے سے حفاظت</a:t>
          </a:r>
          <a:endParaRPr lang="en-US" sz="2800" i="0" dirty="0">
            <a:effectLst/>
            <a:latin typeface="Jameel Noori Nastaleeq" pitchFamily="2" charset="-78"/>
            <a:cs typeface="Jameel Noori Nastaleeq" pitchFamily="2" charset="-78"/>
          </a:endParaRPr>
        </a:p>
      </dgm:t>
    </dgm:pt>
    <dgm:pt modelId="{F71E5664-BAFD-47DB-B62A-C2DC0DBD3D31}" type="parTrans" cxnId="{7BEF3C81-E45D-4E87-A1D5-D833C5F9EFC4}">
      <dgm:prSet/>
      <dgm:spPr/>
      <dgm:t>
        <a:bodyPr/>
        <a:lstStyle/>
        <a:p>
          <a:endParaRPr lang="en-US"/>
        </a:p>
      </dgm:t>
    </dgm:pt>
    <dgm:pt modelId="{BE30EF27-8F99-4544-8239-BB9090A3E459}" type="sibTrans" cxnId="{7BEF3C81-E45D-4E87-A1D5-D833C5F9EFC4}">
      <dgm:prSet/>
      <dgm:spPr/>
      <dgm:t>
        <a:bodyPr/>
        <a:lstStyle/>
        <a:p>
          <a:endParaRPr lang="en-US"/>
        </a:p>
      </dgm:t>
    </dgm:pt>
    <dgm:pt modelId="{C3D9DDDD-FF9B-41B7-82C8-2EBB0BAC2DF7}">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80000"/>
            </a:lnSpc>
            <a:spcAft>
              <a:spcPts val="0"/>
            </a:spcAft>
          </a:pPr>
          <a:r>
            <a:rPr lang="ur-PK" sz="3200" i="0" dirty="0" smtClean="0">
              <a:effectLst>
                <a:outerShdw blurRad="38100" dist="38100" dir="2700000" algn="tl">
                  <a:srgbClr val="000000">
                    <a:alpha val="43137"/>
                  </a:srgbClr>
                </a:outerShdw>
              </a:effectLst>
              <a:latin typeface="Jameel Noori Nastaleeq" pitchFamily="2" charset="-78"/>
              <a:cs typeface="Jameel Noori Nastaleeq" pitchFamily="2" charset="-78"/>
            </a:rPr>
            <a:t>فرقہ وارانہ تقسیم سے اعلانِ برأت</a:t>
          </a:r>
          <a:endParaRPr lang="en-US" sz="3200" i="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D060211-711C-492E-94C2-78C9DF422AE8}" type="parTrans" cxnId="{7F32D1DB-9D23-4CF3-BC21-E0649CC6AA21}">
      <dgm:prSet/>
      <dgm:spPr/>
      <dgm:t>
        <a:bodyPr/>
        <a:lstStyle/>
        <a:p>
          <a:endParaRPr lang="en-US"/>
        </a:p>
      </dgm:t>
    </dgm:pt>
    <dgm:pt modelId="{503E80BB-E81E-4E78-9A03-B3F2D712D343}" type="sibTrans" cxnId="{7F32D1DB-9D23-4CF3-BC21-E0649CC6AA21}">
      <dgm:prSet/>
      <dgm:spPr/>
      <dgm:t>
        <a:bodyPr/>
        <a:lstStyle/>
        <a:p>
          <a:endParaRPr lang="en-US"/>
        </a:p>
      </dgm:t>
    </dgm:pt>
    <dgm:pt modelId="{C56AA3EF-2124-4693-8724-84D803BE1016}">
      <dgm:prSet phldrT="[Text]" custT="1"/>
      <dgm:spPr>
        <a:solidFill>
          <a:srgbClr val="D2DEEF"/>
        </a:solidFill>
        <a:ln>
          <a:solidFill>
            <a:srgbClr val="1A3F6D"/>
          </a:solidFill>
        </a:ln>
      </dgm:spPr>
      <dgm:t>
        <a:bodyPr/>
        <a:lstStyle/>
        <a:p>
          <a:pPr algn="r" rtl="1"/>
          <a:r>
            <a:rPr lang="ur-PK" sz="2800" i="0" dirty="0" smtClean="0">
              <a:effectLst/>
              <a:latin typeface="Jameel Noori Nastaleeq" pitchFamily="2" charset="-78"/>
              <a:cs typeface="Jameel Noori Nastaleeq" pitchFamily="2" charset="-78"/>
            </a:rPr>
            <a:t>متفق علیہ اُمور کی دعوت</a:t>
          </a:r>
          <a:endParaRPr lang="en-US" sz="2800" i="0" dirty="0">
            <a:effectLst/>
            <a:latin typeface="Jameel Noori Nastaleeq" pitchFamily="2" charset="-78"/>
            <a:cs typeface="Jameel Noori Nastaleeq" pitchFamily="2" charset="-78"/>
          </a:endParaRPr>
        </a:p>
      </dgm:t>
    </dgm:pt>
    <dgm:pt modelId="{080EAB44-E648-40BD-984E-F296CE64D56E}" type="parTrans" cxnId="{07024C3E-A020-4B77-BF7D-7EA7CBFE1D1F}">
      <dgm:prSet/>
      <dgm:spPr/>
      <dgm:t>
        <a:bodyPr/>
        <a:lstStyle/>
        <a:p>
          <a:endParaRPr lang="en-US"/>
        </a:p>
      </dgm:t>
    </dgm:pt>
    <dgm:pt modelId="{8F2C2DF5-0877-46A5-A42A-8AB6B4905851}" type="sibTrans" cxnId="{07024C3E-A020-4B77-BF7D-7EA7CBFE1D1F}">
      <dgm:prSet/>
      <dgm:spPr/>
      <dgm:t>
        <a:bodyPr/>
        <a:lstStyle/>
        <a:p>
          <a:endParaRPr lang="en-US"/>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3"/>
      <dgm:spPr/>
      <dgm:t>
        <a:bodyPr/>
        <a:lstStyle/>
        <a:p>
          <a:endParaRPr lang="en-US"/>
        </a:p>
      </dgm:t>
    </dgm:pt>
    <dgm:pt modelId="{19E83DBF-B052-4282-AE7E-816742773885}" type="pres">
      <dgm:prSet presAssocID="{9760E654-D05C-425E-9328-689C00C1CE12}" presName="parTrans" presStyleCnt="0"/>
      <dgm:spPr/>
    </dgm:pt>
    <dgm:pt modelId="{B0CC8467-6178-4D7F-9DD4-5CF7629721B7}" type="pres">
      <dgm:prSet presAssocID="{BB0B4F23-1274-411C-95F9-2A578A5FF1FD}" presName="node" presStyleLbl="alignAccFollowNode1" presStyleIdx="0" presStyleCnt="3" custScaleX="183507">
        <dgm:presLayoutVars>
          <dgm:bulletEnabled val="1"/>
        </dgm:presLayoutVars>
      </dgm:prSet>
      <dgm:spPr/>
      <dgm:t>
        <a:bodyPr/>
        <a:lstStyle/>
        <a:p>
          <a:endParaRPr lang="en-US"/>
        </a:p>
      </dgm:t>
    </dgm:pt>
    <dgm:pt modelId="{05F685FA-054D-4884-8073-AB90F7579885}" type="pres">
      <dgm:prSet presAssocID="{720C5FC1-1B5C-4E16-A6F5-FD1D33E007DA}" presName="vSp" presStyleCnt="0"/>
      <dgm:spPr/>
      <dgm:t>
        <a:bodyPr/>
        <a:lstStyle/>
        <a:p>
          <a:endParaRPr lang="en-US"/>
        </a:p>
      </dgm:t>
    </dgm:pt>
    <dgm:pt modelId="{8375BFD4-056B-49F0-8B8C-03784701F0DF}" type="pres">
      <dgm:prSet presAssocID="{CFDEF67D-CFDC-4CC5-8C7E-93FA25173F65}" presName="horFlow" presStyleCnt="0"/>
      <dgm:spPr/>
    </dgm:pt>
    <dgm:pt modelId="{BC8996D3-D111-4AE2-8A38-DBBEF6B988BB}" type="pres">
      <dgm:prSet presAssocID="{CFDEF67D-CFDC-4CC5-8C7E-93FA25173F65}" presName="bigChev" presStyleLbl="node1" presStyleIdx="1" presStyleCnt="3"/>
      <dgm:spPr/>
      <dgm:t>
        <a:bodyPr/>
        <a:lstStyle/>
        <a:p>
          <a:endParaRPr lang="en-US"/>
        </a:p>
      </dgm:t>
    </dgm:pt>
    <dgm:pt modelId="{0FB5C12E-B330-44C9-BB25-99D9B0F7890F}" type="pres">
      <dgm:prSet presAssocID="{F71E5664-BAFD-47DB-B62A-C2DC0DBD3D31}" presName="parTrans" presStyleCnt="0"/>
      <dgm:spPr/>
    </dgm:pt>
    <dgm:pt modelId="{F26ABBAA-7C52-4AB3-BD55-240D201196D7}" type="pres">
      <dgm:prSet presAssocID="{CF756C69-52C1-442B-9112-0288396592CB}" presName="node" presStyleLbl="alignAccFollowNode1" presStyleIdx="1" presStyleCnt="3" custScaleX="183507">
        <dgm:presLayoutVars>
          <dgm:bulletEnabled val="1"/>
        </dgm:presLayoutVars>
      </dgm:prSet>
      <dgm:spPr/>
      <dgm:t>
        <a:bodyPr/>
        <a:lstStyle/>
        <a:p>
          <a:endParaRPr lang="en-US"/>
        </a:p>
      </dgm:t>
    </dgm:pt>
    <dgm:pt modelId="{BF5F2DCD-520D-4523-B6E0-168D31CFD237}" type="pres">
      <dgm:prSet presAssocID="{CFDEF67D-CFDC-4CC5-8C7E-93FA25173F65}" presName="vSp" presStyleCnt="0"/>
      <dgm:spPr/>
    </dgm:pt>
    <dgm:pt modelId="{BE2726AF-E683-4ED7-BAEE-4AC94975FD14}" type="pres">
      <dgm:prSet presAssocID="{C3D9DDDD-FF9B-41B7-82C8-2EBB0BAC2DF7}" presName="horFlow" presStyleCnt="0"/>
      <dgm:spPr/>
    </dgm:pt>
    <dgm:pt modelId="{984F0999-D040-4FB9-B42F-998942AD8F98}" type="pres">
      <dgm:prSet presAssocID="{C3D9DDDD-FF9B-41B7-82C8-2EBB0BAC2DF7}" presName="bigChev" presStyleLbl="node1" presStyleIdx="2" presStyleCnt="3"/>
      <dgm:spPr/>
      <dgm:t>
        <a:bodyPr/>
        <a:lstStyle/>
        <a:p>
          <a:endParaRPr lang="en-US"/>
        </a:p>
      </dgm:t>
    </dgm:pt>
    <dgm:pt modelId="{C544A56D-E7AF-4CB2-BD5E-4149D7DB4C15}" type="pres">
      <dgm:prSet presAssocID="{080EAB44-E648-40BD-984E-F296CE64D56E}" presName="parTrans" presStyleCnt="0"/>
      <dgm:spPr/>
    </dgm:pt>
    <dgm:pt modelId="{6B796469-C924-4C0A-890F-1D60F73DB73F}" type="pres">
      <dgm:prSet presAssocID="{C56AA3EF-2124-4693-8724-84D803BE1016}" presName="node" presStyleLbl="alignAccFollowNode1" presStyleIdx="2" presStyleCnt="3" custScaleX="183507">
        <dgm:presLayoutVars>
          <dgm:bulletEnabled val="1"/>
        </dgm:presLayoutVars>
      </dgm:prSet>
      <dgm:spPr/>
      <dgm:t>
        <a:bodyPr/>
        <a:lstStyle/>
        <a:p>
          <a:endParaRPr lang="en-US"/>
        </a:p>
      </dgm:t>
    </dgm:pt>
  </dgm:ptLst>
  <dgm:cxnLst>
    <dgm:cxn modelId="{1DC0EA75-41A6-43DF-A180-087256BCF79E}" srcId="{39DAEB90-3C44-415E-839B-55876C892F66}" destId="{CFDEF67D-CFDC-4CC5-8C7E-93FA25173F65}" srcOrd="1" destOrd="0" parTransId="{0DA96957-782F-44DB-BF7D-26CD37B2D2AF}" sibTransId="{13F1A7C0-4FE7-45D8-8355-58EE8AF8E8DA}"/>
    <dgm:cxn modelId="{07024C3E-A020-4B77-BF7D-7EA7CBFE1D1F}" srcId="{C3D9DDDD-FF9B-41B7-82C8-2EBB0BAC2DF7}" destId="{C56AA3EF-2124-4693-8724-84D803BE1016}" srcOrd="0" destOrd="0" parTransId="{080EAB44-E648-40BD-984E-F296CE64D56E}" sibTransId="{8F2C2DF5-0877-46A5-A42A-8AB6B4905851}"/>
    <dgm:cxn modelId="{02A4D9CA-1B5D-4204-959F-0C39C541A71D}" type="presOf" srcId="{CF756C69-52C1-442B-9112-0288396592CB}" destId="{F26ABBAA-7C52-4AB3-BD55-240D201196D7}" srcOrd="0" destOrd="0" presId="urn:microsoft.com/office/officeart/2005/8/layout/lProcess3"/>
    <dgm:cxn modelId="{7F32D1DB-9D23-4CF3-BC21-E0649CC6AA21}" srcId="{39DAEB90-3C44-415E-839B-55876C892F66}" destId="{C3D9DDDD-FF9B-41B7-82C8-2EBB0BAC2DF7}" srcOrd="2" destOrd="0" parTransId="{ED060211-711C-492E-94C2-78C9DF422AE8}" sibTransId="{503E80BB-E81E-4E78-9A03-B3F2D712D343}"/>
    <dgm:cxn modelId="{B0BDB2EE-C1B1-4503-A6BC-4D1611304BF0}" type="presOf" srcId="{C3D9DDDD-FF9B-41B7-82C8-2EBB0BAC2DF7}" destId="{984F0999-D040-4FB9-B42F-998942AD8F98}" srcOrd="0" destOrd="0" presId="urn:microsoft.com/office/officeart/2005/8/layout/lProcess3"/>
    <dgm:cxn modelId="{E1254CBA-6B1B-480E-984F-738EDF53897B}" type="presOf" srcId="{BB0B4F23-1274-411C-95F9-2A578A5FF1FD}" destId="{B0CC8467-6178-4D7F-9DD4-5CF7629721B7}" srcOrd="0" destOrd="0" presId="urn:microsoft.com/office/officeart/2005/8/layout/lProcess3"/>
    <dgm:cxn modelId="{BE89ED22-880F-4262-B381-AD869BE4889B}" type="presOf" srcId="{C56AA3EF-2124-4693-8724-84D803BE1016}" destId="{6B796469-C924-4C0A-890F-1D60F73DB73F}" srcOrd="0" destOrd="0" presId="urn:microsoft.com/office/officeart/2005/8/layout/lProcess3"/>
    <dgm:cxn modelId="{DA2FF1D8-06F2-4FE0-B549-CE3B07EFFB2A}" type="presOf" srcId="{39DAEB90-3C44-415E-839B-55876C892F66}" destId="{0B41CBAD-43C5-447A-97D9-1746CDF159A0}" srcOrd="0" destOrd="0" presId="urn:microsoft.com/office/officeart/2005/8/layout/lProcess3"/>
    <dgm:cxn modelId="{5BB4EFFD-23ED-4C0C-BE2A-EA653B1F97EF}" type="presOf" srcId="{720C5FC1-1B5C-4E16-A6F5-FD1D33E007DA}" destId="{EE487FF6-6F0A-4769-A149-C6E60F0C1FC5}" srcOrd="0" destOrd="0" presId="urn:microsoft.com/office/officeart/2005/8/layout/lProcess3"/>
    <dgm:cxn modelId="{00A2455D-C0A7-43F1-BEFF-83DA146D1696}" type="presOf" srcId="{CFDEF67D-CFDC-4CC5-8C7E-93FA25173F65}" destId="{BC8996D3-D111-4AE2-8A38-DBBEF6B988BB}" srcOrd="0" destOrd="0" presId="urn:microsoft.com/office/officeart/2005/8/layout/lProcess3"/>
    <dgm:cxn modelId="{7BEF3C81-E45D-4E87-A1D5-D833C5F9EFC4}" srcId="{CFDEF67D-CFDC-4CC5-8C7E-93FA25173F65}" destId="{CF756C69-52C1-442B-9112-0288396592CB}" srcOrd="0" destOrd="0" parTransId="{F71E5664-BAFD-47DB-B62A-C2DC0DBD3D31}" sibTransId="{BE30EF27-8F99-4544-8239-BB9090A3E459}"/>
    <dgm:cxn modelId="{061AA5F1-DF8C-4A13-A975-E260D5DE0792}" srcId="{39DAEB90-3C44-415E-839B-55876C892F66}" destId="{720C5FC1-1B5C-4E16-A6F5-FD1D33E007DA}" srcOrd="0" destOrd="0" parTransId="{8A484020-7876-4E17-9F9A-93681ED9D746}" sibTransId="{1A5A3450-FC44-4129-A94E-81B7B690D936}"/>
    <dgm:cxn modelId="{0B791FB8-2275-4DC8-AE2A-79F092CE5FC9}" srcId="{720C5FC1-1B5C-4E16-A6F5-FD1D33E007DA}" destId="{BB0B4F23-1274-411C-95F9-2A578A5FF1FD}" srcOrd="0" destOrd="0" parTransId="{9760E654-D05C-425E-9328-689C00C1CE12}" sibTransId="{B88C9655-0114-43E1-846A-D58B7EBD9396}"/>
    <dgm:cxn modelId="{86B8E4C6-4713-4623-8B85-1EEF14679FD4}" type="presParOf" srcId="{0B41CBAD-43C5-447A-97D9-1746CDF159A0}" destId="{063E4DF4-3D4E-4DFE-9488-7227DE66F151}" srcOrd="0" destOrd="0" presId="urn:microsoft.com/office/officeart/2005/8/layout/lProcess3"/>
    <dgm:cxn modelId="{F2D235D9-D636-4F8E-B5D2-8C2EE3B5C4BC}" type="presParOf" srcId="{063E4DF4-3D4E-4DFE-9488-7227DE66F151}" destId="{EE487FF6-6F0A-4769-A149-C6E60F0C1FC5}" srcOrd="0" destOrd="0" presId="urn:microsoft.com/office/officeart/2005/8/layout/lProcess3"/>
    <dgm:cxn modelId="{0BBEDA05-F0FC-469A-9BB6-14F7938A5CE0}" type="presParOf" srcId="{063E4DF4-3D4E-4DFE-9488-7227DE66F151}" destId="{19E83DBF-B052-4282-AE7E-816742773885}" srcOrd="1" destOrd="0" presId="urn:microsoft.com/office/officeart/2005/8/layout/lProcess3"/>
    <dgm:cxn modelId="{83F651BF-91F4-412D-819C-FAD017A30F85}" type="presParOf" srcId="{063E4DF4-3D4E-4DFE-9488-7227DE66F151}" destId="{B0CC8467-6178-4D7F-9DD4-5CF7629721B7}" srcOrd="2" destOrd="0" presId="urn:microsoft.com/office/officeart/2005/8/layout/lProcess3"/>
    <dgm:cxn modelId="{C706A4DF-4EB2-4CD6-8F3D-C341C7F15FD5}" type="presParOf" srcId="{0B41CBAD-43C5-447A-97D9-1746CDF159A0}" destId="{05F685FA-054D-4884-8073-AB90F7579885}" srcOrd="1" destOrd="0" presId="urn:microsoft.com/office/officeart/2005/8/layout/lProcess3"/>
    <dgm:cxn modelId="{E9E96FAF-0AA5-4301-93C0-734E71E4E937}" type="presParOf" srcId="{0B41CBAD-43C5-447A-97D9-1746CDF159A0}" destId="{8375BFD4-056B-49F0-8B8C-03784701F0DF}" srcOrd="2" destOrd="0" presId="urn:microsoft.com/office/officeart/2005/8/layout/lProcess3"/>
    <dgm:cxn modelId="{8FE9EC9C-270D-4711-9200-26749FF48954}" type="presParOf" srcId="{8375BFD4-056B-49F0-8B8C-03784701F0DF}" destId="{BC8996D3-D111-4AE2-8A38-DBBEF6B988BB}" srcOrd="0" destOrd="0" presId="urn:microsoft.com/office/officeart/2005/8/layout/lProcess3"/>
    <dgm:cxn modelId="{6EC31B35-68C1-4EEB-935B-9E6DE8B167C0}" type="presParOf" srcId="{8375BFD4-056B-49F0-8B8C-03784701F0DF}" destId="{0FB5C12E-B330-44C9-BB25-99D9B0F7890F}" srcOrd="1" destOrd="0" presId="urn:microsoft.com/office/officeart/2005/8/layout/lProcess3"/>
    <dgm:cxn modelId="{348F745B-91A9-4383-A31A-D3467836F7CF}" type="presParOf" srcId="{8375BFD4-056B-49F0-8B8C-03784701F0DF}" destId="{F26ABBAA-7C52-4AB3-BD55-240D201196D7}" srcOrd="2" destOrd="0" presId="urn:microsoft.com/office/officeart/2005/8/layout/lProcess3"/>
    <dgm:cxn modelId="{4B2AA36F-1A8E-44B3-A74B-0F08FE1DF855}" type="presParOf" srcId="{0B41CBAD-43C5-447A-97D9-1746CDF159A0}" destId="{BF5F2DCD-520D-4523-B6E0-168D31CFD237}" srcOrd="3" destOrd="0" presId="urn:microsoft.com/office/officeart/2005/8/layout/lProcess3"/>
    <dgm:cxn modelId="{DDE58223-9FAA-40F1-BC1A-D179CE2541D7}" type="presParOf" srcId="{0B41CBAD-43C5-447A-97D9-1746CDF159A0}" destId="{BE2726AF-E683-4ED7-BAEE-4AC94975FD14}" srcOrd="4" destOrd="0" presId="urn:microsoft.com/office/officeart/2005/8/layout/lProcess3"/>
    <dgm:cxn modelId="{7ED09657-6BF7-4CDC-8735-E94E2A858329}" type="presParOf" srcId="{BE2726AF-E683-4ED7-BAEE-4AC94975FD14}" destId="{984F0999-D040-4FB9-B42F-998942AD8F98}" srcOrd="0" destOrd="0" presId="urn:microsoft.com/office/officeart/2005/8/layout/lProcess3"/>
    <dgm:cxn modelId="{83F92DE4-21B0-426C-B4FC-A6E6DC477102}" type="presParOf" srcId="{BE2726AF-E683-4ED7-BAEE-4AC94975FD14}" destId="{C544A56D-E7AF-4CB2-BD5E-4149D7DB4C15}" srcOrd="1" destOrd="0" presId="urn:microsoft.com/office/officeart/2005/8/layout/lProcess3"/>
    <dgm:cxn modelId="{204548C4-965C-47B4-B98E-6E203B60BAFB}" type="presParOf" srcId="{BE2726AF-E683-4ED7-BAEE-4AC94975FD14}" destId="{6B796469-C924-4C0A-890F-1D60F73DB73F}" srcOrd="2" destOrd="0" presId="urn:microsoft.com/office/officeart/2005/8/layout/l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9DAEB90-3C44-415E-839B-55876C892F66}"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3600" i="0" dirty="0" smtClean="0">
              <a:effectLst>
                <a:outerShdw blurRad="38100" dist="38100" dir="2700000" algn="tl">
                  <a:srgbClr val="000000">
                    <a:alpha val="43137"/>
                  </a:srgbClr>
                </a:outerShdw>
              </a:effectLst>
              <a:latin typeface="Jameel Noori Nastaleeq" pitchFamily="2" charset="-78"/>
              <a:cs typeface="Jameel Noori Nastaleeq" pitchFamily="2" charset="-78"/>
            </a:rPr>
            <a:t>برائی کا جواب بھلائی سے: صبر کی اعلیٰ ترین منزل</a:t>
          </a:r>
          <a:endParaRPr lang="en-US" sz="3600" i="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pPr rtl="1"/>
          <a:endParaRPr lang="en-US" sz="1050" i="0">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pPr rtl="1"/>
          <a:endParaRPr lang="en-US" sz="1050" i="0">
            <a:latin typeface="Jameel Noori Nastaleeq" pitchFamily="2" charset="-78"/>
            <a:cs typeface="Jameel Noori Nastaleeq" pitchFamily="2" charset="-78"/>
          </a:endParaRPr>
        </a:p>
      </dgm:t>
    </dgm:pt>
    <dgm:pt modelId="{B199C413-0B8E-4047-AAD0-FDC07146D5E7}">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3600" i="0" dirty="0" smtClean="0">
              <a:effectLst>
                <a:outerShdw blurRad="38100" dist="38100" dir="2700000" algn="tl">
                  <a:srgbClr val="000000">
                    <a:alpha val="43137"/>
                  </a:srgbClr>
                </a:outerShdw>
              </a:effectLst>
              <a:latin typeface="Jameel Noori Nastaleeq" pitchFamily="2" charset="-78"/>
              <a:cs typeface="Jameel Noori Nastaleeq" pitchFamily="2" charset="-78"/>
            </a:rPr>
            <a:t>دعوتِ دین کے مرحلہ کا اہم اُصول</a:t>
          </a:r>
        </a:p>
      </dgm:t>
    </dgm:pt>
    <dgm:pt modelId="{E62B8C7A-FC51-450B-990C-2830D1EA1839}" type="parTrans" cxnId="{F1294CBE-8194-4C8C-B1B3-BCCABE35F634}">
      <dgm:prSet/>
      <dgm:spPr/>
      <dgm:t>
        <a:bodyPr/>
        <a:lstStyle/>
        <a:p>
          <a:pPr rtl="1"/>
          <a:endParaRPr lang="en-US" sz="1800"/>
        </a:p>
      </dgm:t>
    </dgm:pt>
    <dgm:pt modelId="{C52D68B8-9988-40CC-831B-EF34E3617216}" type="sibTrans" cxnId="{F1294CBE-8194-4C8C-B1B3-BCCABE35F634}">
      <dgm:prSet/>
      <dgm:spPr/>
      <dgm:t>
        <a:bodyPr/>
        <a:lstStyle/>
        <a:p>
          <a:pPr rtl="1"/>
          <a:endParaRPr lang="en-US" sz="1800"/>
        </a:p>
      </dgm:t>
    </dgm:pt>
    <dgm:pt modelId="{6D642D1E-7C8F-4A59-B639-EF706E10D349}">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3600" i="0" dirty="0" smtClean="0">
              <a:effectLst>
                <a:outerShdw blurRad="38100" dist="38100" dir="2700000" algn="tl">
                  <a:srgbClr val="000000">
                    <a:alpha val="43137"/>
                  </a:srgbClr>
                </a:outerShdw>
              </a:effectLst>
              <a:latin typeface="Jameel Noori Nastaleeq" pitchFamily="2" charset="-78"/>
              <a:cs typeface="Jameel Noori Nastaleeq" pitchFamily="2" charset="-78"/>
            </a:rPr>
            <a:t>صبر کی روش دعوتِ دین کے مرحلہ تک</a:t>
          </a:r>
        </a:p>
      </dgm:t>
    </dgm:pt>
    <dgm:pt modelId="{E263D1A5-7F1B-402E-988E-6199B13BE9B0}" type="parTrans" cxnId="{166CC0DC-3233-4C21-AE8E-B5143FD80860}">
      <dgm:prSet/>
      <dgm:spPr/>
      <dgm:t>
        <a:bodyPr/>
        <a:lstStyle/>
        <a:p>
          <a:pPr rtl="1"/>
          <a:endParaRPr lang="en-US" sz="1800"/>
        </a:p>
      </dgm:t>
    </dgm:pt>
    <dgm:pt modelId="{E1EA5488-2ED5-49DE-B765-B25C23E7ED8F}" type="sibTrans" cxnId="{166CC0DC-3233-4C21-AE8E-B5143FD80860}">
      <dgm:prSet/>
      <dgm:spPr/>
      <dgm:t>
        <a:bodyPr/>
        <a:lstStyle/>
        <a:p>
          <a:pPr rtl="1"/>
          <a:endParaRPr lang="en-US" sz="1800"/>
        </a:p>
      </dgm:t>
    </dgm:pt>
    <dgm:pt modelId="{528E304A-9638-4262-BD39-C64E1471E961}" type="pres">
      <dgm:prSet presAssocID="{39DAEB90-3C44-415E-839B-55876C892F66}" presName="linear" presStyleCnt="0">
        <dgm:presLayoutVars>
          <dgm:animLvl val="lvl"/>
          <dgm:resizeHandles val="exact"/>
        </dgm:presLayoutVars>
      </dgm:prSet>
      <dgm:spPr/>
      <dgm:t>
        <a:bodyPr/>
        <a:lstStyle/>
        <a:p>
          <a:endParaRPr lang="en-US"/>
        </a:p>
      </dgm:t>
    </dgm:pt>
    <dgm:pt modelId="{2A0E58AD-3140-499D-82D2-968D521DFA32}" type="pres">
      <dgm:prSet presAssocID="{720C5FC1-1B5C-4E16-A6F5-FD1D33E007DA}" presName="parentText" presStyleLbl="node1" presStyleIdx="0" presStyleCnt="3" custScaleX="93554">
        <dgm:presLayoutVars>
          <dgm:chMax val="0"/>
          <dgm:bulletEnabled val="1"/>
        </dgm:presLayoutVars>
      </dgm:prSet>
      <dgm:spPr/>
      <dgm:t>
        <a:bodyPr/>
        <a:lstStyle/>
        <a:p>
          <a:endParaRPr lang="en-US"/>
        </a:p>
      </dgm:t>
    </dgm:pt>
    <dgm:pt modelId="{265B4DE2-7DAE-430C-8322-263026A657D8}" type="pres">
      <dgm:prSet presAssocID="{1A5A3450-FC44-4129-A94E-81B7B690D936}" presName="spacer" presStyleCnt="0"/>
      <dgm:spPr/>
    </dgm:pt>
    <dgm:pt modelId="{968AAB41-8215-4BE2-B323-4E54336C7BC8}" type="pres">
      <dgm:prSet presAssocID="{B199C413-0B8E-4047-AAD0-FDC07146D5E7}" presName="parentText" presStyleLbl="node1" presStyleIdx="1" presStyleCnt="3" custScaleX="93554">
        <dgm:presLayoutVars>
          <dgm:chMax val="0"/>
          <dgm:bulletEnabled val="1"/>
        </dgm:presLayoutVars>
      </dgm:prSet>
      <dgm:spPr/>
      <dgm:t>
        <a:bodyPr/>
        <a:lstStyle/>
        <a:p>
          <a:endParaRPr lang="en-US"/>
        </a:p>
      </dgm:t>
    </dgm:pt>
    <dgm:pt modelId="{D132F9A7-E970-4A46-9D78-64A988014424}" type="pres">
      <dgm:prSet presAssocID="{C52D68B8-9988-40CC-831B-EF34E3617216}" presName="spacer" presStyleCnt="0"/>
      <dgm:spPr/>
    </dgm:pt>
    <dgm:pt modelId="{D5B82449-B321-4FC8-93EA-B11E497121BF}" type="pres">
      <dgm:prSet presAssocID="{6D642D1E-7C8F-4A59-B639-EF706E10D349}" presName="parentText" presStyleLbl="node1" presStyleIdx="2" presStyleCnt="3" custScaleX="93554">
        <dgm:presLayoutVars>
          <dgm:chMax val="0"/>
          <dgm:bulletEnabled val="1"/>
        </dgm:presLayoutVars>
      </dgm:prSet>
      <dgm:spPr/>
      <dgm:t>
        <a:bodyPr/>
        <a:lstStyle/>
        <a:p>
          <a:endParaRPr lang="en-US"/>
        </a:p>
      </dgm:t>
    </dgm:pt>
  </dgm:ptLst>
  <dgm:cxnLst>
    <dgm:cxn modelId="{F1294CBE-8194-4C8C-B1B3-BCCABE35F634}" srcId="{39DAEB90-3C44-415E-839B-55876C892F66}" destId="{B199C413-0B8E-4047-AAD0-FDC07146D5E7}" srcOrd="1" destOrd="0" parTransId="{E62B8C7A-FC51-450B-990C-2830D1EA1839}" sibTransId="{C52D68B8-9988-40CC-831B-EF34E3617216}"/>
    <dgm:cxn modelId="{7B4D1BFC-90C9-4C48-9AA2-0244EE13842B}" type="presOf" srcId="{6D642D1E-7C8F-4A59-B639-EF706E10D349}" destId="{D5B82449-B321-4FC8-93EA-B11E497121BF}" srcOrd="0" destOrd="0" presId="urn:microsoft.com/office/officeart/2005/8/layout/vList2"/>
    <dgm:cxn modelId="{061AA5F1-DF8C-4A13-A975-E260D5DE0792}" srcId="{39DAEB90-3C44-415E-839B-55876C892F66}" destId="{720C5FC1-1B5C-4E16-A6F5-FD1D33E007DA}" srcOrd="0" destOrd="0" parTransId="{8A484020-7876-4E17-9F9A-93681ED9D746}" sibTransId="{1A5A3450-FC44-4129-A94E-81B7B690D936}"/>
    <dgm:cxn modelId="{C31F5C02-0A08-4C0C-9022-07BCAFF2741B}" type="presOf" srcId="{720C5FC1-1B5C-4E16-A6F5-FD1D33E007DA}" destId="{2A0E58AD-3140-499D-82D2-968D521DFA32}" srcOrd="0" destOrd="0" presId="urn:microsoft.com/office/officeart/2005/8/layout/vList2"/>
    <dgm:cxn modelId="{166CC0DC-3233-4C21-AE8E-B5143FD80860}" srcId="{39DAEB90-3C44-415E-839B-55876C892F66}" destId="{6D642D1E-7C8F-4A59-B639-EF706E10D349}" srcOrd="2" destOrd="0" parTransId="{E263D1A5-7F1B-402E-988E-6199B13BE9B0}" sibTransId="{E1EA5488-2ED5-49DE-B765-B25C23E7ED8F}"/>
    <dgm:cxn modelId="{6C2E4E21-0020-4E09-881D-E661555D5708}" type="presOf" srcId="{B199C413-0B8E-4047-AAD0-FDC07146D5E7}" destId="{968AAB41-8215-4BE2-B323-4E54336C7BC8}" srcOrd="0" destOrd="0" presId="urn:microsoft.com/office/officeart/2005/8/layout/vList2"/>
    <dgm:cxn modelId="{C6909092-425B-49B2-A2D8-F1DAA39B3DEE}" type="presOf" srcId="{39DAEB90-3C44-415E-839B-55876C892F66}" destId="{528E304A-9638-4262-BD39-C64E1471E961}" srcOrd="0" destOrd="0" presId="urn:microsoft.com/office/officeart/2005/8/layout/vList2"/>
    <dgm:cxn modelId="{8DFE6538-8BF3-4C36-99D8-EB11B1AC804B}" type="presParOf" srcId="{528E304A-9638-4262-BD39-C64E1471E961}" destId="{2A0E58AD-3140-499D-82D2-968D521DFA32}" srcOrd="0" destOrd="0" presId="urn:microsoft.com/office/officeart/2005/8/layout/vList2"/>
    <dgm:cxn modelId="{38523016-8AE4-4C53-A8C5-DCFEA595B2CF}" type="presParOf" srcId="{528E304A-9638-4262-BD39-C64E1471E961}" destId="{265B4DE2-7DAE-430C-8322-263026A657D8}" srcOrd="1" destOrd="0" presId="urn:microsoft.com/office/officeart/2005/8/layout/vList2"/>
    <dgm:cxn modelId="{649CD436-1694-49DC-B5EE-B1FD6505AEC4}" type="presParOf" srcId="{528E304A-9638-4262-BD39-C64E1471E961}" destId="{968AAB41-8215-4BE2-B323-4E54336C7BC8}" srcOrd="2" destOrd="0" presId="urn:microsoft.com/office/officeart/2005/8/layout/vList2"/>
    <dgm:cxn modelId="{DDDA774E-9C18-4EF1-A50E-3FC4FC14AF83}" type="presParOf" srcId="{528E304A-9638-4262-BD39-C64E1471E961}" destId="{D132F9A7-E970-4A46-9D78-64A988014424}" srcOrd="3" destOrd="0" presId="urn:microsoft.com/office/officeart/2005/8/layout/vList2"/>
    <dgm:cxn modelId="{6F8862B4-6644-4C32-B98A-5B1DE0A0DACB}" type="presParOf" srcId="{528E304A-9638-4262-BD39-C64E1471E961}" destId="{D5B82449-B321-4FC8-93EA-B11E497121BF}"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9DAEB90-3C44-415E-839B-55876C892F6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20C5FC1-1B5C-4E16-A6F5-FD1D33E007D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3200" dirty="0" smtClean="0">
              <a:latin typeface="Jameel Noori Nastaleeq" panose="02000503000000020004" pitchFamily="2" charset="-78"/>
              <a:cs typeface="Jameel Noori Nastaleeq" panose="02000503000000020004" pitchFamily="2" charset="-78"/>
            </a:rPr>
            <a:t>شیطان کے حملے سے کوئی محفوظ نہیں اوراللہ سے قربت کے اعلیٰ سے اعلیٰ مقام پر پہنچ کر بھی اِس کا خطرہ برقرار رہتا ہے، لہٰذا اللہ کی پناہ میں آنے کے لیے خصوصی دعا کی تلقین کی گئی ہے۔سورۂ مومنون میں بھی اِسی حوالے سے دعا سکھائی گئی</a:t>
          </a:r>
          <a:r>
            <a:rPr lang="en-US" sz="3200" dirty="0" smtClean="0">
              <a:latin typeface="Jameel Noori Nastaleeq" panose="02000503000000020004" pitchFamily="2" charset="-78"/>
              <a:cs typeface="Jameel Noori Nastaleeq" panose="02000503000000020004" pitchFamily="2" charset="-78"/>
            </a:rPr>
            <a:t>:</a:t>
          </a:r>
          <a:endParaRPr lang="en-US" sz="3200" dirty="0">
            <a:latin typeface="Jameel Noori Nastaleeq" panose="02000503000000020004" pitchFamily="2" charset="-78"/>
            <a:cs typeface="Jameel Noori Nastaleeq" panose="02000503000000020004" pitchFamily="2" charset="-78"/>
          </a:endParaRPr>
        </a:p>
      </dgm:t>
    </dgm:pt>
    <dgm:pt modelId="{8A484020-7876-4E17-9F9A-93681ED9D746}" type="parTrans" cxnId="{061AA5F1-DF8C-4A13-A975-E260D5DE0792}">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1A5A3450-FC44-4129-A94E-81B7B690D936}" type="sibTrans" cxnId="{061AA5F1-DF8C-4A13-A975-E260D5DE0792}">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528E304A-9638-4262-BD39-C64E1471E961}" type="pres">
      <dgm:prSet presAssocID="{39DAEB90-3C44-415E-839B-55876C892F66}" presName="linear" presStyleCnt="0">
        <dgm:presLayoutVars>
          <dgm:animLvl val="lvl"/>
          <dgm:resizeHandles val="exact"/>
        </dgm:presLayoutVars>
      </dgm:prSet>
      <dgm:spPr/>
      <dgm:t>
        <a:bodyPr/>
        <a:lstStyle/>
        <a:p>
          <a:endParaRPr lang="en-US"/>
        </a:p>
      </dgm:t>
    </dgm:pt>
    <dgm:pt modelId="{2A0E58AD-3140-499D-82D2-968D521DFA32}" type="pres">
      <dgm:prSet presAssocID="{720C5FC1-1B5C-4E16-A6F5-FD1D33E007DA}" presName="parentText" presStyleLbl="node1" presStyleIdx="0" presStyleCnt="1">
        <dgm:presLayoutVars>
          <dgm:chMax val="0"/>
          <dgm:bulletEnabled val="1"/>
        </dgm:presLayoutVars>
      </dgm:prSet>
      <dgm:spPr/>
      <dgm:t>
        <a:bodyPr/>
        <a:lstStyle/>
        <a:p>
          <a:endParaRPr lang="en-US"/>
        </a:p>
      </dgm:t>
    </dgm:pt>
  </dgm:ptLst>
  <dgm:cxnLst>
    <dgm:cxn modelId="{061AA5F1-DF8C-4A13-A975-E260D5DE0792}" srcId="{39DAEB90-3C44-415E-839B-55876C892F66}" destId="{720C5FC1-1B5C-4E16-A6F5-FD1D33E007DA}" srcOrd="0" destOrd="0" parTransId="{8A484020-7876-4E17-9F9A-93681ED9D746}" sibTransId="{1A5A3450-FC44-4129-A94E-81B7B690D936}"/>
    <dgm:cxn modelId="{2F995165-CAF8-489B-97E0-2A8C106E52B8}" type="presOf" srcId="{39DAEB90-3C44-415E-839B-55876C892F66}" destId="{528E304A-9638-4262-BD39-C64E1471E961}" srcOrd="0" destOrd="0" presId="urn:microsoft.com/office/officeart/2005/8/layout/vList2"/>
    <dgm:cxn modelId="{02BA5C42-46DF-414B-B335-EEF4390F6E1F}" type="presOf" srcId="{720C5FC1-1B5C-4E16-A6F5-FD1D33E007DA}" destId="{2A0E58AD-3140-499D-82D2-968D521DFA32}" srcOrd="0" destOrd="0" presId="urn:microsoft.com/office/officeart/2005/8/layout/vList2"/>
    <dgm:cxn modelId="{0E6C5561-6718-41CA-84F9-2F7C2907D5AE}" type="presParOf" srcId="{528E304A-9638-4262-BD39-C64E1471E961}" destId="{2A0E58AD-3140-499D-82D2-968D521DFA32}"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DAEB90-3C44-415E-839B-55876C892F66}" type="doc">
      <dgm:prSet loTypeId="urn:microsoft.com/office/officeart/2005/8/layout/hierarchy3" loCatId="list"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lnSpc>
              <a:spcPct val="70000"/>
            </a:lnSpc>
            <a:spcBef>
              <a:spcPts val="0"/>
            </a:spcBef>
            <a:spcAft>
              <a:spcPts val="0"/>
            </a:spcAft>
          </a:pPr>
          <a:r>
            <a:rPr lang="ur-PK" dirty="0" smtClean="0">
              <a:effectLst>
                <a:outerShdw blurRad="38100" dist="38100" dir="2700000" algn="tl">
                  <a:srgbClr val="000000">
                    <a:alpha val="43137"/>
                  </a:srgbClr>
                </a:outerShdw>
              </a:effectLst>
              <a:latin typeface="Jameel Noori Nastaleeq" pitchFamily="2" charset="-78"/>
              <a:cs typeface="UL Sajid Heading" pitchFamily="2" charset="-78"/>
            </a:rPr>
            <a:t>ایمان</a:t>
          </a:r>
          <a:endParaRPr lang="en-US" dirty="0" smtClean="0">
            <a:effectLst>
              <a:outerShdw blurRad="38100" dist="38100" dir="2700000" algn="tl">
                <a:srgbClr val="000000">
                  <a:alpha val="43137"/>
                </a:srgbClr>
              </a:outerShdw>
            </a:effectLst>
            <a:latin typeface="Jameel Noori Nastaleeq" pitchFamily="2" charset="-78"/>
            <a:cs typeface="UL Sajid Heading" pitchFamily="2" charset="-78"/>
          </a:endParaRPr>
        </a:p>
        <a:p>
          <a:pPr rtl="1">
            <a:lnSpc>
              <a:spcPct val="70000"/>
            </a:lnSpc>
            <a:spcBef>
              <a:spcPts val="0"/>
            </a:spcBef>
            <a:spcAft>
              <a:spcPts val="0"/>
            </a:spcAft>
          </a:pP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(Belief)</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0AC9EAD7-6018-40FD-81FB-E7FE921E7D09}">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lnSpc>
              <a:spcPct val="70000"/>
            </a:lnSpc>
            <a:spcBef>
              <a:spcPts val="0"/>
            </a:spcBef>
            <a:spcAft>
              <a:spcPts val="0"/>
            </a:spcAft>
          </a:pPr>
          <a:r>
            <a:rPr lang="ur-PK" dirty="0" smtClean="0">
              <a:effectLst>
                <a:outerShdw blurRad="38100" dist="38100" dir="2700000" algn="tl">
                  <a:srgbClr val="000000">
                    <a:alpha val="43137"/>
                  </a:srgbClr>
                </a:outerShdw>
              </a:effectLst>
              <a:latin typeface="Jameel Noori Nastaleeq" pitchFamily="2" charset="-78"/>
              <a:cs typeface="UL Sajid Heading" pitchFamily="2" charset="-78"/>
            </a:rPr>
            <a:t>عمل صالح</a:t>
          </a:r>
          <a:endParaRPr lang="en-US" dirty="0" smtClean="0">
            <a:effectLst>
              <a:outerShdw blurRad="38100" dist="38100" dir="2700000" algn="tl">
                <a:srgbClr val="000000">
                  <a:alpha val="43137"/>
                </a:srgbClr>
              </a:outerShdw>
            </a:effectLst>
            <a:latin typeface="Jameel Noori Nastaleeq" pitchFamily="2" charset="-78"/>
            <a:cs typeface="UL Sajid Heading" pitchFamily="2" charset="-78"/>
          </a:endParaRPr>
        </a:p>
        <a:p>
          <a:pPr rtl="0">
            <a:lnSpc>
              <a:spcPct val="70000"/>
            </a:lnSpc>
            <a:spcBef>
              <a:spcPts val="0"/>
            </a:spcBef>
            <a:spcAft>
              <a:spcPts val="0"/>
            </a:spcAft>
          </a:pP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(Good deeds)</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33F4107-44BF-46A0-A535-FE242AE4687F}" type="parTrans" cxnId="{50FCAA7A-1329-451F-BE7A-E1239ACBF775}">
      <dgm:prSet/>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2B1320EA-23A9-40BD-931D-29C1B79BB643}" type="sibTrans" cxnId="{50FCAA7A-1329-451F-BE7A-E1239ACBF775}">
      <dgm:prSet/>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259CE61A-6EB3-4860-AF37-673C5A4D1662}">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lnSpc>
              <a:spcPct val="70000"/>
            </a:lnSpc>
            <a:spcBef>
              <a:spcPts val="0"/>
            </a:spcBef>
            <a:spcAft>
              <a:spcPts val="0"/>
            </a:spcAft>
          </a:pPr>
          <a:r>
            <a:rPr lang="ur-PK" dirty="0" smtClean="0">
              <a:effectLst>
                <a:outerShdw blurRad="38100" dist="38100" dir="2700000" algn="tl">
                  <a:srgbClr val="000000">
                    <a:alpha val="43137"/>
                  </a:srgbClr>
                </a:outerShdw>
              </a:effectLst>
              <a:latin typeface="Jameel Noori Nastaleeq" pitchFamily="2" charset="-78"/>
              <a:cs typeface="UL Sajid Heading" pitchFamily="2" charset="-78"/>
            </a:rPr>
            <a:t>تواصی بالحق</a:t>
          </a:r>
          <a:endParaRPr lang="en-US" dirty="0" smtClean="0">
            <a:effectLst>
              <a:outerShdw blurRad="38100" dist="38100" dir="2700000" algn="tl">
                <a:srgbClr val="000000">
                  <a:alpha val="43137"/>
                </a:srgbClr>
              </a:outerShdw>
            </a:effectLst>
            <a:latin typeface="Jameel Noori Nastaleeq" pitchFamily="2" charset="-78"/>
            <a:cs typeface="UL Sajid Heading" pitchFamily="2" charset="-78"/>
          </a:endParaRPr>
        </a:p>
        <a:p>
          <a:pPr rtl="0">
            <a:lnSpc>
              <a:spcPct val="70000"/>
            </a:lnSpc>
            <a:spcBef>
              <a:spcPts val="0"/>
            </a:spcBef>
            <a:spcAft>
              <a:spcPts val="0"/>
            </a:spcAft>
          </a:pP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(Enjoining Truth)</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BB0D6F-3CC2-4CD5-87CE-3E5EE8638953}" type="parTrans" cxnId="{680FCF3C-1E6C-40BE-BF6A-F09FEB55CE7C}">
      <dgm:prSet/>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A729B5B4-05F3-40AB-B822-AB00D42B7354}" type="sibTrans" cxnId="{680FCF3C-1E6C-40BE-BF6A-F09FEB55CE7C}">
      <dgm:prSet/>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1296F677-6497-4E6E-A4E4-355454AD0539}">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lnSpc>
              <a:spcPct val="70000"/>
            </a:lnSpc>
            <a:spcBef>
              <a:spcPts val="0"/>
            </a:spcBef>
            <a:spcAft>
              <a:spcPts val="0"/>
            </a:spcAft>
          </a:pPr>
          <a:r>
            <a:rPr lang="ur-PK" dirty="0" smtClean="0">
              <a:effectLst>
                <a:outerShdw blurRad="38100" dist="38100" dir="2700000" algn="tl">
                  <a:srgbClr val="000000">
                    <a:alpha val="43137"/>
                  </a:srgbClr>
                </a:outerShdw>
              </a:effectLst>
              <a:latin typeface="Jameel Noori Nastaleeq" pitchFamily="2" charset="-78"/>
              <a:cs typeface="UL Sajid Heading" pitchFamily="2" charset="-78"/>
            </a:rPr>
            <a:t>تواصی بالصبر</a:t>
          </a:r>
          <a:endParaRPr lang="en-US" dirty="0" smtClean="0">
            <a:effectLst>
              <a:outerShdw blurRad="38100" dist="38100" dir="2700000" algn="tl">
                <a:srgbClr val="000000">
                  <a:alpha val="43137"/>
                </a:srgbClr>
              </a:outerShdw>
            </a:effectLst>
            <a:latin typeface="Jameel Noori Nastaleeq" pitchFamily="2" charset="-78"/>
            <a:cs typeface="UL Sajid Heading" pitchFamily="2" charset="-78"/>
          </a:endParaRPr>
        </a:p>
        <a:p>
          <a:pPr rtl="0">
            <a:lnSpc>
              <a:spcPct val="70000"/>
            </a:lnSpc>
            <a:spcBef>
              <a:spcPts val="0"/>
            </a:spcBef>
            <a:spcAft>
              <a:spcPts val="0"/>
            </a:spcAft>
          </a:pP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(Enjoining Patience)</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DB7393C-E80C-4BE3-BFB9-C7AC26AB3CC4}" type="parTrans" cxnId="{0014F7D5-D1C9-4316-93E0-1C1104684B3A}">
      <dgm:prSet/>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7B9430B5-EDCA-442A-8B64-D62073674848}" type="sibTrans" cxnId="{0014F7D5-D1C9-4316-93E0-1C1104684B3A}">
      <dgm:prSet/>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EB7B46E3-3CD5-4E0E-B4F0-8DFD04CB86B0}">
      <dgm:prSet phldrT="[Text]"/>
      <dgm:spPr>
        <a:solidFill>
          <a:srgbClr val="D2DEEF">
            <a:alpha val="90000"/>
          </a:srgbClr>
        </a:solidFill>
        <a:ln>
          <a:solidFill>
            <a:srgbClr val="1A3F6D"/>
          </a:solidFill>
        </a:ln>
      </dgm:spPr>
      <dgm:t>
        <a:bodyPr/>
        <a:lstStyle/>
        <a:p>
          <a:pPr rtl="1">
            <a:lnSpc>
              <a:spcPct val="70000"/>
            </a:lnSpc>
            <a:spcBef>
              <a:spcPts val="0"/>
            </a:spcBef>
            <a:spcAft>
              <a:spcPts val="0"/>
            </a:spcAft>
          </a:pPr>
          <a:r>
            <a:rPr lang="ur-PK" dirty="0" smtClean="0">
              <a:latin typeface="Jameel Noori Nastaleeq" pitchFamily="2" charset="-78"/>
              <a:cs typeface="Jameel Noori Nastaleeq" pitchFamily="2" charset="-78"/>
            </a:rPr>
            <a:t>اللہ پر ایمان</a:t>
          </a:r>
          <a:endParaRPr lang="en-US" dirty="0">
            <a:latin typeface="Jameel Noori Nastaleeq" pitchFamily="2" charset="-78"/>
            <a:cs typeface="Jameel Noori Nastaleeq" pitchFamily="2" charset="-78"/>
          </a:endParaRPr>
        </a:p>
      </dgm:t>
    </dgm:pt>
    <dgm:pt modelId="{870BDE8B-CB7F-4BAA-A34F-DBADA2445A72}" type="parTrans" cxnId="{A68AB50A-51BE-4898-94D7-8DAC1DCD05A6}">
      <dgm:prSet/>
      <dgm:spPr>
        <a:ln>
          <a:solidFill>
            <a:srgbClr val="1A3F6D"/>
          </a:solidFill>
        </a:ln>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0FB72D06-3C91-466B-9A41-E1D248578E54}" type="sibTrans" cxnId="{A68AB50A-51BE-4898-94D7-8DAC1DCD05A6}">
      <dgm:prSet/>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F74F9B18-EDB4-459F-9527-ED440B3BE551}">
      <dgm:prSet phldrT="[Text]"/>
      <dgm:spPr>
        <a:solidFill>
          <a:srgbClr val="D2DEEF">
            <a:alpha val="90000"/>
          </a:srgbClr>
        </a:solidFill>
        <a:ln>
          <a:solidFill>
            <a:srgbClr val="1A3F6D"/>
          </a:solidFill>
        </a:ln>
      </dgm:spPr>
      <dgm:t>
        <a:bodyPr/>
        <a:lstStyle/>
        <a:p>
          <a:pPr rtl="1">
            <a:lnSpc>
              <a:spcPct val="70000"/>
            </a:lnSpc>
            <a:spcBef>
              <a:spcPts val="0"/>
            </a:spcBef>
            <a:spcAft>
              <a:spcPts val="0"/>
            </a:spcAft>
          </a:pPr>
          <a:r>
            <a:rPr lang="ur-PK" dirty="0" smtClean="0">
              <a:latin typeface="Jameel Noori Nastaleeq" pitchFamily="2" charset="-78"/>
              <a:cs typeface="Jameel Noori Nastaleeq" pitchFamily="2" charset="-78"/>
            </a:rPr>
            <a:t>فرشتوں پر ایمان</a:t>
          </a:r>
        </a:p>
      </dgm:t>
    </dgm:pt>
    <dgm:pt modelId="{16273CD7-E1E5-4C36-AC2A-5B2996BCB099}" type="parTrans" cxnId="{CE0C77AD-1B19-44DE-BF39-F2449F3441C3}">
      <dgm:prSet/>
      <dgm:spPr>
        <a:ln>
          <a:solidFill>
            <a:srgbClr val="1A3F6D"/>
          </a:solidFill>
        </a:ln>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5D41EE5A-AAD4-4169-B4E4-D3C3CFD12918}" type="sibTrans" cxnId="{CE0C77AD-1B19-44DE-BF39-F2449F3441C3}">
      <dgm:prSet/>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FC1F0A8A-5377-4CBE-B6B5-0B7F56C2B257}">
      <dgm:prSet phldrT="[Text]"/>
      <dgm:spPr>
        <a:solidFill>
          <a:srgbClr val="D2DEEF">
            <a:alpha val="90000"/>
          </a:srgbClr>
        </a:solidFill>
        <a:ln>
          <a:solidFill>
            <a:srgbClr val="1A3F6D"/>
          </a:solidFill>
        </a:ln>
      </dgm:spPr>
      <dgm:t>
        <a:bodyPr/>
        <a:lstStyle/>
        <a:p>
          <a:pPr rtl="1">
            <a:lnSpc>
              <a:spcPct val="70000"/>
            </a:lnSpc>
            <a:spcBef>
              <a:spcPts val="0"/>
            </a:spcBef>
            <a:spcAft>
              <a:spcPts val="0"/>
            </a:spcAft>
          </a:pPr>
          <a:r>
            <a:rPr lang="ur-PK" dirty="0" smtClean="0">
              <a:latin typeface="Jameel Noori Nastaleeq" pitchFamily="2" charset="-78"/>
              <a:cs typeface="Jameel Noori Nastaleeq" pitchFamily="2" charset="-78"/>
            </a:rPr>
            <a:t>استقامت کا بیان</a:t>
          </a:r>
          <a:endParaRPr lang="en-US" dirty="0">
            <a:latin typeface="Jameel Noori Nastaleeq" pitchFamily="2" charset="-78"/>
            <a:cs typeface="Jameel Noori Nastaleeq" pitchFamily="2" charset="-78"/>
          </a:endParaRPr>
        </a:p>
      </dgm:t>
    </dgm:pt>
    <dgm:pt modelId="{B9228FE3-D6A3-4F08-A3EE-3FAFE5FE74E7}" type="parTrans" cxnId="{9327C235-4D38-4E5E-BA3E-E01B57FB2D6F}">
      <dgm:prSet/>
      <dgm:spPr>
        <a:ln>
          <a:solidFill>
            <a:srgbClr val="1A3F6D"/>
          </a:solidFill>
        </a:ln>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F7CF417B-3374-43BF-B56A-1F46F3AF858A}" type="sibTrans" cxnId="{9327C235-4D38-4E5E-BA3E-E01B57FB2D6F}">
      <dgm:prSet/>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63EBC5FC-E188-402B-80FC-CCB7CF3B7B00}">
      <dgm:prSet phldrT="[Text]"/>
      <dgm:spPr>
        <a:solidFill>
          <a:srgbClr val="D2DEEF">
            <a:alpha val="90000"/>
          </a:srgbClr>
        </a:solidFill>
        <a:ln>
          <a:solidFill>
            <a:srgbClr val="1A3F6D"/>
          </a:solidFill>
        </a:ln>
      </dgm:spPr>
      <dgm:t>
        <a:bodyPr/>
        <a:lstStyle/>
        <a:p>
          <a:pPr rtl="1">
            <a:lnSpc>
              <a:spcPct val="70000"/>
            </a:lnSpc>
            <a:spcBef>
              <a:spcPts val="0"/>
            </a:spcBef>
            <a:spcAft>
              <a:spcPts val="0"/>
            </a:spcAft>
          </a:pPr>
          <a:r>
            <a:rPr lang="ur-PK" dirty="0" smtClean="0">
              <a:latin typeface="Jameel Noori Nastaleeq" pitchFamily="2" charset="-78"/>
              <a:cs typeface="Jameel Noori Nastaleeq" pitchFamily="2" charset="-78"/>
            </a:rPr>
            <a:t>عملِ صالح کا ذکر</a:t>
          </a:r>
          <a:endParaRPr lang="en-US" dirty="0">
            <a:latin typeface="Jameel Noori Nastaleeq" pitchFamily="2" charset="-78"/>
            <a:cs typeface="Jameel Noori Nastaleeq" pitchFamily="2" charset="-78"/>
          </a:endParaRPr>
        </a:p>
      </dgm:t>
    </dgm:pt>
    <dgm:pt modelId="{5993B4CC-8713-4D46-8CD4-4E5C0FD88E33}" type="parTrans" cxnId="{057C9EA4-2E39-4AD8-B1E3-CE6271909755}">
      <dgm:prSet/>
      <dgm:spPr>
        <a:ln>
          <a:solidFill>
            <a:srgbClr val="1A3F6D"/>
          </a:solidFill>
        </a:ln>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6EA96D22-E2EE-43A3-95B3-01C65DC472DA}" type="sibTrans" cxnId="{057C9EA4-2E39-4AD8-B1E3-CE6271909755}">
      <dgm:prSet/>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CC477F13-CFAE-4916-99D9-24C2196B64EA}">
      <dgm:prSet phldrT="[Text]"/>
      <dgm:spPr>
        <a:solidFill>
          <a:srgbClr val="D2DEEF">
            <a:alpha val="90000"/>
          </a:srgbClr>
        </a:solidFill>
        <a:ln>
          <a:solidFill>
            <a:srgbClr val="1A3F6D"/>
          </a:solidFill>
        </a:ln>
      </dgm:spPr>
      <dgm:t>
        <a:bodyPr/>
        <a:lstStyle/>
        <a:p>
          <a:pPr rtl="1">
            <a:lnSpc>
              <a:spcPct val="70000"/>
            </a:lnSpc>
            <a:spcBef>
              <a:spcPts val="0"/>
            </a:spcBef>
            <a:spcAft>
              <a:spcPts val="0"/>
            </a:spcAft>
          </a:pPr>
          <a:r>
            <a:rPr lang="ur-PK" dirty="0" smtClean="0">
              <a:latin typeface="Jameel Noori Nastaleeq" pitchFamily="2" charset="-78"/>
              <a:cs typeface="Jameel Noori Nastaleeq" pitchFamily="2" charset="-78"/>
            </a:rPr>
            <a:t>دعوت کے دوران </a:t>
          </a:r>
        </a:p>
        <a:p>
          <a:pPr rtl="1">
            <a:lnSpc>
              <a:spcPct val="70000"/>
            </a:lnSpc>
            <a:spcBef>
              <a:spcPts val="0"/>
            </a:spcBef>
            <a:spcAft>
              <a:spcPts val="0"/>
            </a:spcAft>
          </a:pPr>
          <a:r>
            <a:rPr lang="ur-PK" dirty="0" smtClean="0">
              <a:latin typeface="Jameel Noori Nastaleeq" pitchFamily="2" charset="-78"/>
              <a:cs typeface="Jameel Noori Nastaleeq" pitchFamily="2" charset="-78"/>
            </a:rPr>
            <a:t>صبر کا بیان</a:t>
          </a:r>
          <a:endParaRPr lang="en-US" dirty="0">
            <a:latin typeface="Jameel Noori Nastaleeq" pitchFamily="2" charset="-78"/>
            <a:cs typeface="Jameel Noori Nastaleeq" pitchFamily="2" charset="-78"/>
          </a:endParaRPr>
        </a:p>
      </dgm:t>
    </dgm:pt>
    <dgm:pt modelId="{4A80313A-25F1-4929-AFC9-6E7E279BCFF3}" type="parTrans" cxnId="{384EEDE5-5856-4865-AB7A-6D45AFCB0F39}">
      <dgm:prSet/>
      <dgm:spPr>
        <a:ln>
          <a:solidFill>
            <a:srgbClr val="1A3F6D"/>
          </a:solidFill>
        </a:ln>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CDCDC279-8FC3-440A-A31E-C654A805E1F0}" type="sibTrans" cxnId="{384EEDE5-5856-4865-AB7A-6D45AFCB0F39}">
      <dgm:prSet/>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E0C76943-2270-4D1D-963F-77B944D6D0F4}">
      <dgm:prSet phldrT="[Text]"/>
      <dgm:spPr>
        <a:solidFill>
          <a:srgbClr val="D2DEEF">
            <a:alpha val="90000"/>
          </a:srgbClr>
        </a:solidFill>
        <a:ln>
          <a:solidFill>
            <a:srgbClr val="1A3F6D"/>
          </a:solidFill>
        </a:ln>
      </dgm:spPr>
      <dgm:t>
        <a:bodyPr/>
        <a:lstStyle/>
        <a:p>
          <a:pPr rtl="1">
            <a:lnSpc>
              <a:spcPct val="70000"/>
            </a:lnSpc>
            <a:spcBef>
              <a:spcPts val="0"/>
            </a:spcBef>
            <a:spcAft>
              <a:spcPts val="0"/>
            </a:spcAft>
          </a:pPr>
          <a:r>
            <a:rPr lang="ur-PK" dirty="0" smtClean="0">
              <a:latin typeface="Jameel Noori Nastaleeq" pitchFamily="2" charset="-78"/>
              <a:cs typeface="Jameel Noori Nastaleeq" pitchFamily="2" charset="-78"/>
            </a:rPr>
            <a:t>دعوت الی اللہ</a:t>
          </a:r>
          <a:endParaRPr lang="en-US" dirty="0">
            <a:latin typeface="Jameel Noori Nastaleeq" pitchFamily="2" charset="-78"/>
            <a:cs typeface="Jameel Noori Nastaleeq" pitchFamily="2" charset="-78"/>
          </a:endParaRPr>
        </a:p>
      </dgm:t>
    </dgm:pt>
    <dgm:pt modelId="{151A04DB-00F5-44ED-81D8-91E6E9D78B42}" type="parTrans" cxnId="{66A9AFF9-89C7-4BEF-82C0-6A6235A68919}">
      <dgm:prSet/>
      <dgm:spPr>
        <a:ln>
          <a:solidFill>
            <a:srgbClr val="1A3F6D"/>
          </a:solidFill>
        </a:ln>
      </dgm:spPr>
      <dgm:t>
        <a:bodyPr/>
        <a:lstStyle/>
        <a:p>
          <a:pPr>
            <a:lnSpc>
              <a:spcPct val="70000"/>
            </a:lnSpc>
            <a:spcBef>
              <a:spcPts val="0"/>
            </a:spcBef>
            <a:spcAft>
              <a:spcPts val="0"/>
            </a:spcAft>
          </a:pPr>
          <a:endParaRPr lang="en-US">
            <a:latin typeface="Jameel Noori Nastaleeq" pitchFamily="2" charset="-78"/>
            <a:cs typeface="Jameel Noori Nastaleeq" pitchFamily="2" charset="-78"/>
          </a:endParaRPr>
        </a:p>
      </dgm:t>
    </dgm:pt>
    <dgm:pt modelId="{60B65DFD-C58E-4765-9FC1-01A99A187588}" type="sibTrans" cxnId="{66A9AFF9-89C7-4BEF-82C0-6A6235A68919}">
      <dgm:prSet/>
      <dgm:spPr/>
      <dgm:t>
        <a:bodyPr/>
        <a:lstStyle/>
        <a:p>
          <a:pPr>
            <a:lnSpc>
              <a:spcPct val="70000"/>
            </a:lnSpc>
            <a:spcBef>
              <a:spcPts val="0"/>
            </a:spcBef>
            <a:spcAft>
              <a:spcPts val="0"/>
            </a:spcAft>
          </a:pPr>
          <a:endParaRPr lang="en-US">
            <a:latin typeface="Jameel Noori Nastaleeq" pitchFamily="2" charset="-78"/>
            <a:cs typeface="Jameel Noori Nastaleeq" pitchFamily="2" charset="-78"/>
          </a:endParaRPr>
        </a:p>
      </dgm:t>
    </dgm:pt>
    <dgm:pt modelId="{F4519AA8-8A2E-48EA-BB32-737A75143147}">
      <dgm:prSet phldrT="[Text]"/>
      <dgm:spPr>
        <a:solidFill>
          <a:srgbClr val="D2DEEF">
            <a:alpha val="90000"/>
          </a:srgbClr>
        </a:solidFill>
        <a:ln>
          <a:solidFill>
            <a:srgbClr val="1A3F6D"/>
          </a:solidFill>
        </a:ln>
      </dgm:spPr>
      <dgm:t>
        <a:bodyPr/>
        <a:lstStyle/>
        <a:p>
          <a:pPr rtl="1">
            <a:lnSpc>
              <a:spcPct val="70000"/>
            </a:lnSpc>
            <a:spcBef>
              <a:spcPts val="0"/>
            </a:spcBef>
            <a:spcAft>
              <a:spcPts val="0"/>
            </a:spcAft>
          </a:pPr>
          <a:r>
            <a:rPr lang="ur-PK" dirty="0" smtClean="0">
              <a:latin typeface="Jameel Noori Nastaleeq" pitchFamily="2" charset="-78"/>
              <a:cs typeface="Jameel Noori Nastaleeq" pitchFamily="2" charset="-78"/>
            </a:rPr>
            <a:t>رب تسلیم کرنے کا اعلان</a:t>
          </a:r>
          <a:endParaRPr lang="en-US" dirty="0">
            <a:latin typeface="Jameel Noori Nastaleeq" pitchFamily="2" charset="-78"/>
            <a:cs typeface="Jameel Noori Nastaleeq" pitchFamily="2" charset="-78"/>
          </a:endParaRPr>
        </a:p>
      </dgm:t>
    </dgm:pt>
    <dgm:pt modelId="{2E836F45-9687-4B3D-86E3-6EFFE538A55D}" type="parTrans" cxnId="{4C94A47B-1C87-4438-8C7D-2E6A0E54AC29}">
      <dgm:prSet/>
      <dgm:spPr/>
      <dgm:t>
        <a:bodyPr/>
        <a:lstStyle/>
        <a:p>
          <a:pPr>
            <a:lnSpc>
              <a:spcPct val="70000"/>
            </a:lnSpc>
            <a:spcBef>
              <a:spcPts val="0"/>
            </a:spcBef>
            <a:spcAft>
              <a:spcPts val="0"/>
            </a:spcAft>
          </a:pPr>
          <a:endParaRPr lang="en-US">
            <a:latin typeface="Jameel Noori Nastaleeq" pitchFamily="2" charset="-78"/>
            <a:cs typeface="Jameel Noori Nastaleeq" pitchFamily="2" charset="-78"/>
          </a:endParaRPr>
        </a:p>
      </dgm:t>
    </dgm:pt>
    <dgm:pt modelId="{FC1F0EC1-A29A-4627-8C7C-A1E653901D2C}" type="sibTrans" cxnId="{4C94A47B-1C87-4438-8C7D-2E6A0E54AC29}">
      <dgm:prSet/>
      <dgm:spPr/>
      <dgm:t>
        <a:bodyPr/>
        <a:lstStyle/>
        <a:p>
          <a:pPr>
            <a:lnSpc>
              <a:spcPct val="70000"/>
            </a:lnSpc>
            <a:spcBef>
              <a:spcPts val="0"/>
            </a:spcBef>
            <a:spcAft>
              <a:spcPts val="0"/>
            </a:spcAft>
          </a:pPr>
          <a:endParaRPr lang="en-US">
            <a:latin typeface="Jameel Noori Nastaleeq" pitchFamily="2" charset="-78"/>
            <a:cs typeface="Jameel Noori Nastaleeq" pitchFamily="2" charset="-78"/>
          </a:endParaRPr>
        </a:p>
      </dgm:t>
    </dgm:pt>
    <dgm:pt modelId="{AFCB578E-A9EB-4111-BE69-97C81E6D7B61}">
      <dgm:prSet phldrT="[Text]"/>
      <dgm:spPr>
        <a:solidFill>
          <a:srgbClr val="D2DEEF">
            <a:alpha val="90000"/>
          </a:srgbClr>
        </a:solidFill>
        <a:ln>
          <a:solidFill>
            <a:srgbClr val="1A3F6D"/>
          </a:solidFill>
        </a:ln>
      </dgm:spPr>
      <dgm:t>
        <a:bodyPr/>
        <a:lstStyle/>
        <a:p>
          <a:pPr rtl="1">
            <a:lnSpc>
              <a:spcPct val="70000"/>
            </a:lnSpc>
            <a:spcBef>
              <a:spcPts val="0"/>
            </a:spcBef>
            <a:spcAft>
              <a:spcPts val="0"/>
            </a:spcAft>
          </a:pPr>
          <a:r>
            <a:rPr lang="ur-PK" dirty="0" smtClean="0">
              <a:latin typeface="Jameel Noori Nastaleeq" pitchFamily="2" charset="-78"/>
              <a:cs typeface="Jameel Noori Nastaleeq" pitchFamily="2" charset="-78"/>
            </a:rPr>
            <a:t>فرشتوں کا نزول</a:t>
          </a:r>
          <a:endParaRPr lang="en-US" dirty="0">
            <a:latin typeface="Jameel Noori Nastaleeq" pitchFamily="2" charset="-78"/>
            <a:cs typeface="Jameel Noori Nastaleeq" pitchFamily="2" charset="-78"/>
          </a:endParaRPr>
        </a:p>
      </dgm:t>
    </dgm:pt>
    <dgm:pt modelId="{F669A334-F752-4E3E-A3FD-638B388FCD6D}" type="parTrans" cxnId="{41264E61-CE47-4388-8A37-CF2510A979A4}">
      <dgm:prSet/>
      <dgm:spPr/>
      <dgm:t>
        <a:bodyPr/>
        <a:lstStyle/>
        <a:p>
          <a:pPr>
            <a:lnSpc>
              <a:spcPct val="70000"/>
            </a:lnSpc>
            <a:spcBef>
              <a:spcPts val="0"/>
            </a:spcBef>
            <a:spcAft>
              <a:spcPts val="0"/>
            </a:spcAft>
          </a:pPr>
          <a:endParaRPr lang="en-US">
            <a:latin typeface="Jameel Noori Nastaleeq" pitchFamily="2" charset="-78"/>
            <a:cs typeface="Jameel Noori Nastaleeq" pitchFamily="2" charset="-78"/>
          </a:endParaRPr>
        </a:p>
      </dgm:t>
    </dgm:pt>
    <dgm:pt modelId="{63CD09D3-A159-46B6-BEEA-47F19A84FDBA}" type="sibTrans" cxnId="{41264E61-CE47-4388-8A37-CF2510A979A4}">
      <dgm:prSet/>
      <dgm:spPr/>
      <dgm:t>
        <a:bodyPr/>
        <a:lstStyle/>
        <a:p>
          <a:pPr>
            <a:lnSpc>
              <a:spcPct val="70000"/>
            </a:lnSpc>
            <a:spcBef>
              <a:spcPts val="0"/>
            </a:spcBef>
            <a:spcAft>
              <a:spcPts val="0"/>
            </a:spcAft>
          </a:pPr>
          <a:endParaRPr lang="en-US">
            <a:latin typeface="Jameel Noori Nastaleeq" pitchFamily="2" charset="-78"/>
            <a:cs typeface="Jameel Noori Nastaleeq" pitchFamily="2" charset="-78"/>
          </a:endParaRPr>
        </a:p>
      </dgm:t>
    </dgm:pt>
    <dgm:pt modelId="{D15DC830-88B6-4032-920D-E4AD30AE1F02}">
      <dgm:prSet phldrT="[Text]"/>
      <dgm:spPr>
        <a:solidFill>
          <a:srgbClr val="D2DEEF">
            <a:alpha val="90000"/>
          </a:srgbClr>
        </a:solidFill>
        <a:ln>
          <a:solidFill>
            <a:srgbClr val="1A3F6D"/>
          </a:solidFill>
        </a:ln>
      </dgm:spPr>
      <dgm:t>
        <a:bodyPr/>
        <a:lstStyle/>
        <a:p>
          <a:pPr rtl="1">
            <a:lnSpc>
              <a:spcPct val="70000"/>
            </a:lnSpc>
            <a:spcBef>
              <a:spcPts val="0"/>
            </a:spcBef>
            <a:spcAft>
              <a:spcPts val="0"/>
            </a:spcAft>
          </a:pPr>
          <a:r>
            <a:rPr lang="ur-PK" dirty="0" smtClean="0">
              <a:latin typeface="Jameel Noori Nastaleeq" pitchFamily="2" charset="-78"/>
              <a:cs typeface="Jameel Noori Nastaleeq" pitchFamily="2" charset="-78"/>
            </a:rPr>
            <a:t>آخرت پر ایمان</a:t>
          </a:r>
        </a:p>
      </dgm:t>
    </dgm:pt>
    <dgm:pt modelId="{BE6F47F3-EDF8-4469-A4C8-6FCAEB51D809}" type="sibTrans" cxnId="{8FC2FD44-0489-450A-B5B0-ADD9D8D948F3}">
      <dgm:prSet/>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7BEB8309-55BF-453D-B24E-BAD2B8C81908}" type="parTrans" cxnId="{8FC2FD44-0489-450A-B5B0-ADD9D8D948F3}">
      <dgm:prSet/>
      <dgm:spPr>
        <a:ln>
          <a:solidFill>
            <a:srgbClr val="1A3F6D"/>
          </a:solidFill>
        </a:ln>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1A9DAA09-4C92-4B67-958D-CE50FEBC18A3}">
      <dgm:prSet phldrT="[Text]"/>
      <dgm:spPr>
        <a:solidFill>
          <a:srgbClr val="D2DEEF">
            <a:alpha val="90000"/>
          </a:srgbClr>
        </a:solidFill>
        <a:ln>
          <a:solidFill>
            <a:srgbClr val="1A3F6D"/>
          </a:solidFill>
        </a:ln>
      </dgm:spPr>
      <dgm:t>
        <a:bodyPr/>
        <a:lstStyle/>
        <a:p>
          <a:pPr rtl="1">
            <a:lnSpc>
              <a:spcPct val="70000"/>
            </a:lnSpc>
            <a:spcBef>
              <a:spcPts val="0"/>
            </a:spcBef>
            <a:spcAft>
              <a:spcPts val="0"/>
            </a:spcAft>
          </a:pPr>
          <a:r>
            <a:rPr lang="ur-PK" dirty="0" smtClean="0">
              <a:latin typeface="Jameel Noori Nastaleeq" pitchFamily="2" charset="-78"/>
              <a:cs typeface="Jameel Noori Nastaleeq" pitchFamily="2" charset="-78"/>
            </a:rPr>
            <a:t>4 صفاتِ باری تعالیٰ کا بیان</a:t>
          </a:r>
          <a:endParaRPr lang="en-US" dirty="0">
            <a:latin typeface="Jameel Noori Nastaleeq" pitchFamily="2" charset="-78"/>
            <a:cs typeface="Jameel Noori Nastaleeq" pitchFamily="2" charset="-78"/>
          </a:endParaRPr>
        </a:p>
      </dgm:t>
    </dgm:pt>
    <dgm:pt modelId="{5D448C02-8C48-4BC5-81FE-435F4D9BF835}" type="parTrans" cxnId="{A9C31CCD-208C-4AA1-AFEE-D2D062FC02D7}">
      <dgm:prSet/>
      <dgm:spPr/>
      <dgm:t>
        <a:bodyPr/>
        <a:lstStyle/>
        <a:p>
          <a:pPr>
            <a:lnSpc>
              <a:spcPct val="70000"/>
            </a:lnSpc>
            <a:spcBef>
              <a:spcPts val="0"/>
            </a:spcBef>
            <a:spcAft>
              <a:spcPts val="0"/>
            </a:spcAft>
          </a:pPr>
          <a:endParaRPr lang="en-US">
            <a:latin typeface="Jameel Noori Nastaleeq" pitchFamily="2" charset="-78"/>
            <a:cs typeface="Jameel Noori Nastaleeq" pitchFamily="2" charset="-78"/>
          </a:endParaRPr>
        </a:p>
      </dgm:t>
    </dgm:pt>
    <dgm:pt modelId="{7A0AB117-CED9-48A5-B6A2-C55695BC46D6}" type="sibTrans" cxnId="{A9C31CCD-208C-4AA1-AFEE-D2D062FC02D7}">
      <dgm:prSet/>
      <dgm:spPr/>
      <dgm:t>
        <a:bodyPr/>
        <a:lstStyle/>
        <a:p>
          <a:pPr>
            <a:lnSpc>
              <a:spcPct val="70000"/>
            </a:lnSpc>
            <a:spcBef>
              <a:spcPts val="0"/>
            </a:spcBef>
            <a:spcAft>
              <a:spcPts val="0"/>
            </a:spcAft>
          </a:pPr>
          <a:endParaRPr lang="en-US">
            <a:latin typeface="Jameel Noori Nastaleeq" pitchFamily="2" charset="-78"/>
            <a:cs typeface="Jameel Noori Nastaleeq" pitchFamily="2" charset="-78"/>
          </a:endParaRPr>
        </a:p>
      </dgm:t>
    </dgm:pt>
    <dgm:pt modelId="{9F33EA82-9AB9-4FCA-8C94-54AC7299C179}">
      <dgm:prSet phldrT="[Text]"/>
      <dgm:spPr>
        <a:solidFill>
          <a:srgbClr val="D2DEEF">
            <a:alpha val="90000"/>
          </a:srgbClr>
        </a:solidFill>
        <a:ln>
          <a:solidFill>
            <a:srgbClr val="1A3F6D"/>
          </a:solidFill>
        </a:ln>
      </dgm:spPr>
      <dgm:t>
        <a:bodyPr/>
        <a:lstStyle/>
        <a:p>
          <a:pPr rtl="1">
            <a:lnSpc>
              <a:spcPct val="70000"/>
            </a:lnSpc>
            <a:spcBef>
              <a:spcPts val="0"/>
            </a:spcBef>
            <a:spcAft>
              <a:spcPts val="0"/>
            </a:spcAft>
          </a:pPr>
          <a:r>
            <a:rPr lang="ur-PK" dirty="0" smtClean="0">
              <a:latin typeface="Jameel Noori Nastaleeq" pitchFamily="2" charset="-78"/>
              <a:cs typeface="Jameel Noori Nastaleeq" pitchFamily="2" charset="-78"/>
            </a:rPr>
            <a:t>زوالِ خوف و حزن</a:t>
          </a:r>
          <a:endParaRPr lang="en-US" dirty="0">
            <a:latin typeface="Jameel Noori Nastaleeq" pitchFamily="2" charset="-78"/>
            <a:cs typeface="Jameel Noori Nastaleeq" pitchFamily="2" charset="-78"/>
          </a:endParaRPr>
        </a:p>
      </dgm:t>
    </dgm:pt>
    <dgm:pt modelId="{4A88E51E-ADB9-451E-9759-5975B049EF37}" type="parTrans" cxnId="{BCADE3A0-31FF-4A1B-9820-E51A738B0C88}">
      <dgm:prSet/>
      <dgm:spPr/>
      <dgm:t>
        <a:bodyPr/>
        <a:lstStyle/>
        <a:p>
          <a:pPr>
            <a:lnSpc>
              <a:spcPct val="70000"/>
            </a:lnSpc>
            <a:spcBef>
              <a:spcPts val="0"/>
            </a:spcBef>
            <a:spcAft>
              <a:spcPts val="0"/>
            </a:spcAft>
          </a:pPr>
          <a:endParaRPr lang="en-US">
            <a:latin typeface="Jameel Noori Nastaleeq" pitchFamily="2" charset="-78"/>
            <a:cs typeface="Jameel Noori Nastaleeq" pitchFamily="2" charset="-78"/>
          </a:endParaRPr>
        </a:p>
      </dgm:t>
    </dgm:pt>
    <dgm:pt modelId="{E1B6CB60-79F9-4CD6-AC57-A591DCA0ADA0}" type="sibTrans" cxnId="{BCADE3A0-31FF-4A1B-9820-E51A738B0C88}">
      <dgm:prSet/>
      <dgm:spPr/>
      <dgm:t>
        <a:bodyPr/>
        <a:lstStyle/>
        <a:p>
          <a:pPr>
            <a:lnSpc>
              <a:spcPct val="70000"/>
            </a:lnSpc>
            <a:spcBef>
              <a:spcPts val="0"/>
            </a:spcBef>
            <a:spcAft>
              <a:spcPts val="0"/>
            </a:spcAft>
          </a:pPr>
          <a:endParaRPr lang="en-US">
            <a:latin typeface="Jameel Noori Nastaleeq" pitchFamily="2" charset="-78"/>
            <a:cs typeface="Jameel Noori Nastaleeq" pitchFamily="2" charset="-78"/>
          </a:endParaRPr>
        </a:p>
      </dgm:t>
    </dgm:pt>
    <dgm:pt modelId="{8315D5CD-02F1-4A58-B148-4C5BFAAB3F07}">
      <dgm:prSet phldrT="[Text]"/>
      <dgm:spPr>
        <a:solidFill>
          <a:srgbClr val="D2DEEF">
            <a:alpha val="90000"/>
          </a:srgbClr>
        </a:solidFill>
        <a:ln>
          <a:solidFill>
            <a:srgbClr val="1A3F6D"/>
          </a:solidFill>
        </a:ln>
      </dgm:spPr>
      <dgm:t>
        <a:bodyPr/>
        <a:lstStyle/>
        <a:p>
          <a:pPr rtl="1">
            <a:lnSpc>
              <a:spcPct val="70000"/>
            </a:lnSpc>
            <a:spcBef>
              <a:spcPts val="0"/>
            </a:spcBef>
            <a:spcAft>
              <a:spcPts val="0"/>
            </a:spcAft>
          </a:pPr>
          <a:r>
            <a:rPr lang="ur-PK" dirty="0" smtClean="0">
              <a:latin typeface="Jameel Noori Nastaleeq" pitchFamily="2" charset="-78"/>
              <a:cs typeface="Jameel Noori Nastaleeq" pitchFamily="2" charset="-78"/>
            </a:rPr>
            <a:t>جنت میں من پسند زندگی کی خوشخبری</a:t>
          </a:r>
          <a:endParaRPr lang="en-US" dirty="0">
            <a:latin typeface="Jameel Noori Nastaleeq" pitchFamily="2" charset="-78"/>
            <a:cs typeface="Jameel Noori Nastaleeq" pitchFamily="2" charset="-78"/>
          </a:endParaRPr>
        </a:p>
      </dgm:t>
    </dgm:pt>
    <dgm:pt modelId="{AF2C635C-151F-44D1-A03E-CF3762E2D22D}" type="parTrans" cxnId="{7A56BD42-9169-49AB-8267-09B35C9B5066}">
      <dgm:prSet/>
      <dgm:spPr/>
      <dgm:t>
        <a:bodyPr/>
        <a:lstStyle/>
        <a:p>
          <a:pPr>
            <a:lnSpc>
              <a:spcPct val="70000"/>
            </a:lnSpc>
            <a:spcBef>
              <a:spcPts val="0"/>
            </a:spcBef>
            <a:spcAft>
              <a:spcPts val="0"/>
            </a:spcAft>
          </a:pPr>
          <a:endParaRPr lang="en-US">
            <a:latin typeface="Jameel Noori Nastaleeq" pitchFamily="2" charset="-78"/>
            <a:cs typeface="Jameel Noori Nastaleeq" pitchFamily="2" charset="-78"/>
          </a:endParaRPr>
        </a:p>
      </dgm:t>
    </dgm:pt>
    <dgm:pt modelId="{1DB4B4AC-6D5F-46D2-B8CD-5E3388E06EC6}" type="sibTrans" cxnId="{7A56BD42-9169-49AB-8267-09B35C9B5066}">
      <dgm:prSet/>
      <dgm:spPr/>
      <dgm:t>
        <a:bodyPr/>
        <a:lstStyle/>
        <a:p>
          <a:pPr>
            <a:lnSpc>
              <a:spcPct val="70000"/>
            </a:lnSpc>
            <a:spcBef>
              <a:spcPts val="0"/>
            </a:spcBef>
            <a:spcAft>
              <a:spcPts val="0"/>
            </a:spcAft>
          </a:pPr>
          <a:endParaRPr lang="en-US">
            <a:latin typeface="Jameel Noori Nastaleeq" pitchFamily="2" charset="-78"/>
            <a:cs typeface="Jameel Noori Nastaleeq" pitchFamily="2" charset="-78"/>
          </a:endParaRPr>
        </a:p>
      </dgm:t>
    </dgm:pt>
    <dgm:pt modelId="{50972B21-4276-450B-AC77-CCBC2391BF2C}" type="pres">
      <dgm:prSet presAssocID="{39DAEB90-3C44-415E-839B-55876C892F66}" presName="diagram" presStyleCnt="0">
        <dgm:presLayoutVars>
          <dgm:chPref val="1"/>
          <dgm:dir val="rev"/>
          <dgm:animOne val="branch"/>
          <dgm:animLvl val="lvl"/>
          <dgm:resizeHandles/>
        </dgm:presLayoutVars>
      </dgm:prSet>
      <dgm:spPr/>
      <dgm:t>
        <a:bodyPr/>
        <a:lstStyle/>
        <a:p>
          <a:endParaRPr lang="en-US"/>
        </a:p>
      </dgm:t>
    </dgm:pt>
    <dgm:pt modelId="{0BF6A2E0-A3D5-40EF-9667-6A3C54CB443E}" type="pres">
      <dgm:prSet presAssocID="{720C5FC1-1B5C-4E16-A6F5-FD1D33E007DA}" presName="root" presStyleCnt="0"/>
      <dgm:spPr/>
      <dgm:t>
        <a:bodyPr/>
        <a:lstStyle/>
        <a:p>
          <a:endParaRPr lang="en-US"/>
        </a:p>
      </dgm:t>
    </dgm:pt>
    <dgm:pt modelId="{E75F6D40-9809-4722-A3C7-77A170268041}" type="pres">
      <dgm:prSet presAssocID="{720C5FC1-1B5C-4E16-A6F5-FD1D33E007DA}" presName="rootComposite" presStyleCnt="0"/>
      <dgm:spPr/>
      <dgm:t>
        <a:bodyPr/>
        <a:lstStyle/>
        <a:p>
          <a:endParaRPr lang="en-US"/>
        </a:p>
      </dgm:t>
    </dgm:pt>
    <dgm:pt modelId="{CF38A5D6-83B8-4B06-BB5C-A28F550C2D6A}" type="pres">
      <dgm:prSet presAssocID="{720C5FC1-1B5C-4E16-A6F5-FD1D33E007DA}" presName="rootText" presStyleLbl="node1" presStyleIdx="0" presStyleCnt="4"/>
      <dgm:spPr/>
      <dgm:t>
        <a:bodyPr/>
        <a:lstStyle/>
        <a:p>
          <a:endParaRPr lang="en-US"/>
        </a:p>
      </dgm:t>
    </dgm:pt>
    <dgm:pt modelId="{626E482B-7DAA-4523-A710-C325CC899A37}" type="pres">
      <dgm:prSet presAssocID="{720C5FC1-1B5C-4E16-A6F5-FD1D33E007DA}" presName="rootConnector" presStyleLbl="node1" presStyleIdx="0" presStyleCnt="4"/>
      <dgm:spPr/>
      <dgm:t>
        <a:bodyPr/>
        <a:lstStyle/>
        <a:p>
          <a:endParaRPr lang="en-US"/>
        </a:p>
      </dgm:t>
    </dgm:pt>
    <dgm:pt modelId="{352F3E92-6F44-47AE-A7F5-ED9775FF082C}" type="pres">
      <dgm:prSet presAssocID="{720C5FC1-1B5C-4E16-A6F5-FD1D33E007DA}" presName="childShape" presStyleCnt="0"/>
      <dgm:spPr/>
      <dgm:t>
        <a:bodyPr/>
        <a:lstStyle/>
        <a:p>
          <a:endParaRPr lang="en-US"/>
        </a:p>
      </dgm:t>
    </dgm:pt>
    <dgm:pt modelId="{CADDDA90-8951-4FC6-8412-46BDA1C40035}" type="pres">
      <dgm:prSet presAssocID="{870BDE8B-CB7F-4BAA-A34F-DBADA2445A72}" presName="Name13" presStyleLbl="parChTrans1D2" presStyleIdx="0" presStyleCnt="7"/>
      <dgm:spPr/>
      <dgm:t>
        <a:bodyPr/>
        <a:lstStyle/>
        <a:p>
          <a:endParaRPr lang="en-US"/>
        </a:p>
      </dgm:t>
    </dgm:pt>
    <dgm:pt modelId="{D29332B9-B333-41A3-856C-05E5A9E6AE28}" type="pres">
      <dgm:prSet presAssocID="{EB7B46E3-3CD5-4E0E-B4F0-8DFD04CB86B0}" presName="childText" presStyleLbl="bgAcc1" presStyleIdx="0" presStyleCnt="7">
        <dgm:presLayoutVars>
          <dgm:bulletEnabled val="1"/>
        </dgm:presLayoutVars>
      </dgm:prSet>
      <dgm:spPr/>
      <dgm:t>
        <a:bodyPr/>
        <a:lstStyle/>
        <a:p>
          <a:endParaRPr lang="en-US"/>
        </a:p>
      </dgm:t>
    </dgm:pt>
    <dgm:pt modelId="{4F7B68D1-A148-43F1-9C56-5418F8FF8BC7}" type="pres">
      <dgm:prSet presAssocID="{16273CD7-E1E5-4C36-AC2A-5B2996BCB099}" presName="Name13" presStyleLbl="parChTrans1D2" presStyleIdx="1" presStyleCnt="7"/>
      <dgm:spPr/>
      <dgm:t>
        <a:bodyPr/>
        <a:lstStyle/>
        <a:p>
          <a:endParaRPr lang="en-US"/>
        </a:p>
      </dgm:t>
    </dgm:pt>
    <dgm:pt modelId="{BE334A84-5B88-44C7-92E8-C83F4BBF7B19}" type="pres">
      <dgm:prSet presAssocID="{F74F9B18-EDB4-459F-9527-ED440B3BE551}" presName="childText" presStyleLbl="bgAcc1" presStyleIdx="1" presStyleCnt="7">
        <dgm:presLayoutVars>
          <dgm:bulletEnabled val="1"/>
        </dgm:presLayoutVars>
      </dgm:prSet>
      <dgm:spPr/>
      <dgm:t>
        <a:bodyPr/>
        <a:lstStyle/>
        <a:p>
          <a:endParaRPr lang="en-US"/>
        </a:p>
      </dgm:t>
    </dgm:pt>
    <dgm:pt modelId="{6C1585BE-DCC2-4F9F-B3EF-F8ADA9AF5C6A}" type="pres">
      <dgm:prSet presAssocID="{7BEB8309-55BF-453D-B24E-BAD2B8C81908}" presName="Name13" presStyleLbl="parChTrans1D2" presStyleIdx="2" presStyleCnt="7"/>
      <dgm:spPr/>
      <dgm:t>
        <a:bodyPr/>
        <a:lstStyle/>
        <a:p>
          <a:endParaRPr lang="en-US"/>
        </a:p>
      </dgm:t>
    </dgm:pt>
    <dgm:pt modelId="{F304B4E0-E8A0-4424-8AE3-24274BCFE717}" type="pres">
      <dgm:prSet presAssocID="{D15DC830-88B6-4032-920D-E4AD30AE1F02}" presName="childText" presStyleLbl="bgAcc1" presStyleIdx="2" presStyleCnt="7">
        <dgm:presLayoutVars>
          <dgm:bulletEnabled val="1"/>
        </dgm:presLayoutVars>
      </dgm:prSet>
      <dgm:spPr/>
      <dgm:t>
        <a:bodyPr/>
        <a:lstStyle/>
        <a:p>
          <a:endParaRPr lang="en-US"/>
        </a:p>
      </dgm:t>
    </dgm:pt>
    <dgm:pt modelId="{DFD905F7-555D-467A-A670-50D85DE78A51}" type="pres">
      <dgm:prSet presAssocID="{0AC9EAD7-6018-40FD-81FB-E7FE921E7D09}" presName="root" presStyleCnt="0"/>
      <dgm:spPr/>
      <dgm:t>
        <a:bodyPr/>
        <a:lstStyle/>
        <a:p>
          <a:endParaRPr lang="en-US"/>
        </a:p>
      </dgm:t>
    </dgm:pt>
    <dgm:pt modelId="{CABE79DD-F082-44A5-8BBB-D5BAFA6D4705}" type="pres">
      <dgm:prSet presAssocID="{0AC9EAD7-6018-40FD-81FB-E7FE921E7D09}" presName="rootComposite" presStyleCnt="0"/>
      <dgm:spPr/>
      <dgm:t>
        <a:bodyPr/>
        <a:lstStyle/>
        <a:p>
          <a:endParaRPr lang="en-US"/>
        </a:p>
      </dgm:t>
    </dgm:pt>
    <dgm:pt modelId="{8B0E2B26-4414-4BC0-BCCD-956D81B455A2}" type="pres">
      <dgm:prSet presAssocID="{0AC9EAD7-6018-40FD-81FB-E7FE921E7D09}" presName="rootText" presStyleLbl="node1" presStyleIdx="1" presStyleCnt="4"/>
      <dgm:spPr/>
      <dgm:t>
        <a:bodyPr/>
        <a:lstStyle/>
        <a:p>
          <a:endParaRPr lang="en-US"/>
        </a:p>
      </dgm:t>
    </dgm:pt>
    <dgm:pt modelId="{3D457B1C-1298-437B-8AE3-8F885C71715F}" type="pres">
      <dgm:prSet presAssocID="{0AC9EAD7-6018-40FD-81FB-E7FE921E7D09}" presName="rootConnector" presStyleLbl="node1" presStyleIdx="1" presStyleCnt="4"/>
      <dgm:spPr/>
      <dgm:t>
        <a:bodyPr/>
        <a:lstStyle/>
        <a:p>
          <a:endParaRPr lang="en-US"/>
        </a:p>
      </dgm:t>
    </dgm:pt>
    <dgm:pt modelId="{D34FE688-0F65-4E8B-A854-17A82A6EF035}" type="pres">
      <dgm:prSet presAssocID="{0AC9EAD7-6018-40FD-81FB-E7FE921E7D09}" presName="childShape" presStyleCnt="0"/>
      <dgm:spPr/>
      <dgm:t>
        <a:bodyPr/>
        <a:lstStyle/>
        <a:p>
          <a:endParaRPr lang="en-US"/>
        </a:p>
      </dgm:t>
    </dgm:pt>
    <dgm:pt modelId="{A162F189-17DE-4DBC-8634-E5B0AF810EB3}" type="pres">
      <dgm:prSet presAssocID="{B9228FE3-D6A3-4F08-A3EE-3FAFE5FE74E7}" presName="Name13" presStyleLbl="parChTrans1D2" presStyleIdx="3" presStyleCnt="7"/>
      <dgm:spPr/>
      <dgm:t>
        <a:bodyPr/>
        <a:lstStyle/>
        <a:p>
          <a:endParaRPr lang="en-US"/>
        </a:p>
      </dgm:t>
    </dgm:pt>
    <dgm:pt modelId="{5FE3B3FC-C40A-4D47-B81D-18E701CDAEE5}" type="pres">
      <dgm:prSet presAssocID="{FC1F0A8A-5377-4CBE-B6B5-0B7F56C2B257}" presName="childText" presStyleLbl="bgAcc1" presStyleIdx="3" presStyleCnt="7">
        <dgm:presLayoutVars>
          <dgm:bulletEnabled val="1"/>
        </dgm:presLayoutVars>
      </dgm:prSet>
      <dgm:spPr/>
      <dgm:t>
        <a:bodyPr/>
        <a:lstStyle/>
        <a:p>
          <a:endParaRPr lang="en-US"/>
        </a:p>
      </dgm:t>
    </dgm:pt>
    <dgm:pt modelId="{764C031D-288C-446C-A711-5401362828ED}" type="pres">
      <dgm:prSet presAssocID="{5993B4CC-8713-4D46-8CD4-4E5C0FD88E33}" presName="Name13" presStyleLbl="parChTrans1D2" presStyleIdx="4" presStyleCnt="7"/>
      <dgm:spPr/>
      <dgm:t>
        <a:bodyPr/>
        <a:lstStyle/>
        <a:p>
          <a:endParaRPr lang="en-US"/>
        </a:p>
      </dgm:t>
    </dgm:pt>
    <dgm:pt modelId="{AF8131E3-2967-4D94-B909-CF2C7B191A79}" type="pres">
      <dgm:prSet presAssocID="{63EBC5FC-E188-402B-80FC-CCB7CF3B7B00}" presName="childText" presStyleLbl="bgAcc1" presStyleIdx="4" presStyleCnt="7">
        <dgm:presLayoutVars>
          <dgm:bulletEnabled val="1"/>
        </dgm:presLayoutVars>
      </dgm:prSet>
      <dgm:spPr/>
      <dgm:t>
        <a:bodyPr/>
        <a:lstStyle/>
        <a:p>
          <a:endParaRPr lang="en-US"/>
        </a:p>
      </dgm:t>
    </dgm:pt>
    <dgm:pt modelId="{EA7446A7-773E-4963-A93B-D21EB9AA4248}" type="pres">
      <dgm:prSet presAssocID="{259CE61A-6EB3-4860-AF37-673C5A4D1662}" presName="root" presStyleCnt="0"/>
      <dgm:spPr/>
      <dgm:t>
        <a:bodyPr/>
        <a:lstStyle/>
        <a:p>
          <a:endParaRPr lang="en-US"/>
        </a:p>
      </dgm:t>
    </dgm:pt>
    <dgm:pt modelId="{01F3393C-824A-4EAA-9336-DB33E7EC888E}" type="pres">
      <dgm:prSet presAssocID="{259CE61A-6EB3-4860-AF37-673C5A4D1662}" presName="rootComposite" presStyleCnt="0"/>
      <dgm:spPr/>
      <dgm:t>
        <a:bodyPr/>
        <a:lstStyle/>
        <a:p>
          <a:endParaRPr lang="en-US"/>
        </a:p>
      </dgm:t>
    </dgm:pt>
    <dgm:pt modelId="{E97A69D8-9168-47E6-A163-8072EF860334}" type="pres">
      <dgm:prSet presAssocID="{259CE61A-6EB3-4860-AF37-673C5A4D1662}" presName="rootText" presStyleLbl="node1" presStyleIdx="2" presStyleCnt="4"/>
      <dgm:spPr/>
      <dgm:t>
        <a:bodyPr/>
        <a:lstStyle/>
        <a:p>
          <a:endParaRPr lang="en-US"/>
        </a:p>
      </dgm:t>
    </dgm:pt>
    <dgm:pt modelId="{1CC0B9FC-2D1B-44F9-BAFC-C2DB16ABF620}" type="pres">
      <dgm:prSet presAssocID="{259CE61A-6EB3-4860-AF37-673C5A4D1662}" presName="rootConnector" presStyleLbl="node1" presStyleIdx="2" presStyleCnt="4"/>
      <dgm:spPr/>
      <dgm:t>
        <a:bodyPr/>
        <a:lstStyle/>
        <a:p>
          <a:endParaRPr lang="en-US"/>
        </a:p>
      </dgm:t>
    </dgm:pt>
    <dgm:pt modelId="{CECB83A1-4D55-4DB7-9147-E12350E751FC}" type="pres">
      <dgm:prSet presAssocID="{259CE61A-6EB3-4860-AF37-673C5A4D1662}" presName="childShape" presStyleCnt="0"/>
      <dgm:spPr/>
      <dgm:t>
        <a:bodyPr/>
        <a:lstStyle/>
        <a:p>
          <a:endParaRPr lang="en-US"/>
        </a:p>
      </dgm:t>
    </dgm:pt>
    <dgm:pt modelId="{D5870591-608B-42B2-BB6A-C1DED0852A5C}" type="pres">
      <dgm:prSet presAssocID="{151A04DB-00F5-44ED-81D8-91E6E9D78B42}" presName="Name13" presStyleLbl="parChTrans1D2" presStyleIdx="5" presStyleCnt="7"/>
      <dgm:spPr/>
      <dgm:t>
        <a:bodyPr/>
        <a:lstStyle/>
        <a:p>
          <a:endParaRPr lang="en-US"/>
        </a:p>
      </dgm:t>
    </dgm:pt>
    <dgm:pt modelId="{07E588AE-0DBB-4128-BA70-DB2A7BC2D2CC}" type="pres">
      <dgm:prSet presAssocID="{E0C76943-2270-4D1D-963F-77B944D6D0F4}" presName="childText" presStyleLbl="bgAcc1" presStyleIdx="5" presStyleCnt="7">
        <dgm:presLayoutVars>
          <dgm:bulletEnabled val="1"/>
        </dgm:presLayoutVars>
      </dgm:prSet>
      <dgm:spPr/>
      <dgm:t>
        <a:bodyPr/>
        <a:lstStyle/>
        <a:p>
          <a:endParaRPr lang="en-US"/>
        </a:p>
      </dgm:t>
    </dgm:pt>
    <dgm:pt modelId="{590752C2-55AE-4AC4-9ADB-4A6FB4450A73}" type="pres">
      <dgm:prSet presAssocID="{1296F677-6497-4E6E-A4E4-355454AD0539}" presName="root" presStyleCnt="0"/>
      <dgm:spPr/>
      <dgm:t>
        <a:bodyPr/>
        <a:lstStyle/>
        <a:p>
          <a:endParaRPr lang="en-US"/>
        </a:p>
      </dgm:t>
    </dgm:pt>
    <dgm:pt modelId="{A84CB5FC-FB92-4BD4-8D7F-2EE862559800}" type="pres">
      <dgm:prSet presAssocID="{1296F677-6497-4E6E-A4E4-355454AD0539}" presName="rootComposite" presStyleCnt="0"/>
      <dgm:spPr/>
      <dgm:t>
        <a:bodyPr/>
        <a:lstStyle/>
        <a:p>
          <a:endParaRPr lang="en-US"/>
        </a:p>
      </dgm:t>
    </dgm:pt>
    <dgm:pt modelId="{F2AC37C6-9F18-4F3C-9A73-4FFE3D324830}" type="pres">
      <dgm:prSet presAssocID="{1296F677-6497-4E6E-A4E4-355454AD0539}" presName="rootText" presStyleLbl="node1" presStyleIdx="3" presStyleCnt="4"/>
      <dgm:spPr/>
      <dgm:t>
        <a:bodyPr/>
        <a:lstStyle/>
        <a:p>
          <a:endParaRPr lang="en-US"/>
        </a:p>
      </dgm:t>
    </dgm:pt>
    <dgm:pt modelId="{A2E303ED-D8F6-4DA7-AE8A-813AD51F8856}" type="pres">
      <dgm:prSet presAssocID="{1296F677-6497-4E6E-A4E4-355454AD0539}" presName="rootConnector" presStyleLbl="node1" presStyleIdx="3" presStyleCnt="4"/>
      <dgm:spPr/>
      <dgm:t>
        <a:bodyPr/>
        <a:lstStyle/>
        <a:p>
          <a:endParaRPr lang="en-US"/>
        </a:p>
      </dgm:t>
    </dgm:pt>
    <dgm:pt modelId="{6FED924F-A104-4A1C-823E-2DCFB29280D8}" type="pres">
      <dgm:prSet presAssocID="{1296F677-6497-4E6E-A4E4-355454AD0539}" presName="childShape" presStyleCnt="0"/>
      <dgm:spPr/>
      <dgm:t>
        <a:bodyPr/>
        <a:lstStyle/>
        <a:p>
          <a:endParaRPr lang="en-US"/>
        </a:p>
      </dgm:t>
    </dgm:pt>
    <dgm:pt modelId="{84098F06-961D-429C-8CE6-403AD7DEDF51}" type="pres">
      <dgm:prSet presAssocID="{4A80313A-25F1-4929-AFC9-6E7E279BCFF3}" presName="Name13" presStyleLbl="parChTrans1D2" presStyleIdx="6" presStyleCnt="7"/>
      <dgm:spPr/>
      <dgm:t>
        <a:bodyPr/>
        <a:lstStyle/>
        <a:p>
          <a:endParaRPr lang="en-US"/>
        </a:p>
      </dgm:t>
    </dgm:pt>
    <dgm:pt modelId="{F55AF451-DA6C-40C6-B350-4297FA36007B}" type="pres">
      <dgm:prSet presAssocID="{CC477F13-CFAE-4916-99D9-24C2196B64EA}" presName="childText" presStyleLbl="bgAcc1" presStyleIdx="6" presStyleCnt="7">
        <dgm:presLayoutVars>
          <dgm:bulletEnabled val="1"/>
        </dgm:presLayoutVars>
      </dgm:prSet>
      <dgm:spPr/>
      <dgm:t>
        <a:bodyPr/>
        <a:lstStyle/>
        <a:p>
          <a:endParaRPr lang="en-US"/>
        </a:p>
      </dgm:t>
    </dgm:pt>
  </dgm:ptLst>
  <dgm:cxnLst>
    <dgm:cxn modelId="{8FC2FD44-0489-450A-B5B0-ADD9D8D948F3}" srcId="{720C5FC1-1B5C-4E16-A6F5-FD1D33E007DA}" destId="{D15DC830-88B6-4032-920D-E4AD30AE1F02}" srcOrd="2" destOrd="0" parTransId="{7BEB8309-55BF-453D-B24E-BAD2B8C81908}" sibTransId="{BE6F47F3-EDF8-4469-A4C8-6FCAEB51D809}"/>
    <dgm:cxn modelId="{C6DC8DFB-32F3-416F-AFEA-5964695C7BE2}" type="presOf" srcId="{FC1F0A8A-5377-4CBE-B6B5-0B7F56C2B257}" destId="{5FE3B3FC-C40A-4D47-B81D-18E701CDAEE5}" srcOrd="0" destOrd="0" presId="urn:microsoft.com/office/officeart/2005/8/layout/hierarchy3"/>
    <dgm:cxn modelId="{9327C235-4D38-4E5E-BA3E-E01B57FB2D6F}" srcId="{0AC9EAD7-6018-40FD-81FB-E7FE921E7D09}" destId="{FC1F0A8A-5377-4CBE-B6B5-0B7F56C2B257}" srcOrd="0" destOrd="0" parTransId="{B9228FE3-D6A3-4F08-A3EE-3FAFE5FE74E7}" sibTransId="{F7CF417B-3374-43BF-B56A-1F46F3AF858A}"/>
    <dgm:cxn modelId="{6165FBAB-E31E-4DD5-9CB7-AE03A9C3766B}" type="presOf" srcId="{8315D5CD-02F1-4A58-B148-4C5BFAAB3F07}" destId="{F304B4E0-E8A0-4424-8AE3-24274BCFE717}" srcOrd="0" destOrd="1" presId="urn:microsoft.com/office/officeart/2005/8/layout/hierarchy3"/>
    <dgm:cxn modelId="{66A9AFF9-89C7-4BEF-82C0-6A6235A68919}" srcId="{259CE61A-6EB3-4860-AF37-673C5A4D1662}" destId="{E0C76943-2270-4D1D-963F-77B944D6D0F4}" srcOrd="0" destOrd="0" parTransId="{151A04DB-00F5-44ED-81D8-91E6E9D78B42}" sibTransId="{60B65DFD-C58E-4765-9FC1-01A99A187588}"/>
    <dgm:cxn modelId="{E4F32F56-02C6-46DA-99FE-FCD49C376C0B}" type="presOf" srcId="{CC477F13-CFAE-4916-99D9-24C2196B64EA}" destId="{F55AF451-DA6C-40C6-B350-4297FA36007B}" srcOrd="0" destOrd="0" presId="urn:microsoft.com/office/officeart/2005/8/layout/hierarchy3"/>
    <dgm:cxn modelId="{690F5734-F7DA-4EB8-9F75-3F84ECC9DD2A}" type="presOf" srcId="{0AC9EAD7-6018-40FD-81FB-E7FE921E7D09}" destId="{3D457B1C-1298-437B-8AE3-8F885C71715F}" srcOrd="1" destOrd="0" presId="urn:microsoft.com/office/officeart/2005/8/layout/hierarchy3"/>
    <dgm:cxn modelId="{384EEDE5-5856-4865-AB7A-6D45AFCB0F39}" srcId="{1296F677-6497-4E6E-A4E4-355454AD0539}" destId="{CC477F13-CFAE-4916-99D9-24C2196B64EA}" srcOrd="0" destOrd="0" parTransId="{4A80313A-25F1-4929-AFC9-6E7E279BCFF3}" sibTransId="{CDCDC279-8FC3-440A-A31E-C654A805E1F0}"/>
    <dgm:cxn modelId="{061AA5F1-DF8C-4A13-A975-E260D5DE0792}" srcId="{39DAEB90-3C44-415E-839B-55876C892F66}" destId="{720C5FC1-1B5C-4E16-A6F5-FD1D33E007DA}" srcOrd="0" destOrd="0" parTransId="{8A484020-7876-4E17-9F9A-93681ED9D746}" sibTransId="{1A5A3450-FC44-4129-A94E-81B7B690D936}"/>
    <dgm:cxn modelId="{F8F4CF8F-8352-44B1-8955-8F5B1B583AEA}" type="presOf" srcId="{1296F677-6497-4E6E-A4E4-355454AD0539}" destId="{A2E303ED-D8F6-4DA7-AE8A-813AD51F8856}" srcOrd="1" destOrd="0" presId="urn:microsoft.com/office/officeart/2005/8/layout/hierarchy3"/>
    <dgm:cxn modelId="{A9C31CCD-208C-4AA1-AFEE-D2D062FC02D7}" srcId="{EB7B46E3-3CD5-4E0E-B4F0-8DFD04CB86B0}" destId="{1A9DAA09-4C92-4B67-958D-CE50FEBC18A3}" srcOrd="1" destOrd="0" parTransId="{5D448C02-8C48-4BC5-81FE-435F4D9BF835}" sibTransId="{7A0AB117-CED9-48A5-B6A2-C55695BC46D6}"/>
    <dgm:cxn modelId="{50FCAA7A-1329-451F-BE7A-E1239ACBF775}" srcId="{39DAEB90-3C44-415E-839B-55876C892F66}" destId="{0AC9EAD7-6018-40FD-81FB-E7FE921E7D09}" srcOrd="1" destOrd="0" parTransId="{633F4107-44BF-46A0-A535-FE242AE4687F}" sibTransId="{2B1320EA-23A9-40BD-931D-29C1B79BB643}"/>
    <dgm:cxn modelId="{D21ECD61-EC98-4BB0-9A6D-0A9B4DC236E9}" type="presOf" srcId="{AFCB578E-A9EB-4111-BE69-97C81E6D7B61}" destId="{BE334A84-5B88-44C7-92E8-C83F4BBF7B19}" srcOrd="0" destOrd="1" presId="urn:microsoft.com/office/officeart/2005/8/layout/hierarchy3"/>
    <dgm:cxn modelId="{B8A32F02-450E-4C63-9F83-A6086E4404B8}" type="presOf" srcId="{1A9DAA09-4C92-4B67-958D-CE50FEBC18A3}" destId="{D29332B9-B333-41A3-856C-05E5A9E6AE28}" srcOrd="0" destOrd="2" presId="urn:microsoft.com/office/officeart/2005/8/layout/hierarchy3"/>
    <dgm:cxn modelId="{A68AB50A-51BE-4898-94D7-8DAC1DCD05A6}" srcId="{720C5FC1-1B5C-4E16-A6F5-FD1D33E007DA}" destId="{EB7B46E3-3CD5-4E0E-B4F0-8DFD04CB86B0}" srcOrd="0" destOrd="0" parTransId="{870BDE8B-CB7F-4BAA-A34F-DBADA2445A72}" sibTransId="{0FB72D06-3C91-466B-9A41-E1D248578E54}"/>
    <dgm:cxn modelId="{790E6587-B880-465E-A7F5-9484A436B7A0}" type="presOf" srcId="{4A80313A-25F1-4929-AFC9-6E7E279BCFF3}" destId="{84098F06-961D-429C-8CE6-403AD7DEDF51}" srcOrd="0" destOrd="0" presId="urn:microsoft.com/office/officeart/2005/8/layout/hierarchy3"/>
    <dgm:cxn modelId="{88A50C48-A5E6-4403-BA41-3118351A0E8A}" type="presOf" srcId="{F4519AA8-8A2E-48EA-BB32-737A75143147}" destId="{D29332B9-B333-41A3-856C-05E5A9E6AE28}" srcOrd="0" destOrd="1" presId="urn:microsoft.com/office/officeart/2005/8/layout/hierarchy3"/>
    <dgm:cxn modelId="{0296CA35-1C44-4BB4-BF61-7944F07ED2F4}" type="presOf" srcId="{D15DC830-88B6-4032-920D-E4AD30AE1F02}" destId="{F304B4E0-E8A0-4424-8AE3-24274BCFE717}" srcOrd="0" destOrd="0" presId="urn:microsoft.com/office/officeart/2005/8/layout/hierarchy3"/>
    <dgm:cxn modelId="{A41D5904-D1E0-481E-9B28-14470E7FA0E7}" type="presOf" srcId="{151A04DB-00F5-44ED-81D8-91E6E9D78B42}" destId="{D5870591-608B-42B2-BB6A-C1DED0852A5C}" srcOrd="0" destOrd="0" presId="urn:microsoft.com/office/officeart/2005/8/layout/hierarchy3"/>
    <dgm:cxn modelId="{5A5FCEA0-E365-49CB-BBAE-7A82DD7E5D86}" type="presOf" srcId="{16273CD7-E1E5-4C36-AC2A-5B2996BCB099}" destId="{4F7B68D1-A148-43F1-9C56-5418F8FF8BC7}" srcOrd="0" destOrd="0" presId="urn:microsoft.com/office/officeart/2005/8/layout/hierarchy3"/>
    <dgm:cxn modelId="{A6B38C90-8173-4C5F-AC7E-AD1906683D2D}" type="presOf" srcId="{63EBC5FC-E188-402B-80FC-CCB7CF3B7B00}" destId="{AF8131E3-2967-4D94-B909-CF2C7B191A79}" srcOrd="0" destOrd="0" presId="urn:microsoft.com/office/officeart/2005/8/layout/hierarchy3"/>
    <dgm:cxn modelId="{C00F9196-991B-45D3-865D-E3701EE81C8D}" type="presOf" srcId="{259CE61A-6EB3-4860-AF37-673C5A4D1662}" destId="{1CC0B9FC-2D1B-44F9-BAFC-C2DB16ABF620}" srcOrd="1" destOrd="0" presId="urn:microsoft.com/office/officeart/2005/8/layout/hierarchy3"/>
    <dgm:cxn modelId="{CD1356F3-7E9A-4B01-96E5-CB96E505FF7C}" type="presOf" srcId="{720C5FC1-1B5C-4E16-A6F5-FD1D33E007DA}" destId="{CF38A5D6-83B8-4B06-BB5C-A28F550C2D6A}" srcOrd="0" destOrd="0" presId="urn:microsoft.com/office/officeart/2005/8/layout/hierarchy3"/>
    <dgm:cxn modelId="{F1E24680-619C-4009-A730-F29B44AA41F2}" type="presOf" srcId="{870BDE8B-CB7F-4BAA-A34F-DBADA2445A72}" destId="{CADDDA90-8951-4FC6-8412-46BDA1C40035}" srcOrd="0" destOrd="0" presId="urn:microsoft.com/office/officeart/2005/8/layout/hierarchy3"/>
    <dgm:cxn modelId="{E689F15F-3F62-42B9-987A-07C637E62571}" type="presOf" srcId="{E0C76943-2270-4D1D-963F-77B944D6D0F4}" destId="{07E588AE-0DBB-4128-BA70-DB2A7BC2D2CC}" srcOrd="0" destOrd="0" presId="urn:microsoft.com/office/officeart/2005/8/layout/hierarchy3"/>
    <dgm:cxn modelId="{0014F7D5-D1C9-4316-93E0-1C1104684B3A}" srcId="{39DAEB90-3C44-415E-839B-55876C892F66}" destId="{1296F677-6497-4E6E-A4E4-355454AD0539}" srcOrd="3" destOrd="0" parTransId="{2DB7393C-E80C-4BE3-BFB9-C7AC26AB3CC4}" sibTransId="{7B9430B5-EDCA-442A-8B64-D62073674848}"/>
    <dgm:cxn modelId="{4C94A47B-1C87-4438-8C7D-2E6A0E54AC29}" srcId="{EB7B46E3-3CD5-4E0E-B4F0-8DFD04CB86B0}" destId="{F4519AA8-8A2E-48EA-BB32-737A75143147}" srcOrd="0" destOrd="0" parTransId="{2E836F45-9687-4B3D-86E3-6EFFE538A55D}" sibTransId="{FC1F0EC1-A29A-4627-8C7C-A1E653901D2C}"/>
    <dgm:cxn modelId="{C83F0635-5986-4F34-B46C-AF9125BF7E49}" type="presOf" srcId="{720C5FC1-1B5C-4E16-A6F5-FD1D33E007DA}" destId="{626E482B-7DAA-4523-A710-C325CC899A37}" srcOrd="1" destOrd="0" presId="urn:microsoft.com/office/officeart/2005/8/layout/hierarchy3"/>
    <dgm:cxn modelId="{41264E61-CE47-4388-8A37-CF2510A979A4}" srcId="{F74F9B18-EDB4-459F-9527-ED440B3BE551}" destId="{AFCB578E-A9EB-4111-BE69-97C81E6D7B61}" srcOrd="0" destOrd="0" parTransId="{F669A334-F752-4E3E-A3FD-638B388FCD6D}" sibTransId="{63CD09D3-A159-46B6-BEEA-47F19A84FDBA}"/>
    <dgm:cxn modelId="{E0ACB714-2647-41E5-9891-C499C3F551C4}" type="presOf" srcId="{9F33EA82-9AB9-4FCA-8C94-54AC7299C179}" destId="{BE334A84-5B88-44C7-92E8-C83F4BBF7B19}" srcOrd="0" destOrd="2" presId="urn:microsoft.com/office/officeart/2005/8/layout/hierarchy3"/>
    <dgm:cxn modelId="{FD8E4543-6138-4309-8B65-52368A200A51}" type="presOf" srcId="{1296F677-6497-4E6E-A4E4-355454AD0539}" destId="{F2AC37C6-9F18-4F3C-9A73-4FFE3D324830}" srcOrd="0" destOrd="0" presId="urn:microsoft.com/office/officeart/2005/8/layout/hierarchy3"/>
    <dgm:cxn modelId="{7A56BD42-9169-49AB-8267-09B35C9B5066}" srcId="{D15DC830-88B6-4032-920D-E4AD30AE1F02}" destId="{8315D5CD-02F1-4A58-B148-4C5BFAAB3F07}" srcOrd="0" destOrd="0" parTransId="{AF2C635C-151F-44D1-A03E-CF3762E2D22D}" sibTransId="{1DB4B4AC-6D5F-46D2-B8CD-5E3388E06EC6}"/>
    <dgm:cxn modelId="{B54E487F-0912-421D-96C1-EF1080F4BE04}" type="presOf" srcId="{EB7B46E3-3CD5-4E0E-B4F0-8DFD04CB86B0}" destId="{D29332B9-B333-41A3-856C-05E5A9E6AE28}" srcOrd="0" destOrd="0" presId="urn:microsoft.com/office/officeart/2005/8/layout/hierarchy3"/>
    <dgm:cxn modelId="{172216EC-555F-4499-B803-68CD45909BBF}" type="presOf" srcId="{7BEB8309-55BF-453D-B24E-BAD2B8C81908}" destId="{6C1585BE-DCC2-4F9F-B3EF-F8ADA9AF5C6A}" srcOrd="0" destOrd="0" presId="urn:microsoft.com/office/officeart/2005/8/layout/hierarchy3"/>
    <dgm:cxn modelId="{CE0C77AD-1B19-44DE-BF39-F2449F3441C3}" srcId="{720C5FC1-1B5C-4E16-A6F5-FD1D33E007DA}" destId="{F74F9B18-EDB4-459F-9527-ED440B3BE551}" srcOrd="1" destOrd="0" parTransId="{16273CD7-E1E5-4C36-AC2A-5B2996BCB099}" sibTransId="{5D41EE5A-AAD4-4169-B4E4-D3C3CFD12918}"/>
    <dgm:cxn modelId="{680FCF3C-1E6C-40BE-BF6A-F09FEB55CE7C}" srcId="{39DAEB90-3C44-415E-839B-55876C892F66}" destId="{259CE61A-6EB3-4860-AF37-673C5A4D1662}" srcOrd="2" destOrd="0" parTransId="{E9BB0D6F-3CC2-4CD5-87CE-3E5EE8638953}" sibTransId="{A729B5B4-05F3-40AB-B822-AB00D42B7354}"/>
    <dgm:cxn modelId="{74CE0862-CA9A-4243-9BD0-4CB07B72C871}" type="presOf" srcId="{B9228FE3-D6A3-4F08-A3EE-3FAFE5FE74E7}" destId="{A162F189-17DE-4DBC-8634-E5B0AF810EB3}" srcOrd="0" destOrd="0" presId="urn:microsoft.com/office/officeart/2005/8/layout/hierarchy3"/>
    <dgm:cxn modelId="{057C9EA4-2E39-4AD8-B1E3-CE6271909755}" srcId="{0AC9EAD7-6018-40FD-81FB-E7FE921E7D09}" destId="{63EBC5FC-E188-402B-80FC-CCB7CF3B7B00}" srcOrd="1" destOrd="0" parTransId="{5993B4CC-8713-4D46-8CD4-4E5C0FD88E33}" sibTransId="{6EA96D22-E2EE-43A3-95B3-01C65DC472DA}"/>
    <dgm:cxn modelId="{9386F2F9-2504-4D81-B6CE-E57E56C0B92C}" type="presOf" srcId="{F74F9B18-EDB4-459F-9527-ED440B3BE551}" destId="{BE334A84-5B88-44C7-92E8-C83F4BBF7B19}" srcOrd="0" destOrd="0" presId="urn:microsoft.com/office/officeart/2005/8/layout/hierarchy3"/>
    <dgm:cxn modelId="{215EA19A-A9C9-4301-82ED-2C532C6974DE}" type="presOf" srcId="{259CE61A-6EB3-4860-AF37-673C5A4D1662}" destId="{E97A69D8-9168-47E6-A163-8072EF860334}" srcOrd="0" destOrd="0" presId="urn:microsoft.com/office/officeart/2005/8/layout/hierarchy3"/>
    <dgm:cxn modelId="{7585BCFB-3DC2-4BA8-83EE-F9A9EFEB2AE2}" type="presOf" srcId="{0AC9EAD7-6018-40FD-81FB-E7FE921E7D09}" destId="{8B0E2B26-4414-4BC0-BCCD-956D81B455A2}" srcOrd="0" destOrd="0" presId="urn:microsoft.com/office/officeart/2005/8/layout/hierarchy3"/>
    <dgm:cxn modelId="{B6F9DB0B-EFA4-4185-8235-7BA98371E89E}" type="presOf" srcId="{5993B4CC-8713-4D46-8CD4-4E5C0FD88E33}" destId="{764C031D-288C-446C-A711-5401362828ED}" srcOrd="0" destOrd="0" presId="urn:microsoft.com/office/officeart/2005/8/layout/hierarchy3"/>
    <dgm:cxn modelId="{05DA300E-7FAB-40B8-9030-824EAFF02E24}" type="presOf" srcId="{39DAEB90-3C44-415E-839B-55876C892F66}" destId="{50972B21-4276-450B-AC77-CCBC2391BF2C}" srcOrd="0" destOrd="0" presId="urn:microsoft.com/office/officeart/2005/8/layout/hierarchy3"/>
    <dgm:cxn modelId="{BCADE3A0-31FF-4A1B-9820-E51A738B0C88}" srcId="{F74F9B18-EDB4-459F-9527-ED440B3BE551}" destId="{9F33EA82-9AB9-4FCA-8C94-54AC7299C179}" srcOrd="1" destOrd="0" parTransId="{4A88E51E-ADB9-451E-9759-5975B049EF37}" sibTransId="{E1B6CB60-79F9-4CD6-AC57-A591DCA0ADA0}"/>
    <dgm:cxn modelId="{439B0123-F492-4061-BC2B-3E33F31D6789}" type="presParOf" srcId="{50972B21-4276-450B-AC77-CCBC2391BF2C}" destId="{0BF6A2E0-A3D5-40EF-9667-6A3C54CB443E}" srcOrd="0" destOrd="0" presId="urn:microsoft.com/office/officeart/2005/8/layout/hierarchy3"/>
    <dgm:cxn modelId="{8C7E5ACC-5258-46DB-AFDD-88C953033453}" type="presParOf" srcId="{0BF6A2E0-A3D5-40EF-9667-6A3C54CB443E}" destId="{E75F6D40-9809-4722-A3C7-77A170268041}" srcOrd="0" destOrd="0" presId="urn:microsoft.com/office/officeart/2005/8/layout/hierarchy3"/>
    <dgm:cxn modelId="{67CA69AB-D046-41A1-918F-393A129DFDF7}" type="presParOf" srcId="{E75F6D40-9809-4722-A3C7-77A170268041}" destId="{CF38A5D6-83B8-4B06-BB5C-A28F550C2D6A}" srcOrd="0" destOrd="0" presId="urn:microsoft.com/office/officeart/2005/8/layout/hierarchy3"/>
    <dgm:cxn modelId="{D092A805-0A99-464C-96E3-AE680421D405}" type="presParOf" srcId="{E75F6D40-9809-4722-A3C7-77A170268041}" destId="{626E482B-7DAA-4523-A710-C325CC899A37}" srcOrd="1" destOrd="0" presId="urn:microsoft.com/office/officeart/2005/8/layout/hierarchy3"/>
    <dgm:cxn modelId="{2D0409C2-9EA9-4B19-BBEE-A461860C845F}" type="presParOf" srcId="{0BF6A2E0-A3D5-40EF-9667-6A3C54CB443E}" destId="{352F3E92-6F44-47AE-A7F5-ED9775FF082C}" srcOrd="1" destOrd="0" presId="urn:microsoft.com/office/officeart/2005/8/layout/hierarchy3"/>
    <dgm:cxn modelId="{47F6D838-CEA0-4755-9779-E1E39D1AEFE0}" type="presParOf" srcId="{352F3E92-6F44-47AE-A7F5-ED9775FF082C}" destId="{CADDDA90-8951-4FC6-8412-46BDA1C40035}" srcOrd="0" destOrd="0" presId="urn:microsoft.com/office/officeart/2005/8/layout/hierarchy3"/>
    <dgm:cxn modelId="{1ABB33AE-62B5-42F7-93FD-4FE144F2F4D0}" type="presParOf" srcId="{352F3E92-6F44-47AE-A7F5-ED9775FF082C}" destId="{D29332B9-B333-41A3-856C-05E5A9E6AE28}" srcOrd="1" destOrd="0" presId="urn:microsoft.com/office/officeart/2005/8/layout/hierarchy3"/>
    <dgm:cxn modelId="{4CD97982-67E5-4AFB-85FB-5BD0402B2C27}" type="presParOf" srcId="{352F3E92-6F44-47AE-A7F5-ED9775FF082C}" destId="{4F7B68D1-A148-43F1-9C56-5418F8FF8BC7}" srcOrd="2" destOrd="0" presId="urn:microsoft.com/office/officeart/2005/8/layout/hierarchy3"/>
    <dgm:cxn modelId="{50C05247-6BD2-476D-B8AA-666717A30869}" type="presParOf" srcId="{352F3E92-6F44-47AE-A7F5-ED9775FF082C}" destId="{BE334A84-5B88-44C7-92E8-C83F4BBF7B19}" srcOrd="3" destOrd="0" presId="urn:microsoft.com/office/officeart/2005/8/layout/hierarchy3"/>
    <dgm:cxn modelId="{202AF3BA-8D98-4428-8D41-175D63B9AE72}" type="presParOf" srcId="{352F3E92-6F44-47AE-A7F5-ED9775FF082C}" destId="{6C1585BE-DCC2-4F9F-B3EF-F8ADA9AF5C6A}" srcOrd="4" destOrd="0" presId="urn:microsoft.com/office/officeart/2005/8/layout/hierarchy3"/>
    <dgm:cxn modelId="{45E54FD1-2881-4CF4-9BBA-8B65538ED6A7}" type="presParOf" srcId="{352F3E92-6F44-47AE-A7F5-ED9775FF082C}" destId="{F304B4E0-E8A0-4424-8AE3-24274BCFE717}" srcOrd="5" destOrd="0" presId="urn:microsoft.com/office/officeart/2005/8/layout/hierarchy3"/>
    <dgm:cxn modelId="{63F5017D-9627-4AAC-87FD-43F394925A6E}" type="presParOf" srcId="{50972B21-4276-450B-AC77-CCBC2391BF2C}" destId="{DFD905F7-555D-467A-A670-50D85DE78A51}" srcOrd="1" destOrd="0" presId="urn:microsoft.com/office/officeart/2005/8/layout/hierarchy3"/>
    <dgm:cxn modelId="{9F5F1837-3CBC-4BA1-8C7F-F39DBA6B32D5}" type="presParOf" srcId="{DFD905F7-555D-467A-A670-50D85DE78A51}" destId="{CABE79DD-F082-44A5-8BBB-D5BAFA6D4705}" srcOrd="0" destOrd="0" presId="urn:microsoft.com/office/officeart/2005/8/layout/hierarchy3"/>
    <dgm:cxn modelId="{48508079-A2E5-4A06-B12E-732EBB29C5D8}" type="presParOf" srcId="{CABE79DD-F082-44A5-8BBB-D5BAFA6D4705}" destId="{8B0E2B26-4414-4BC0-BCCD-956D81B455A2}" srcOrd="0" destOrd="0" presId="urn:microsoft.com/office/officeart/2005/8/layout/hierarchy3"/>
    <dgm:cxn modelId="{9CCDADDA-44C8-4D44-B55C-E03563EB2F38}" type="presParOf" srcId="{CABE79DD-F082-44A5-8BBB-D5BAFA6D4705}" destId="{3D457B1C-1298-437B-8AE3-8F885C71715F}" srcOrd="1" destOrd="0" presId="urn:microsoft.com/office/officeart/2005/8/layout/hierarchy3"/>
    <dgm:cxn modelId="{F02612B6-D589-4F3D-8395-4F2B2F1266F8}" type="presParOf" srcId="{DFD905F7-555D-467A-A670-50D85DE78A51}" destId="{D34FE688-0F65-4E8B-A854-17A82A6EF035}" srcOrd="1" destOrd="0" presId="urn:microsoft.com/office/officeart/2005/8/layout/hierarchy3"/>
    <dgm:cxn modelId="{555CC7D8-AF9A-4F11-A5E1-2E2CABB2DB00}" type="presParOf" srcId="{D34FE688-0F65-4E8B-A854-17A82A6EF035}" destId="{A162F189-17DE-4DBC-8634-E5B0AF810EB3}" srcOrd="0" destOrd="0" presId="urn:microsoft.com/office/officeart/2005/8/layout/hierarchy3"/>
    <dgm:cxn modelId="{5F51CDDC-3FD9-4ABD-999D-B0CBFC361BDE}" type="presParOf" srcId="{D34FE688-0F65-4E8B-A854-17A82A6EF035}" destId="{5FE3B3FC-C40A-4D47-B81D-18E701CDAEE5}" srcOrd="1" destOrd="0" presId="urn:microsoft.com/office/officeart/2005/8/layout/hierarchy3"/>
    <dgm:cxn modelId="{604E11B7-68B0-4CAB-95F9-69115F7BFED9}" type="presParOf" srcId="{D34FE688-0F65-4E8B-A854-17A82A6EF035}" destId="{764C031D-288C-446C-A711-5401362828ED}" srcOrd="2" destOrd="0" presId="urn:microsoft.com/office/officeart/2005/8/layout/hierarchy3"/>
    <dgm:cxn modelId="{E4CD28FA-ABD8-4D09-AA89-4AEC148DF3F6}" type="presParOf" srcId="{D34FE688-0F65-4E8B-A854-17A82A6EF035}" destId="{AF8131E3-2967-4D94-B909-CF2C7B191A79}" srcOrd="3" destOrd="0" presId="urn:microsoft.com/office/officeart/2005/8/layout/hierarchy3"/>
    <dgm:cxn modelId="{667ABC31-F341-4F0D-982B-9D51E1392A13}" type="presParOf" srcId="{50972B21-4276-450B-AC77-CCBC2391BF2C}" destId="{EA7446A7-773E-4963-A93B-D21EB9AA4248}" srcOrd="2" destOrd="0" presId="urn:microsoft.com/office/officeart/2005/8/layout/hierarchy3"/>
    <dgm:cxn modelId="{17A9D71B-8E13-4EDA-BBB2-CACD63335680}" type="presParOf" srcId="{EA7446A7-773E-4963-A93B-D21EB9AA4248}" destId="{01F3393C-824A-4EAA-9336-DB33E7EC888E}" srcOrd="0" destOrd="0" presId="urn:microsoft.com/office/officeart/2005/8/layout/hierarchy3"/>
    <dgm:cxn modelId="{9CE1C2DD-A18F-45FC-8EF0-E96F58FA4611}" type="presParOf" srcId="{01F3393C-824A-4EAA-9336-DB33E7EC888E}" destId="{E97A69D8-9168-47E6-A163-8072EF860334}" srcOrd="0" destOrd="0" presId="urn:microsoft.com/office/officeart/2005/8/layout/hierarchy3"/>
    <dgm:cxn modelId="{5CA05564-7C26-4E8C-9442-2BF2531F298F}" type="presParOf" srcId="{01F3393C-824A-4EAA-9336-DB33E7EC888E}" destId="{1CC0B9FC-2D1B-44F9-BAFC-C2DB16ABF620}" srcOrd="1" destOrd="0" presId="urn:microsoft.com/office/officeart/2005/8/layout/hierarchy3"/>
    <dgm:cxn modelId="{F56F9C3E-24C3-4864-A944-CF3BDC0E925A}" type="presParOf" srcId="{EA7446A7-773E-4963-A93B-D21EB9AA4248}" destId="{CECB83A1-4D55-4DB7-9147-E12350E751FC}" srcOrd="1" destOrd="0" presId="urn:microsoft.com/office/officeart/2005/8/layout/hierarchy3"/>
    <dgm:cxn modelId="{B31C9131-F1BC-482E-8B86-80D75686A2AB}" type="presParOf" srcId="{CECB83A1-4D55-4DB7-9147-E12350E751FC}" destId="{D5870591-608B-42B2-BB6A-C1DED0852A5C}" srcOrd="0" destOrd="0" presId="urn:microsoft.com/office/officeart/2005/8/layout/hierarchy3"/>
    <dgm:cxn modelId="{AE744C8A-E684-43A3-8ED3-BBC97F700824}" type="presParOf" srcId="{CECB83A1-4D55-4DB7-9147-E12350E751FC}" destId="{07E588AE-0DBB-4128-BA70-DB2A7BC2D2CC}" srcOrd="1" destOrd="0" presId="urn:microsoft.com/office/officeart/2005/8/layout/hierarchy3"/>
    <dgm:cxn modelId="{E652ACD0-665A-4304-ABC3-8F7A7D8F9FE1}" type="presParOf" srcId="{50972B21-4276-450B-AC77-CCBC2391BF2C}" destId="{590752C2-55AE-4AC4-9ADB-4A6FB4450A73}" srcOrd="3" destOrd="0" presId="urn:microsoft.com/office/officeart/2005/8/layout/hierarchy3"/>
    <dgm:cxn modelId="{F4032EA6-D76E-4391-8119-5A6E2F29755C}" type="presParOf" srcId="{590752C2-55AE-4AC4-9ADB-4A6FB4450A73}" destId="{A84CB5FC-FB92-4BD4-8D7F-2EE862559800}" srcOrd="0" destOrd="0" presId="urn:microsoft.com/office/officeart/2005/8/layout/hierarchy3"/>
    <dgm:cxn modelId="{4B862AF7-E95E-44AB-A4D9-B3722DA119F5}" type="presParOf" srcId="{A84CB5FC-FB92-4BD4-8D7F-2EE862559800}" destId="{F2AC37C6-9F18-4F3C-9A73-4FFE3D324830}" srcOrd="0" destOrd="0" presId="urn:microsoft.com/office/officeart/2005/8/layout/hierarchy3"/>
    <dgm:cxn modelId="{3EB22908-E72D-4A94-ABC7-3EC9A9AF928F}" type="presParOf" srcId="{A84CB5FC-FB92-4BD4-8D7F-2EE862559800}" destId="{A2E303ED-D8F6-4DA7-AE8A-813AD51F8856}" srcOrd="1" destOrd="0" presId="urn:microsoft.com/office/officeart/2005/8/layout/hierarchy3"/>
    <dgm:cxn modelId="{96E45A8F-0D71-436B-BA06-47E2239DBE86}" type="presParOf" srcId="{590752C2-55AE-4AC4-9ADB-4A6FB4450A73}" destId="{6FED924F-A104-4A1C-823E-2DCFB29280D8}" srcOrd="1" destOrd="0" presId="urn:microsoft.com/office/officeart/2005/8/layout/hierarchy3"/>
    <dgm:cxn modelId="{260A8361-BAD6-4932-8454-EE7910F6C704}" type="presParOf" srcId="{6FED924F-A104-4A1C-823E-2DCFB29280D8}" destId="{84098F06-961D-429C-8CE6-403AD7DEDF51}" srcOrd="0" destOrd="0" presId="urn:microsoft.com/office/officeart/2005/8/layout/hierarchy3"/>
    <dgm:cxn modelId="{6B7B5243-ECEC-4BD1-B2DC-9189E803CE66}" type="presParOf" srcId="{6FED924F-A104-4A1C-823E-2DCFB29280D8}" destId="{F55AF451-DA6C-40C6-B350-4297FA36007B}" srcOrd="1"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DAEB90-3C44-415E-839B-55876C892F66}" type="doc">
      <dgm:prSet loTypeId="urn:microsoft.com/office/officeart/2005/8/layout/hierarchy3" loCatId="list"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lnSpc>
              <a:spcPct val="70000"/>
            </a:lnSpc>
            <a:spcBef>
              <a:spcPts val="0"/>
            </a:spcBef>
            <a:spcAft>
              <a:spcPts val="0"/>
            </a:spcAft>
          </a:pPr>
          <a:r>
            <a:rPr lang="ur-PK" dirty="0" smtClean="0">
              <a:effectLst>
                <a:outerShdw blurRad="38100" dist="38100" dir="2700000" algn="tl">
                  <a:srgbClr val="000000">
                    <a:alpha val="43137"/>
                  </a:srgbClr>
                </a:outerShdw>
              </a:effectLst>
              <a:latin typeface="Jameel Noori Nastaleeq" pitchFamily="2" charset="-78"/>
              <a:cs typeface="UL Sajid Heading" pitchFamily="2" charset="-78"/>
            </a:rPr>
            <a:t>ایمان</a:t>
          </a:r>
          <a:endParaRPr lang="en-US" dirty="0" smtClean="0">
            <a:effectLst>
              <a:outerShdw blurRad="38100" dist="38100" dir="2700000" algn="tl">
                <a:srgbClr val="000000">
                  <a:alpha val="43137"/>
                </a:srgbClr>
              </a:outerShdw>
            </a:effectLst>
            <a:latin typeface="Jameel Noori Nastaleeq" pitchFamily="2" charset="-78"/>
            <a:cs typeface="UL Sajid Heading" pitchFamily="2" charset="-78"/>
          </a:endParaRPr>
        </a:p>
      </dgm:t>
    </dgm:pt>
    <dgm:pt modelId="{8A484020-7876-4E17-9F9A-93681ED9D746}" type="parTrans" cxnId="{061AA5F1-DF8C-4A13-A975-E260D5DE0792}">
      <dgm:prSet/>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0AC9EAD7-6018-40FD-81FB-E7FE921E7D09}">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lnSpc>
              <a:spcPct val="70000"/>
            </a:lnSpc>
            <a:spcBef>
              <a:spcPts val="0"/>
            </a:spcBef>
            <a:spcAft>
              <a:spcPts val="0"/>
            </a:spcAft>
          </a:pPr>
          <a:r>
            <a:rPr lang="ur-PK" dirty="0" smtClean="0">
              <a:effectLst>
                <a:outerShdw blurRad="38100" dist="38100" dir="2700000" algn="tl">
                  <a:srgbClr val="000000">
                    <a:alpha val="43137"/>
                  </a:srgbClr>
                </a:outerShdw>
              </a:effectLst>
              <a:latin typeface="Jameel Noori Nastaleeq" pitchFamily="2" charset="-78"/>
              <a:cs typeface="UL Sajid Heading" pitchFamily="2" charset="-78"/>
            </a:rPr>
            <a:t>عمل صالح</a:t>
          </a:r>
          <a:endParaRPr lang="en-US" dirty="0" smtClean="0">
            <a:effectLst>
              <a:outerShdw blurRad="38100" dist="38100" dir="2700000" algn="tl">
                <a:srgbClr val="000000">
                  <a:alpha val="43137"/>
                </a:srgbClr>
              </a:outerShdw>
            </a:effectLst>
            <a:latin typeface="Jameel Noori Nastaleeq" pitchFamily="2" charset="-78"/>
            <a:cs typeface="UL Sajid Heading" pitchFamily="2" charset="-78"/>
          </a:endParaRPr>
        </a:p>
      </dgm:t>
    </dgm:pt>
    <dgm:pt modelId="{633F4107-44BF-46A0-A535-FE242AE4687F}" type="parTrans" cxnId="{50FCAA7A-1329-451F-BE7A-E1239ACBF775}">
      <dgm:prSet/>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2B1320EA-23A9-40BD-931D-29C1B79BB643}" type="sibTrans" cxnId="{50FCAA7A-1329-451F-BE7A-E1239ACBF775}">
      <dgm:prSet/>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259CE61A-6EB3-4860-AF37-673C5A4D1662}">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lnSpc>
              <a:spcPct val="70000"/>
            </a:lnSpc>
            <a:spcBef>
              <a:spcPts val="0"/>
            </a:spcBef>
            <a:spcAft>
              <a:spcPts val="0"/>
            </a:spcAft>
          </a:pPr>
          <a:r>
            <a:rPr lang="ur-PK" dirty="0" smtClean="0">
              <a:effectLst>
                <a:outerShdw blurRad="38100" dist="38100" dir="2700000" algn="tl">
                  <a:srgbClr val="000000">
                    <a:alpha val="43137"/>
                  </a:srgbClr>
                </a:outerShdw>
              </a:effectLst>
              <a:latin typeface="Jameel Noori Nastaleeq" pitchFamily="2" charset="-78"/>
              <a:cs typeface="UL Sajid Heading" pitchFamily="2" charset="-78"/>
            </a:rPr>
            <a:t>تواصی بالحق</a:t>
          </a:r>
          <a:endParaRPr lang="en-US" dirty="0" smtClean="0">
            <a:effectLst>
              <a:outerShdw blurRad="38100" dist="38100" dir="2700000" algn="tl">
                <a:srgbClr val="000000">
                  <a:alpha val="43137"/>
                </a:srgbClr>
              </a:outerShdw>
            </a:effectLst>
            <a:latin typeface="Jameel Noori Nastaleeq" pitchFamily="2" charset="-78"/>
            <a:cs typeface="UL Sajid Heading" pitchFamily="2" charset="-78"/>
          </a:endParaRPr>
        </a:p>
      </dgm:t>
    </dgm:pt>
    <dgm:pt modelId="{E9BB0D6F-3CC2-4CD5-87CE-3E5EE8638953}" type="parTrans" cxnId="{680FCF3C-1E6C-40BE-BF6A-F09FEB55CE7C}">
      <dgm:prSet/>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A729B5B4-05F3-40AB-B822-AB00D42B7354}" type="sibTrans" cxnId="{680FCF3C-1E6C-40BE-BF6A-F09FEB55CE7C}">
      <dgm:prSet/>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1296F677-6497-4E6E-A4E4-355454AD0539}">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lnSpc>
              <a:spcPct val="70000"/>
            </a:lnSpc>
            <a:spcBef>
              <a:spcPts val="0"/>
            </a:spcBef>
            <a:spcAft>
              <a:spcPts val="0"/>
            </a:spcAft>
          </a:pPr>
          <a:r>
            <a:rPr lang="ur-PK" dirty="0" smtClean="0">
              <a:effectLst>
                <a:outerShdw blurRad="38100" dist="38100" dir="2700000" algn="tl">
                  <a:srgbClr val="000000">
                    <a:alpha val="43137"/>
                  </a:srgbClr>
                </a:outerShdw>
              </a:effectLst>
              <a:latin typeface="Jameel Noori Nastaleeq" pitchFamily="2" charset="-78"/>
              <a:cs typeface="UL Sajid Heading" pitchFamily="2" charset="-78"/>
            </a:rPr>
            <a:t>تواصی بالصبر</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DB7393C-E80C-4BE3-BFB9-C7AC26AB3CC4}" type="parTrans" cxnId="{0014F7D5-D1C9-4316-93E0-1C1104684B3A}">
      <dgm:prSet/>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7B9430B5-EDCA-442A-8B64-D62073674848}" type="sibTrans" cxnId="{0014F7D5-D1C9-4316-93E0-1C1104684B3A}">
      <dgm:prSet/>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63EBC5FC-E188-402B-80FC-CCB7CF3B7B00}">
      <dgm:prSet phldrT="[Text]"/>
      <dgm:spPr>
        <a:solidFill>
          <a:srgbClr val="D2DEEF">
            <a:alpha val="90000"/>
          </a:srgbClr>
        </a:solidFill>
        <a:ln>
          <a:solidFill>
            <a:srgbClr val="1A3F6D"/>
          </a:solidFill>
        </a:ln>
      </dgm:spPr>
      <dgm:t>
        <a:bodyPr/>
        <a:lstStyle/>
        <a:p>
          <a:pPr rtl="1">
            <a:lnSpc>
              <a:spcPct val="70000"/>
            </a:lnSpc>
            <a:spcBef>
              <a:spcPts val="0"/>
            </a:spcBef>
            <a:spcAft>
              <a:spcPts val="0"/>
            </a:spcAft>
          </a:pPr>
          <a:r>
            <a:rPr lang="ur-PK" dirty="0" smtClean="0">
              <a:latin typeface="Jameel Noori Nastaleeq" pitchFamily="2" charset="-78"/>
              <a:cs typeface="Jameel Noori Nastaleeq" pitchFamily="2" charset="-78"/>
            </a:rPr>
            <a:t>استقامت</a:t>
          </a:r>
          <a:endParaRPr lang="en-US" dirty="0">
            <a:latin typeface="Jameel Noori Nastaleeq" pitchFamily="2" charset="-78"/>
            <a:cs typeface="Jameel Noori Nastaleeq" pitchFamily="2" charset="-78"/>
          </a:endParaRPr>
        </a:p>
      </dgm:t>
    </dgm:pt>
    <dgm:pt modelId="{5993B4CC-8713-4D46-8CD4-4E5C0FD88E33}" type="parTrans" cxnId="{057C9EA4-2E39-4AD8-B1E3-CE6271909755}">
      <dgm:prSet/>
      <dgm:spPr>
        <a:ln>
          <a:solidFill>
            <a:srgbClr val="1A3F6D"/>
          </a:solidFill>
        </a:ln>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6EA96D22-E2EE-43A3-95B3-01C65DC472DA}" type="sibTrans" cxnId="{057C9EA4-2E39-4AD8-B1E3-CE6271909755}">
      <dgm:prSet/>
      <dgm:spPr/>
      <dgm:t>
        <a:bodyPr/>
        <a:lstStyle/>
        <a:p>
          <a:pPr rtl="1">
            <a:lnSpc>
              <a:spcPct val="70000"/>
            </a:lnSpc>
            <a:spcBef>
              <a:spcPts val="0"/>
            </a:spcBef>
            <a:spcAft>
              <a:spcPts val="0"/>
            </a:spcAft>
          </a:pPr>
          <a:endParaRPr lang="en-US">
            <a:latin typeface="Jameel Noori Nastaleeq" pitchFamily="2" charset="-78"/>
            <a:cs typeface="Jameel Noori Nastaleeq" pitchFamily="2" charset="-78"/>
          </a:endParaRPr>
        </a:p>
      </dgm:t>
    </dgm:pt>
    <dgm:pt modelId="{F4519AA8-8A2E-48EA-BB32-737A75143147}">
      <dgm:prSet phldrT="[Text]"/>
      <dgm:spPr>
        <a:solidFill>
          <a:srgbClr val="D2DEEF">
            <a:alpha val="90000"/>
          </a:srgbClr>
        </a:solidFill>
        <a:ln>
          <a:solidFill>
            <a:srgbClr val="1A3F6D"/>
          </a:solidFill>
        </a:ln>
      </dgm:spPr>
      <dgm:t>
        <a:bodyPr/>
        <a:lstStyle/>
        <a:p>
          <a:pPr rtl="1">
            <a:lnSpc>
              <a:spcPct val="70000"/>
            </a:lnSpc>
            <a:spcBef>
              <a:spcPts val="0"/>
            </a:spcBef>
            <a:spcAft>
              <a:spcPts val="0"/>
            </a:spcAft>
          </a:pPr>
          <a:r>
            <a:rPr lang="ur-PK" dirty="0" smtClean="0">
              <a:latin typeface="Jameel Noori Nastaleeq" pitchFamily="2" charset="-78"/>
              <a:cs typeface="Jameel Noori Nastaleeq" pitchFamily="2" charset="-78"/>
            </a:rPr>
            <a:t>اللہ کے رب ہونے کا اقرار</a:t>
          </a:r>
          <a:endParaRPr lang="en-US" dirty="0">
            <a:latin typeface="Jameel Noori Nastaleeq" pitchFamily="2" charset="-78"/>
            <a:cs typeface="Jameel Noori Nastaleeq" pitchFamily="2" charset="-78"/>
          </a:endParaRPr>
        </a:p>
      </dgm:t>
    </dgm:pt>
    <dgm:pt modelId="{2E836F45-9687-4B3D-86E3-6EFFE538A55D}" type="parTrans" cxnId="{4C94A47B-1C87-4438-8C7D-2E6A0E54AC29}">
      <dgm:prSet/>
      <dgm:spPr>
        <a:ln>
          <a:solidFill>
            <a:srgbClr val="1A3F6D"/>
          </a:solidFill>
        </a:ln>
      </dgm:spPr>
      <dgm:t>
        <a:bodyPr/>
        <a:lstStyle/>
        <a:p>
          <a:pPr>
            <a:lnSpc>
              <a:spcPct val="70000"/>
            </a:lnSpc>
            <a:spcBef>
              <a:spcPts val="0"/>
            </a:spcBef>
            <a:spcAft>
              <a:spcPts val="0"/>
            </a:spcAft>
          </a:pPr>
          <a:endParaRPr lang="en-US">
            <a:latin typeface="Jameel Noori Nastaleeq" pitchFamily="2" charset="-78"/>
            <a:cs typeface="Jameel Noori Nastaleeq" pitchFamily="2" charset="-78"/>
          </a:endParaRPr>
        </a:p>
      </dgm:t>
    </dgm:pt>
    <dgm:pt modelId="{FC1F0EC1-A29A-4627-8C7C-A1E653901D2C}" type="sibTrans" cxnId="{4C94A47B-1C87-4438-8C7D-2E6A0E54AC29}">
      <dgm:prSet/>
      <dgm:spPr/>
      <dgm:t>
        <a:bodyPr/>
        <a:lstStyle/>
        <a:p>
          <a:pPr>
            <a:lnSpc>
              <a:spcPct val="70000"/>
            </a:lnSpc>
            <a:spcBef>
              <a:spcPts val="0"/>
            </a:spcBef>
            <a:spcAft>
              <a:spcPts val="0"/>
            </a:spcAft>
          </a:pPr>
          <a:endParaRPr lang="en-US">
            <a:latin typeface="Jameel Noori Nastaleeq" pitchFamily="2" charset="-78"/>
            <a:cs typeface="Jameel Noori Nastaleeq" pitchFamily="2" charset="-78"/>
          </a:endParaRPr>
        </a:p>
      </dgm:t>
    </dgm:pt>
    <dgm:pt modelId="{EC097BDB-DAAD-4850-A393-F88F63AA55FF}">
      <dgm:prSet phldrT="[Text]"/>
      <dgm:spPr>
        <a:solidFill>
          <a:srgbClr val="D2DEEF"/>
        </a:solidFill>
        <a:ln>
          <a:solidFill>
            <a:srgbClr val="1A3F6D"/>
          </a:solidFill>
        </a:ln>
      </dgm:spPr>
      <dgm:t>
        <a:bodyPr/>
        <a:lstStyle/>
        <a:p>
          <a:pPr rtl="1">
            <a:lnSpc>
              <a:spcPct val="70000"/>
            </a:lnSpc>
            <a:spcBef>
              <a:spcPts val="0"/>
            </a:spcBef>
            <a:spcAft>
              <a:spcPts val="0"/>
            </a:spcAft>
          </a:pPr>
          <a:r>
            <a:rPr lang="ur-PK" dirty="0" smtClean="0">
              <a:latin typeface="Jameel Noori Nastaleeq" pitchFamily="2" charset="-78"/>
              <a:cs typeface="Jameel Noori Nastaleeq" pitchFamily="2" charset="-78"/>
            </a:rPr>
            <a:t>دعوت الی اللہ</a:t>
          </a:r>
          <a:endParaRPr lang="en-US" dirty="0" smtClean="0">
            <a:effectLst>
              <a:outerShdw blurRad="38100" dist="38100" dir="2700000" algn="tl">
                <a:srgbClr val="000000">
                  <a:alpha val="43137"/>
                </a:srgbClr>
              </a:outerShdw>
            </a:effectLst>
            <a:latin typeface="Jameel Noori Nastaleeq" pitchFamily="2" charset="-78"/>
            <a:cs typeface="UL Sajid Heading" pitchFamily="2" charset="-78"/>
          </a:endParaRPr>
        </a:p>
      </dgm:t>
    </dgm:pt>
    <dgm:pt modelId="{243B1D51-75C2-49E0-B4C9-EC488613B2A3}" type="parTrans" cxnId="{1B233A8A-CD22-42A7-8ECF-95DB70E0DB34}">
      <dgm:prSet/>
      <dgm:spPr>
        <a:ln>
          <a:solidFill>
            <a:srgbClr val="1A3F6D"/>
          </a:solidFill>
        </a:ln>
      </dgm:spPr>
      <dgm:t>
        <a:bodyPr/>
        <a:lstStyle/>
        <a:p>
          <a:endParaRPr lang="en-US"/>
        </a:p>
      </dgm:t>
    </dgm:pt>
    <dgm:pt modelId="{9DDA8070-3661-4982-8750-60F501ECA54D}" type="sibTrans" cxnId="{1B233A8A-CD22-42A7-8ECF-95DB70E0DB34}">
      <dgm:prSet/>
      <dgm:spPr/>
      <dgm:t>
        <a:bodyPr/>
        <a:lstStyle/>
        <a:p>
          <a:endParaRPr lang="en-US"/>
        </a:p>
      </dgm:t>
    </dgm:pt>
    <dgm:pt modelId="{08A86C01-42FF-43BC-B1DB-5E6988505B6F}">
      <dgm:prSet phldrT="[Text]"/>
      <dgm:spPr>
        <a:solidFill>
          <a:srgbClr val="D2DEEF"/>
        </a:solidFill>
        <a:ln>
          <a:solidFill>
            <a:srgbClr val="1A3F6D"/>
          </a:solidFill>
        </a:ln>
      </dgm:spPr>
      <dgm:t>
        <a:bodyPr/>
        <a:lstStyle/>
        <a:p>
          <a:pPr rtl="1">
            <a:lnSpc>
              <a:spcPct val="70000"/>
            </a:lnSpc>
            <a:spcBef>
              <a:spcPts val="0"/>
            </a:spcBef>
            <a:spcAft>
              <a:spcPts val="0"/>
            </a:spcAft>
          </a:pPr>
          <a:r>
            <a:rPr lang="ur-PK" dirty="0" smtClean="0">
              <a:latin typeface="Jameel Noori Nastaleeq" pitchFamily="2" charset="-78"/>
              <a:cs typeface="Jameel Noori Nastaleeq" pitchFamily="2" charset="-78"/>
            </a:rPr>
            <a:t>برائی کا جواب بھلائی سے دینا</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D8942C6-B7C7-4BA5-BAED-05044D2935B1}" type="parTrans" cxnId="{9CCEAAAE-6194-45A7-8FDE-A7BFAC03D335}">
      <dgm:prSet/>
      <dgm:spPr>
        <a:ln>
          <a:solidFill>
            <a:srgbClr val="1A3F6D"/>
          </a:solidFill>
        </a:ln>
      </dgm:spPr>
      <dgm:t>
        <a:bodyPr/>
        <a:lstStyle/>
        <a:p>
          <a:endParaRPr lang="en-US"/>
        </a:p>
      </dgm:t>
    </dgm:pt>
    <dgm:pt modelId="{AEC9DF01-68C5-4710-B2AB-E7266BF1D92D}" type="sibTrans" cxnId="{9CCEAAAE-6194-45A7-8FDE-A7BFAC03D335}">
      <dgm:prSet/>
      <dgm:spPr/>
      <dgm:t>
        <a:bodyPr/>
        <a:lstStyle/>
        <a:p>
          <a:endParaRPr lang="en-US"/>
        </a:p>
      </dgm:t>
    </dgm:pt>
    <dgm:pt modelId="{50972B21-4276-450B-AC77-CCBC2391BF2C}" type="pres">
      <dgm:prSet presAssocID="{39DAEB90-3C44-415E-839B-55876C892F66}" presName="diagram" presStyleCnt="0">
        <dgm:presLayoutVars>
          <dgm:chPref val="1"/>
          <dgm:dir val="rev"/>
          <dgm:animOne val="branch"/>
          <dgm:animLvl val="lvl"/>
          <dgm:resizeHandles/>
        </dgm:presLayoutVars>
      </dgm:prSet>
      <dgm:spPr/>
      <dgm:t>
        <a:bodyPr/>
        <a:lstStyle/>
        <a:p>
          <a:endParaRPr lang="en-US"/>
        </a:p>
      </dgm:t>
    </dgm:pt>
    <dgm:pt modelId="{0BF6A2E0-A3D5-40EF-9667-6A3C54CB443E}" type="pres">
      <dgm:prSet presAssocID="{720C5FC1-1B5C-4E16-A6F5-FD1D33E007DA}" presName="root" presStyleCnt="0"/>
      <dgm:spPr/>
      <dgm:t>
        <a:bodyPr/>
        <a:lstStyle/>
        <a:p>
          <a:endParaRPr lang="en-US"/>
        </a:p>
      </dgm:t>
    </dgm:pt>
    <dgm:pt modelId="{E75F6D40-9809-4722-A3C7-77A170268041}" type="pres">
      <dgm:prSet presAssocID="{720C5FC1-1B5C-4E16-A6F5-FD1D33E007DA}" presName="rootComposite" presStyleCnt="0"/>
      <dgm:spPr/>
      <dgm:t>
        <a:bodyPr/>
        <a:lstStyle/>
        <a:p>
          <a:endParaRPr lang="en-US"/>
        </a:p>
      </dgm:t>
    </dgm:pt>
    <dgm:pt modelId="{CF38A5D6-83B8-4B06-BB5C-A28F550C2D6A}" type="pres">
      <dgm:prSet presAssocID="{720C5FC1-1B5C-4E16-A6F5-FD1D33E007DA}" presName="rootText" presStyleLbl="node1" presStyleIdx="0" presStyleCnt="4"/>
      <dgm:spPr/>
      <dgm:t>
        <a:bodyPr/>
        <a:lstStyle/>
        <a:p>
          <a:endParaRPr lang="en-US"/>
        </a:p>
      </dgm:t>
    </dgm:pt>
    <dgm:pt modelId="{626E482B-7DAA-4523-A710-C325CC899A37}" type="pres">
      <dgm:prSet presAssocID="{720C5FC1-1B5C-4E16-A6F5-FD1D33E007DA}" presName="rootConnector" presStyleLbl="node1" presStyleIdx="0" presStyleCnt="4"/>
      <dgm:spPr/>
      <dgm:t>
        <a:bodyPr/>
        <a:lstStyle/>
        <a:p>
          <a:endParaRPr lang="en-US"/>
        </a:p>
      </dgm:t>
    </dgm:pt>
    <dgm:pt modelId="{352F3E92-6F44-47AE-A7F5-ED9775FF082C}" type="pres">
      <dgm:prSet presAssocID="{720C5FC1-1B5C-4E16-A6F5-FD1D33E007DA}" presName="childShape" presStyleCnt="0"/>
      <dgm:spPr/>
      <dgm:t>
        <a:bodyPr/>
        <a:lstStyle/>
        <a:p>
          <a:endParaRPr lang="en-US"/>
        </a:p>
      </dgm:t>
    </dgm:pt>
    <dgm:pt modelId="{A9069204-287F-43AC-BD55-1CC52F68F982}" type="pres">
      <dgm:prSet presAssocID="{2E836F45-9687-4B3D-86E3-6EFFE538A55D}" presName="Name13" presStyleLbl="parChTrans1D2" presStyleIdx="0" presStyleCnt="4"/>
      <dgm:spPr/>
      <dgm:t>
        <a:bodyPr/>
        <a:lstStyle/>
        <a:p>
          <a:endParaRPr lang="en-US"/>
        </a:p>
      </dgm:t>
    </dgm:pt>
    <dgm:pt modelId="{0FEA6A38-9F09-4F24-91F6-70C0B1232414}" type="pres">
      <dgm:prSet presAssocID="{F4519AA8-8A2E-48EA-BB32-737A75143147}" presName="childText" presStyleLbl="bgAcc1" presStyleIdx="0" presStyleCnt="4">
        <dgm:presLayoutVars>
          <dgm:bulletEnabled val="1"/>
        </dgm:presLayoutVars>
      </dgm:prSet>
      <dgm:spPr/>
      <dgm:t>
        <a:bodyPr/>
        <a:lstStyle/>
        <a:p>
          <a:endParaRPr lang="en-US"/>
        </a:p>
      </dgm:t>
    </dgm:pt>
    <dgm:pt modelId="{DFD905F7-555D-467A-A670-50D85DE78A51}" type="pres">
      <dgm:prSet presAssocID="{0AC9EAD7-6018-40FD-81FB-E7FE921E7D09}" presName="root" presStyleCnt="0"/>
      <dgm:spPr/>
      <dgm:t>
        <a:bodyPr/>
        <a:lstStyle/>
        <a:p>
          <a:endParaRPr lang="en-US"/>
        </a:p>
      </dgm:t>
    </dgm:pt>
    <dgm:pt modelId="{CABE79DD-F082-44A5-8BBB-D5BAFA6D4705}" type="pres">
      <dgm:prSet presAssocID="{0AC9EAD7-6018-40FD-81FB-E7FE921E7D09}" presName="rootComposite" presStyleCnt="0"/>
      <dgm:spPr/>
      <dgm:t>
        <a:bodyPr/>
        <a:lstStyle/>
        <a:p>
          <a:endParaRPr lang="en-US"/>
        </a:p>
      </dgm:t>
    </dgm:pt>
    <dgm:pt modelId="{8B0E2B26-4414-4BC0-BCCD-956D81B455A2}" type="pres">
      <dgm:prSet presAssocID="{0AC9EAD7-6018-40FD-81FB-E7FE921E7D09}" presName="rootText" presStyleLbl="node1" presStyleIdx="1" presStyleCnt="4"/>
      <dgm:spPr/>
      <dgm:t>
        <a:bodyPr/>
        <a:lstStyle/>
        <a:p>
          <a:endParaRPr lang="en-US"/>
        </a:p>
      </dgm:t>
    </dgm:pt>
    <dgm:pt modelId="{3D457B1C-1298-437B-8AE3-8F885C71715F}" type="pres">
      <dgm:prSet presAssocID="{0AC9EAD7-6018-40FD-81FB-E7FE921E7D09}" presName="rootConnector" presStyleLbl="node1" presStyleIdx="1" presStyleCnt="4"/>
      <dgm:spPr/>
      <dgm:t>
        <a:bodyPr/>
        <a:lstStyle/>
        <a:p>
          <a:endParaRPr lang="en-US"/>
        </a:p>
      </dgm:t>
    </dgm:pt>
    <dgm:pt modelId="{D34FE688-0F65-4E8B-A854-17A82A6EF035}" type="pres">
      <dgm:prSet presAssocID="{0AC9EAD7-6018-40FD-81FB-E7FE921E7D09}" presName="childShape" presStyleCnt="0"/>
      <dgm:spPr/>
      <dgm:t>
        <a:bodyPr/>
        <a:lstStyle/>
        <a:p>
          <a:endParaRPr lang="en-US"/>
        </a:p>
      </dgm:t>
    </dgm:pt>
    <dgm:pt modelId="{764C031D-288C-446C-A711-5401362828ED}" type="pres">
      <dgm:prSet presAssocID="{5993B4CC-8713-4D46-8CD4-4E5C0FD88E33}" presName="Name13" presStyleLbl="parChTrans1D2" presStyleIdx="1" presStyleCnt="4"/>
      <dgm:spPr/>
      <dgm:t>
        <a:bodyPr/>
        <a:lstStyle/>
        <a:p>
          <a:endParaRPr lang="en-US"/>
        </a:p>
      </dgm:t>
    </dgm:pt>
    <dgm:pt modelId="{AF8131E3-2967-4D94-B909-CF2C7B191A79}" type="pres">
      <dgm:prSet presAssocID="{63EBC5FC-E188-402B-80FC-CCB7CF3B7B00}" presName="childText" presStyleLbl="bgAcc1" presStyleIdx="1" presStyleCnt="4">
        <dgm:presLayoutVars>
          <dgm:bulletEnabled val="1"/>
        </dgm:presLayoutVars>
      </dgm:prSet>
      <dgm:spPr/>
      <dgm:t>
        <a:bodyPr/>
        <a:lstStyle/>
        <a:p>
          <a:endParaRPr lang="en-US"/>
        </a:p>
      </dgm:t>
    </dgm:pt>
    <dgm:pt modelId="{EA7446A7-773E-4963-A93B-D21EB9AA4248}" type="pres">
      <dgm:prSet presAssocID="{259CE61A-6EB3-4860-AF37-673C5A4D1662}" presName="root" presStyleCnt="0"/>
      <dgm:spPr/>
      <dgm:t>
        <a:bodyPr/>
        <a:lstStyle/>
        <a:p>
          <a:endParaRPr lang="en-US"/>
        </a:p>
      </dgm:t>
    </dgm:pt>
    <dgm:pt modelId="{01F3393C-824A-4EAA-9336-DB33E7EC888E}" type="pres">
      <dgm:prSet presAssocID="{259CE61A-6EB3-4860-AF37-673C5A4D1662}" presName="rootComposite" presStyleCnt="0"/>
      <dgm:spPr/>
      <dgm:t>
        <a:bodyPr/>
        <a:lstStyle/>
        <a:p>
          <a:endParaRPr lang="en-US"/>
        </a:p>
      </dgm:t>
    </dgm:pt>
    <dgm:pt modelId="{E97A69D8-9168-47E6-A163-8072EF860334}" type="pres">
      <dgm:prSet presAssocID="{259CE61A-6EB3-4860-AF37-673C5A4D1662}" presName="rootText" presStyleLbl="node1" presStyleIdx="2" presStyleCnt="4"/>
      <dgm:spPr/>
      <dgm:t>
        <a:bodyPr/>
        <a:lstStyle/>
        <a:p>
          <a:endParaRPr lang="en-US"/>
        </a:p>
      </dgm:t>
    </dgm:pt>
    <dgm:pt modelId="{1CC0B9FC-2D1B-44F9-BAFC-C2DB16ABF620}" type="pres">
      <dgm:prSet presAssocID="{259CE61A-6EB3-4860-AF37-673C5A4D1662}" presName="rootConnector" presStyleLbl="node1" presStyleIdx="2" presStyleCnt="4"/>
      <dgm:spPr/>
      <dgm:t>
        <a:bodyPr/>
        <a:lstStyle/>
        <a:p>
          <a:endParaRPr lang="en-US"/>
        </a:p>
      </dgm:t>
    </dgm:pt>
    <dgm:pt modelId="{CECB83A1-4D55-4DB7-9147-E12350E751FC}" type="pres">
      <dgm:prSet presAssocID="{259CE61A-6EB3-4860-AF37-673C5A4D1662}" presName="childShape" presStyleCnt="0"/>
      <dgm:spPr/>
      <dgm:t>
        <a:bodyPr/>
        <a:lstStyle/>
        <a:p>
          <a:endParaRPr lang="en-US"/>
        </a:p>
      </dgm:t>
    </dgm:pt>
    <dgm:pt modelId="{0966334D-540D-495D-BF05-42AD6A0A53C4}" type="pres">
      <dgm:prSet presAssocID="{243B1D51-75C2-49E0-B4C9-EC488613B2A3}" presName="Name13" presStyleLbl="parChTrans1D2" presStyleIdx="2" presStyleCnt="4"/>
      <dgm:spPr/>
      <dgm:t>
        <a:bodyPr/>
        <a:lstStyle/>
        <a:p>
          <a:endParaRPr lang="en-US"/>
        </a:p>
      </dgm:t>
    </dgm:pt>
    <dgm:pt modelId="{BF0CEB02-E529-4E53-9921-A8F17C187E1B}" type="pres">
      <dgm:prSet presAssocID="{EC097BDB-DAAD-4850-A393-F88F63AA55FF}" presName="childText" presStyleLbl="bgAcc1" presStyleIdx="2" presStyleCnt="4">
        <dgm:presLayoutVars>
          <dgm:bulletEnabled val="1"/>
        </dgm:presLayoutVars>
      </dgm:prSet>
      <dgm:spPr/>
      <dgm:t>
        <a:bodyPr/>
        <a:lstStyle/>
        <a:p>
          <a:endParaRPr lang="en-US"/>
        </a:p>
      </dgm:t>
    </dgm:pt>
    <dgm:pt modelId="{590752C2-55AE-4AC4-9ADB-4A6FB4450A73}" type="pres">
      <dgm:prSet presAssocID="{1296F677-6497-4E6E-A4E4-355454AD0539}" presName="root" presStyleCnt="0"/>
      <dgm:spPr/>
      <dgm:t>
        <a:bodyPr/>
        <a:lstStyle/>
        <a:p>
          <a:endParaRPr lang="en-US"/>
        </a:p>
      </dgm:t>
    </dgm:pt>
    <dgm:pt modelId="{A84CB5FC-FB92-4BD4-8D7F-2EE862559800}" type="pres">
      <dgm:prSet presAssocID="{1296F677-6497-4E6E-A4E4-355454AD0539}" presName="rootComposite" presStyleCnt="0"/>
      <dgm:spPr/>
      <dgm:t>
        <a:bodyPr/>
        <a:lstStyle/>
        <a:p>
          <a:endParaRPr lang="en-US"/>
        </a:p>
      </dgm:t>
    </dgm:pt>
    <dgm:pt modelId="{F2AC37C6-9F18-4F3C-9A73-4FFE3D324830}" type="pres">
      <dgm:prSet presAssocID="{1296F677-6497-4E6E-A4E4-355454AD0539}" presName="rootText" presStyleLbl="node1" presStyleIdx="3" presStyleCnt="4"/>
      <dgm:spPr/>
      <dgm:t>
        <a:bodyPr/>
        <a:lstStyle/>
        <a:p>
          <a:endParaRPr lang="en-US"/>
        </a:p>
      </dgm:t>
    </dgm:pt>
    <dgm:pt modelId="{A2E303ED-D8F6-4DA7-AE8A-813AD51F8856}" type="pres">
      <dgm:prSet presAssocID="{1296F677-6497-4E6E-A4E4-355454AD0539}" presName="rootConnector" presStyleLbl="node1" presStyleIdx="3" presStyleCnt="4"/>
      <dgm:spPr/>
      <dgm:t>
        <a:bodyPr/>
        <a:lstStyle/>
        <a:p>
          <a:endParaRPr lang="en-US"/>
        </a:p>
      </dgm:t>
    </dgm:pt>
    <dgm:pt modelId="{6FED924F-A104-4A1C-823E-2DCFB29280D8}" type="pres">
      <dgm:prSet presAssocID="{1296F677-6497-4E6E-A4E4-355454AD0539}" presName="childShape" presStyleCnt="0"/>
      <dgm:spPr/>
      <dgm:t>
        <a:bodyPr/>
        <a:lstStyle/>
        <a:p>
          <a:endParaRPr lang="en-US"/>
        </a:p>
      </dgm:t>
    </dgm:pt>
    <dgm:pt modelId="{BE8CFB75-6C4B-4E61-A22B-8383212F706F}" type="pres">
      <dgm:prSet presAssocID="{8D8942C6-B7C7-4BA5-BAED-05044D2935B1}" presName="Name13" presStyleLbl="parChTrans1D2" presStyleIdx="3" presStyleCnt="4"/>
      <dgm:spPr/>
      <dgm:t>
        <a:bodyPr/>
        <a:lstStyle/>
        <a:p>
          <a:endParaRPr lang="en-US"/>
        </a:p>
      </dgm:t>
    </dgm:pt>
    <dgm:pt modelId="{8F2FFA7D-504A-4DED-AC90-FB518BFF12B6}" type="pres">
      <dgm:prSet presAssocID="{08A86C01-42FF-43BC-B1DB-5E6988505B6F}" presName="childText" presStyleLbl="bgAcc1" presStyleIdx="3" presStyleCnt="4">
        <dgm:presLayoutVars>
          <dgm:bulletEnabled val="1"/>
        </dgm:presLayoutVars>
      </dgm:prSet>
      <dgm:spPr/>
      <dgm:t>
        <a:bodyPr/>
        <a:lstStyle/>
        <a:p>
          <a:endParaRPr lang="en-US"/>
        </a:p>
      </dgm:t>
    </dgm:pt>
  </dgm:ptLst>
  <dgm:cxnLst>
    <dgm:cxn modelId="{47902995-F931-4980-81CE-745008840F91}" type="presOf" srcId="{259CE61A-6EB3-4860-AF37-673C5A4D1662}" destId="{1CC0B9FC-2D1B-44F9-BAFC-C2DB16ABF620}" srcOrd="1" destOrd="0" presId="urn:microsoft.com/office/officeart/2005/8/layout/hierarchy3"/>
    <dgm:cxn modelId="{CE141701-2F57-4AB2-851B-691FEFF0660F}" type="presOf" srcId="{259CE61A-6EB3-4860-AF37-673C5A4D1662}" destId="{E97A69D8-9168-47E6-A163-8072EF860334}" srcOrd="0" destOrd="0" presId="urn:microsoft.com/office/officeart/2005/8/layout/hierarchy3"/>
    <dgm:cxn modelId="{3A98D131-F19F-4DA7-909C-77F779A2B31F}" type="presOf" srcId="{63EBC5FC-E188-402B-80FC-CCB7CF3B7B00}" destId="{AF8131E3-2967-4D94-B909-CF2C7B191A79}" srcOrd="0" destOrd="0" presId="urn:microsoft.com/office/officeart/2005/8/layout/hierarchy3"/>
    <dgm:cxn modelId="{5BDF01C4-0262-404E-80B1-A61B1C506B0C}" type="presOf" srcId="{720C5FC1-1B5C-4E16-A6F5-FD1D33E007DA}" destId="{CF38A5D6-83B8-4B06-BB5C-A28F550C2D6A}" srcOrd="0" destOrd="0" presId="urn:microsoft.com/office/officeart/2005/8/layout/hierarchy3"/>
    <dgm:cxn modelId="{FF2BD240-2FC4-44B4-A724-E0F4C79A2E46}" type="presOf" srcId="{720C5FC1-1B5C-4E16-A6F5-FD1D33E007DA}" destId="{626E482B-7DAA-4523-A710-C325CC899A37}" srcOrd="1" destOrd="0" presId="urn:microsoft.com/office/officeart/2005/8/layout/hierarchy3"/>
    <dgm:cxn modelId="{48DCBB43-94C6-4874-BF59-68D283937FF8}" type="presOf" srcId="{08A86C01-42FF-43BC-B1DB-5E6988505B6F}" destId="{8F2FFA7D-504A-4DED-AC90-FB518BFF12B6}" srcOrd="0" destOrd="0" presId="urn:microsoft.com/office/officeart/2005/8/layout/hierarchy3"/>
    <dgm:cxn modelId="{057C9EA4-2E39-4AD8-B1E3-CE6271909755}" srcId="{0AC9EAD7-6018-40FD-81FB-E7FE921E7D09}" destId="{63EBC5FC-E188-402B-80FC-CCB7CF3B7B00}" srcOrd="0" destOrd="0" parTransId="{5993B4CC-8713-4D46-8CD4-4E5C0FD88E33}" sibTransId="{6EA96D22-E2EE-43A3-95B3-01C65DC472DA}"/>
    <dgm:cxn modelId="{061AA5F1-DF8C-4A13-A975-E260D5DE0792}" srcId="{39DAEB90-3C44-415E-839B-55876C892F66}" destId="{720C5FC1-1B5C-4E16-A6F5-FD1D33E007DA}" srcOrd="0" destOrd="0" parTransId="{8A484020-7876-4E17-9F9A-93681ED9D746}" sibTransId="{1A5A3450-FC44-4129-A94E-81B7B690D936}"/>
    <dgm:cxn modelId="{4C94A47B-1C87-4438-8C7D-2E6A0E54AC29}" srcId="{720C5FC1-1B5C-4E16-A6F5-FD1D33E007DA}" destId="{F4519AA8-8A2E-48EA-BB32-737A75143147}" srcOrd="0" destOrd="0" parTransId="{2E836F45-9687-4B3D-86E3-6EFFE538A55D}" sibTransId="{FC1F0EC1-A29A-4627-8C7C-A1E653901D2C}"/>
    <dgm:cxn modelId="{0014F7D5-D1C9-4316-93E0-1C1104684B3A}" srcId="{39DAEB90-3C44-415E-839B-55876C892F66}" destId="{1296F677-6497-4E6E-A4E4-355454AD0539}" srcOrd="3" destOrd="0" parTransId="{2DB7393C-E80C-4BE3-BFB9-C7AC26AB3CC4}" sibTransId="{7B9430B5-EDCA-442A-8B64-D62073674848}"/>
    <dgm:cxn modelId="{033CDD2B-CDEE-420F-A64E-5CFB3F931E60}" type="presOf" srcId="{0AC9EAD7-6018-40FD-81FB-E7FE921E7D09}" destId="{3D457B1C-1298-437B-8AE3-8F885C71715F}" srcOrd="1" destOrd="0" presId="urn:microsoft.com/office/officeart/2005/8/layout/hierarchy3"/>
    <dgm:cxn modelId="{94834706-27D7-4E46-92DA-DDB11CEF5371}" type="presOf" srcId="{0AC9EAD7-6018-40FD-81FB-E7FE921E7D09}" destId="{8B0E2B26-4414-4BC0-BCCD-956D81B455A2}" srcOrd="0" destOrd="0" presId="urn:microsoft.com/office/officeart/2005/8/layout/hierarchy3"/>
    <dgm:cxn modelId="{ED3BF6AE-81C8-4792-A663-CAE3294CA695}" type="presOf" srcId="{1296F677-6497-4E6E-A4E4-355454AD0539}" destId="{F2AC37C6-9F18-4F3C-9A73-4FFE3D324830}" srcOrd="0" destOrd="0" presId="urn:microsoft.com/office/officeart/2005/8/layout/hierarchy3"/>
    <dgm:cxn modelId="{9CCEAAAE-6194-45A7-8FDE-A7BFAC03D335}" srcId="{1296F677-6497-4E6E-A4E4-355454AD0539}" destId="{08A86C01-42FF-43BC-B1DB-5E6988505B6F}" srcOrd="0" destOrd="0" parTransId="{8D8942C6-B7C7-4BA5-BAED-05044D2935B1}" sibTransId="{AEC9DF01-68C5-4710-B2AB-E7266BF1D92D}"/>
    <dgm:cxn modelId="{1B233A8A-CD22-42A7-8ECF-95DB70E0DB34}" srcId="{259CE61A-6EB3-4860-AF37-673C5A4D1662}" destId="{EC097BDB-DAAD-4850-A393-F88F63AA55FF}" srcOrd="0" destOrd="0" parTransId="{243B1D51-75C2-49E0-B4C9-EC488613B2A3}" sibTransId="{9DDA8070-3661-4982-8750-60F501ECA54D}"/>
    <dgm:cxn modelId="{AF8E28F4-9D1A-448F-B379-33EAE084DAB9}" type="presOf" srcId="{EC097BDB-DAAD-4850-A393-F88F63AA55FF}" destId="{BF0CEB02-E529-4E53-9921-A8F17C187E1B}" srcOrd="0" destOrd="0" presId="urn:microsoft.com/office/officeart/2005/8/layout/hierarchy3"/>
    <dgm:cxn modelId="{50FCAA7A-1329-451F-BE7A-E1239ACBF775}" srcId="{39DAEB90-3C44-415E-839B-55876C892F66}" destId="{0AC9EAD7-6018-40FD-81FB-E7FE921E7D09}" srcOrd="1" destOrd="0" parTransId="{633F4107-44BF-46A0-A535-FE242AE4687F}" sibTransId="{2B1320EA-23A9-40BD-931D-29C1B79BB643}"/>
    <dgm:cxn modelId="{8F209DB0-D306-41B1-9D52-9C19718E10F3}" type="presOf" srcId="{F4519AA8-8A2E-48EA-BB32-737A75143147}" destId="{0FEA6A38-9F09-4F24-91F6-70C0B1232414}" srcOrd="0" destOrd="0" presId="urn:microsoft.com/office/officeart/2005/8/layout/hierarchy3"/>
    <dgm:cxn modelId="{E9B2D6E9-BCA5-46A3-99E5-BF4487E438E5}" type="presOf" srcId="{243B1D51-75C2-49E0-B4C9-EC488613B2A3}" destId="{0966334D-540D-495D-BF05-42AD6A0A53C4}" srcOrd="0" destOrd="0" presId="urn:microsoft.com/office/officeart/2005/8/layout/hierarchy3"/>
    <dgm:cxn modelId="{5FFF46D7-5779-43EA-8BAC-1867678356C3}" type="presOf" srcId="{5993B4CC-8713-4D46-8CD4-4E5C0FD88E33}" destId="{764C031D-288C-446C-A711-5401362828ED}" srcOrd="0" destOrd="0" presId="urn:microsoft.com/office/officeart/2005/8/layout/hierarchy3"/>
    <dgm:cxn modelId="{680FCF3C-1E6C-40BE-BF6A-F09FEB55CE7C}" srcId="{39DAEB90-3C44-415E-839B-55876C892F66}" destId="{259CE61A-6EB3-4860-AF37-673C5A4D1662}" srcOrd="2" destOrd="0" parTransId="{E9BB0D6F-3CC2-4CD5-87CE-3E5EE8638953}" sibTransId="{A729B5B4-05F3-40AB-B822-AB00D42B7354}"/>
    <dgm:cxn modelId="{DB620B52-D96B-4E7F-A36E-C74B635F66D0}" type="presOf" srcId="{1296F677-6497-4E6E-A4E4-355454AD0539}" destId="{A2E303ED-D8F6-4DA7-AE8A-813AD51F8856}" srcOrd="1" destOrd="0" presId="urn:microsoft.com/office/officeart/2005/8/layout/hierarchy3"/>
    <dgm:cxn modelId="{F1F39E06-AA67-4868-9A28-E285DA2B5677}" type="presOf" srcId="{39DAEB90-3C44-415E-839B-55876C892F66}" destId="{50972B21-4276-450B-AC77-CCBC2391BF2C}" srcOrd="0" destOrd="0" presId="urn:microsoft.com/office/officeart/2005/8/layout/hierarchy3"/>
    <dgm:cxn modelId="{21203995-B23B-4B7C-B619-3FE04735F0EE}" type="presOf" srcId="{8D8942C6-B7C7-4BA5-BAED-05044D2935B1}" destId="{BE8CFB75-6C4B-4E61-A22B-8383212F706F}" srcOrd="0" destOrd="0" presId="urn:microsoft.com/office/officeart/2005/8/layout/hierarchy3"/>
    <dgm:cxn modelId="{CE5591E8-D83E-4DFC-AA98-404C252A86BA}" type="presOf" srcId="{2E836F45-9687-4B3D-86E3-6EFFE538A55D}" destId="{A9069204-287F-43AC-BD55-1CC52F68F982}" srcOrd="0" destOrd="0" presId="urn:microsoft.com/office/officeart/2005/8/layout/hierarchy3"/>
    <dgm:cxn modelId="{DD2F1DB3-3FCB-4134-92A4-9FE8B92A85D1}" type="presParOf" srcId="{50972B21-4276-450B-AC77-CCBC2391BF2C}" destId="{0BF6A2E0-A3D5-40EF-9667-6A3C54CB443E}" srcOrd="0" destOrd="0" presId="urn:microsoft.com/office/officeart/2005/8/layout/hierarchy3"/>
    <dgm:cxn modelId="{7220835F-32C3-4D17-8E3A-C2A148B15869}" type="presParOf" srcId="{0BF6A2E0-A3D5-40EF-9667-6A3C54CB443E}" destId="{E75F6D40-9809-4722-A3C7-77A170268041}" srcOrd="0" destOrd="0" presId="urn:microsoft.com/office/officeart/2005/8/layout/hierarchy3"/>
    <dgm:cxn modelId="{E00CDC6B-7863-487E-B333-BCC3EDB2A231}" type="presParOf" srcId="{E75F6D40-9809-4722-A3C7-77A170268041}" destId="{CF38A5D6-83B8-4B06-BB5C-A28F550C2D6A}" srcOrd="0" destOrd="0" presId="urn:microsoft.com/office/officeart/2005/8/layout/hierarchy3"/>
    <dgm:cxn modelId="{545D943E-E2B1-4713-8C54-62D96F56DD07}" type="presParOf" srcId="{E75F6D40-9809-4722-A3C7-77A170268041}" destId="{626E482B-7DAA-4523-A710-C325CC899A37}" srcOrd="1" destOrd="0" presId="urn:microsoft.com/office/officeart/2005/8/layout/hierarchy3"/>
    <dgm:cxn modelId="{7955AD86-8B43-4409-AB12-802D50A1B70C}" type="presParOf" srcId="{0BF6A2E0-A3D5-40EF-9667-6A3C54CB443E}" destId="{352F3E92-6F44-47AE-A7F5-ED9775FF082C}" srcOrd="1" destOrd="0" presId="urn:microsoft.com/office/officeart/2005/8/layout/hierarchy3"/>
    <dgm:cxn modelId="{F169016F-3171-45AF-A962-A92CB1C982C9}" type="presParOf" srcId="{352F3E92-6F44-47AE-A7F5-ED9775FF082C}" destId="{A9069204-287F-43AC-BD55-1CC52F68F982}" srcOrd="0" destOrd="0" presId="urn:microsoft.com/office/officeart/2005/8/layout/hierarchy3"/>
    <dgm:cxn modelId="{8DC9E9D2-AE93-4182-8921-9E1CDDEC7F01}" type="presParOf" srcId="{352F3E92-6F44-47AE-A7F5-ED9775FF082C}" destId="{0FEA6A38-9F09-4F24-91F6-70C0B1232414}" srcOrd="1" destOrd="0" presId="urn:microsoft.com/office/officeart/2005/8/layout/hierarchy3"/>
    <dgm:cxn modelId="{16FB486E-C55E-4CF4-9248-5171EB588B54}" type="presParOf" srcId="{50972B21-4276-450B-AC77-CCBC2391BF2C}" destId="{DFD905F7-555D-467A-A670-50D85DE78A51}" srcOrd="1" destOrd="0" presId="urn:microsoft.com/office/officeart/2005/8/layout/hierarchy3"/>
    <dgm:cxn modelId="{2CA7864C-55E0-4F43-B39C-22A8B9776F74}" type="presParOf" srcId="{DFD905F7-555D-467A-A670-50D85DE78A51}" destId="{CABE79DD-F082-44A5-8BBB-D5BAFA6D4705}" srcOrd="0" destOrd="0" presId="urn:microsoft.com/office/officeart/2005/8/layout/hierarchy3"/>
    <dgm:cxn modelId="{50E306B3-9191-423F-973E-BA9EC67591C9}" type="presParOf" srcId="{CABE79DD-F082-44A5-8BBB-D5BAFA6D4705}" destId="{8B0E2B26-4414-4BC0-BCCD-956D81B455A2}" srcOrd="0" destOrd="0" presId="urn:microsoft.com/office/officeart/2005/8/layout/hierarchy3"/>
    <dgm:cxn modelId="{34896A69-3E4C-47F0-A10A-E054F02CBABE}" type="presParOf" srcId="{CABE79DD-F082-44A5-8BBB-D5BAFA6D4705}" destId="{3D457B1C-1298-437B-8AE3-8F885C71715F}" srcOrd="1" destOrd="0" presId="urn:microsoft.com/office/officeart/2005/8/layout/hierarchy3"/>
    <dgm:cxn modelId="{965BA3E4-D051-4919-B788-29DC1210D357}" type="presParOf" srcId="{DFD905F7-555D-467A-A670-50D85DE78A51}" destId="{D34FE688-0F65-4E8B-A854-17A82A6EF035}" srcOrd="1" destOrd="0" presId="urn:microsoft.com/office/officeart/2005/8/layout/hierarchy3"/>
    <dgm:cxn modelId="{92E49ACC-B5D0-4FE5-974E-2085CB003411}" type="presParOf" srcId="{D34FE688-0F65-4E8B-A854-17A82A6EF035}" destId="{764C031D-288C-446C-A711-5401362828ED}" srcOrd="0" destOrd="0" presId="urn:microsoft.com/office/officeart/2005/8/layout/hierarchy3"/>
    <dgm:cxn modelId="{E231921E-8DDE-452B-A0E9-9F0B60163918}" type="presParOf" srcId="{D34FE688-0F65-4E8B-A854-17A82A6EF035}" destId="{AF8131E3-2967-4D94-B909-CF2C7B191A79}" srcOrd="1" destOrd="0" presId="urn:microsoft.com/office/officeart/2005/8/layout/hierarchy3"/>
    <dgm:cxn modelId="{38403541-F6E4-4477-9D8F-9B96464B42C2}" type="presParOf" srcId="{50972B21-4276-450B-AC77-CCBC2391BF2C}" destId="{EA7446A7-773E-4963-A93B-D21EB9AA4248}" srcOrd="2" destOrd="0" presId="urn:microsoft.com/office/officeart/2005/8/layout/hierarchy3"/>
    <dgm:cxn modelId="{FEB47273-529B-4D87-BB84-D847F2EEF77A}" type="presParOf" srcId="{EA7446A7-773E-4963-A93B-D21EB9AA4248}" destId="{01F3393C-824A-4EAA-9336-DB33E7EC888E}" srcOrd="0" destOrd="0" presId="urn:microsoft.com/office/officeart/2005/8/layout/hierarchy3"/>
    <dgm:cxn modelId="{755AA79D-B624-48E0-BDD3-12A7D3B654DB}" type="presParOf" srcId="{01F3393C-824A-4EAA-9336-DB33E7EC888E}" destId="{E97A69D8-9168-47E6-A163-8072EF860334}" srcOrd="0" destOrd="0" presId="urn:microsoft.com/office/officeart/2005/8/layout/hierarchy3"/>
    <dgm:cxn modelId="{A0879BC1-4D3E-4E50-A5C4-9B8D74CD034D}" type="presParOf" srcId="{01F3393C-824A-4EAA-9336-DB33E7EC888E}" destId="{1CC0B9FC-2D1B-44F9-BAFC-C2DB16ABF620}" srcOrd="1" destOrd="0" presId="urn:microsoft.com/office/officeart/2005/8/layout/hierarchy3"/>
    <dgm:cxn modelId="{6C8FD435-602D-476D-B221-B584F72AF700}" type="presParOf" srcId="{EA7446A7-773E-4963-A93B-D21EB9AA4248}" destId="{CECB83A1-4D55-4DB7-9147-E12350E751FC}" srcOrd="1" destOrd="0" presId="urn:microsoft.com/office/officeart/2005/8/layout/hierarchy3"/>
    <dgm:cxn modelId="{E42510A5-2277-4C66-89FF-250ADD0158A2}" type="presParOf" srcId="{CECB83A1-4D55-4DB7-9147-E12350E751FC}" destId="{0966334D-540D-495D-BF05-42AD6A0A53C4}" srcOrd="0" destOrd="0" presId="urn:microsoft.com/office/officeart/2005/8/layout/hierarchy3"/>
    <dgm:cxn modelId="{FFBB9421-ADD5-4373-89B5-4CD12ED9CFD6}" type="presParOf" srcId="{CECB83A1-4D55-4DB7-9147-E12350E751FC}" destId="{BF0CEB02-E529-4E53-9921-A8F17C187E1B}" srcOrd="1" destOrd="0" presId="urn:microsoft.com/office/officeart/2005/8/layout/hierarchy3"/>
    <dgm:cxn modelId="{51737535-8130-4569-AA86-8D1CA9D82F21}" type="presParOf" srcId="{50972B21-4276-450B-AC77-CCBC2391BF2C}" destId="{590752C2-55AE-4AC4-9ADB-4A6FB4450A73}" srcOrd="3" destOrd="0" presId="urn:microsoft.com/office/officeart/2005/8/layout/hierarchy3"/>
    <dgm:cxn modelId="{49EB2BC8-0576-47ED-8308-3AA4C7CB5D52}" type="presParOf" srcId="{590752C2-55AE-4AC4-9ADB-4A6FB4450A73}" destId="{A84CB5FC-FB92-4BD4-8D7F-2EE862559800}" srcOrd="0" destOrd="0" presId="urn:microsoft.com/office/officeart/2005/8/layout/hierarchy3"/>
    <dgm:cxn modelId="{6D977D30-2B67-4F17-91BD-C9229BE929F7}" type="presParOf" srcId="{A84CB5FC-FB92-4BD4-8D7F-2EE862559800}" destId="{F2AC37C6-9F18-4F3C-9A73-4FFE3D324830}" srcOrd="0" destOrd="0" presId="urn:microsoft.com/office/officeart/2005/8/layout/hierarchy3"/>
    <dgm:cxn modelId="{4C045307-AE6A-4DE2-960E-52C5D7994A59}" type="presParOf" srcId="{A84CB5FC-FB92-4BD4-8D7F-2EE862559800}" destId="{A2E303ED-D8F6-4DA7-AE8A-813AD51F8856}" srcOrd="1" destOrd="0" presId="urn:microsoft.com/office/officeart/2005/8/layout/hierarchy3"/>
    <dgm:cxn modelId="{4A84CEB9-BD93-4396-8DB2-C9461F45ACDE}" type="presParOf" srcId="{590752C2-55AE-4AC4-9ADB-4A6FB4450A73}" destId="{6FED924F-A104-4A1C-823E-2DCFB29280D8}" srcOrd="1" destOrd="0" presId="urn:microsoft.com/office/officeart/2005/8/layout/hierarchy3"/>
    <dgm:cxn modelId="{37A3E95E-B757-41E6-9263-7E5A31CE930A}" type="presParOf" srcId="{6FED924F-A104-4A1C-823E-2DCFB29280D8}" destId="{BE8CFB75-6C4B-4E61-A22B-8383212F706F}" srcOrd="0" destOrd="0" presId="urn:microsoft.com/office/officeart/2005/8/layout/hierarchy3"/>
    <dgm:cxn modelId="{B0F1EC45-CC99-4E57-9890-79D5F703AE28}" type="presParOf" srcId="{6FED924F-A104-4A1C-823E-2DCFB29280D8}" destId="{8F2FFA7D-504A-4DED-AC90-FB518BFF12B6}" srcOrd="1"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484131-B101-4764-B669-08B594E6978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A45AD61E-4297-4ACF-8568-FD36A11666CC}">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lnSpc>
              <a:spcPct val="70000"/>
            </a:lnSpc>
            <a:spcAft>
              <a:spcPts val="0"/>
            </a:spcAft>
          </a:pPr>
          <a:r>
            <a:rPr lang="ur-PK" sz="2800" i="0" dirty="0" smtClean="0">
              <a:latin typeface="Jameel Noori Nastaleeq" panose="02000503000000020004" pitchFamily="2" charset="-78"/>
              <a:cs typeface="Jameel Noori Nastaleeq" panose="02000503000000020004" pitchFamily="2" charset="-78"/>
            </a:rPr>
            <a:t>مصدر</a:t>
          </a:r>
          <a:endParaRPr lang="en-US" sz="2800" i="0" dirty="0">
            <a:latin typeface="Jameel Noori Nastaleeq" panose="02000503000000020004" pitchFamily="2" charset="-78"/>
            <a:cs typeface="Jameel Noori Nastaleeq" panose="02000503000000020004" pitchFamily="2" charset="-78"/>
          </a:endParaRPr>
        </a:p>
      </dgm:t>
    </dgm:pt>
    <dgm:pt modelId="{378FC5D5-16FB-497C-AB92-46E693F2604E}" type="parTrans" cxnId="{82DD64F3-EF00-45DD-AACB-C77F8D43D255}">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AAFF2CBD-5918-4CB0-BEEA-3C49DD91CB72}" type="sibTrans" cxnId="{82DD64F3-EF00-45DD-AACB-C77F8D43D255}">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01308752-C6D5-479A-BEB4-CE3B3E53023C}">
      <dgm:prSet phldrT="[Text]"/>
      <dgm:spPr/>
      <dgm:t>
        <a:bodyPr/>
        <a:lstStyle/>
        <a:p>
          <a:pPr rtl="1"/>
          <a:r>
            <a:rPr lang="ur-PK" dirty="0" smtClean="0">
              <a:latin typeface="Jameel Noori Nastaleeq" panose="02000503000000020004" pitchFamily="2" charset="-78"/>
              <a:cs typeface="Jameel Noori Nastaleeq" panose="02000503000000020004" pitchFamily="2" charset="-78"/>
            </a:rPr>
            <a:t>مالک ہونا، بالا دست ہونا، انتظام کرنا</a:t>
          </a:r>
          <a:endParaRPr lang="en-US" dirty="0">
            <a:latin typeface="Jameel Noori Nastaleeq" panose="02000503000000020004" pitchFamily="2" charset="-78"/>
            <a:cs typeface="Jameel Noori Nastaleeq" panose="02000503000000020004" pitchFamily="2" charset="-78"/>
          </a:endParaRPr>
        </a:p>
      </dgm:t>
    </dgm:pt>
    <dgm:pt modelId="{87E5E18A-DA9B-4FFF-A54B-30FFDE22A037}" type="parTrans" cxnId="{E6AC69D1-E285-4423-8FB2-38699229BA37}">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25673C0D-47E7-411A-ACC7-137AB11827C8}" type="sibTrans" cxnId="{E6AC69D1-E285-4423-8FB2-38699229BA37}">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7099D1A4-8EE3-4FF5-95FE-148F34DAB9C6}">
      <dgm:prSet phldrT="[Text]"/>
      <dgm:spPr/>
      <dgm:t>
        <a:bodyPr/>
        <a:lstStyle/>
        <a:p>
          <a:pPr rtl="1"/>
          <a:r>
            <a:rPr lang="ur-PK" dirty="0" smtClean="0">
              <a:latin typeface="Jameel Noori Nastaleeq" panose="02000503000000020004" pitchFamily="2" charset="-78"/>
              <a:cs typeface="Jameel Noori Nastaleeq" panose="02000503000000020004" pitchFamily="2" charset="-78"/>
            </a:rPr>
            <a:t>"کسی شے کو درجہ بدرجہ ابتدا سے آخری حد تک لے جانا"</a:t>
          </a:r>
          <a:endParaRPr lang="en-US" dirty="0">
            <a:latin typeface="Jameel Noori Nastaleeq" panose="02000503000000020004" pitchFamily="2" charset="-78"/>
            <a:cs typeface="Jameel Noori Nastaleeq" panose="02000503000000020004" pitchFamily="2" charset="-78"/>
          </a:endParaRPr>
        </a:p>
      </dgm:t>
    </dgm:pt>
    <dgm:pt modelId="{8516AA97-8EB1-4EEA-BD15-1B66D505FD41}" type="parTrans" cxnId="{89679D0B-15E0-4684-9AA6-52875FC9BBAF}">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F6DA23A3-CA5C-45FC-88B8-3DC9B64A369E}" type="sibTrans" cxnId="{89679D0B-15E0-4684-9AA6-52875FC9BBAF}">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0B51DB21-E2AE-4D79-A89A-05D9DFAE93F8}">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lnSpc>
              <a:spcPct val="70000"/>
            </a:lnSpc>
            <a:spcAft>
              <a:spcPts val="0"/>
            </a:spcAft>
          </a:pPr>
          <a:r>
            <a:rPr lang="ur-PK" sz="2400" dirty="0" smtClean="0">
              <a:latin typeface="Jameel Noori Nastaleeq" panose="02000503000000020004" pitchFamily="2" charset="-78"/>
              <a:cs typeface="Jameel Noori Nastaleeq" panose="02000503000000020004" pitchFamily="2" charset="-78"/>
            </a:rPr>
            <a:t>امام راغب اصفہانی  کی وضاحت</a:t>
          </a:r>
        </a:p>
        <a:p>
          <a:pPr rtl="1">
            <a:lnSpc>
              <a:spcPct val="70000"/>
            </a:lnSpc>
            <a:spcAft>
              <a:spcPts val="0"/>
            </a:spcAft>
          </a:pPr>
          <a:r>
            <a:rPr lang="ur-PK" sz="2400" dirty="0" smtClean="0">
              <a:latin typeface="Jameel Noori Nastaleeq" panose="02000503000000020004" pitchFamily="2" charset="-78"/>
              <a:cs typeface="Jameel Noori Nastaleeq" panose="02000503000000020004" pitchFamily="2" charset="-78"/>
            </a:rPr>
            <a:t>(مفردات القرآن)</a:t>
          </a:r>
          <a:endParaRPr lang="en-US" sz="2400" dirty="0">
            <a:latin typeface="Jameel Noori Nastaleeq" panose="02000503000000020004" pitchFamily="2" charset="-78"/>
            <a:cs typeface="Jameel Noori Nastaleeq" panose="02000503000000020004" pitchFamily="2" charset="-78"/>
          </a:endParaRPr>
        </a:p>
      </dgm:t>
    </dgm:pt>
    <dgm:pt modelId="{7A64E555-021E-4401-9A91-5B832D582C6E}" type="parTrans" cxnId="{D8C1ECB2-DDA6-45DB-A022-10A5E76BEA70}">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D0AFFC85-03FC-43A2-B7BB-3C36AF3BA45A}" type="sibTrans" cxnId="{D8C1ECB2-DDA6-45DB-A022-10A5E76BEA70}">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F8A71262-71CF-4A0A-AFE9-89ADD806AAD5}">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lnSpc>
              <a:spcPct val="70000"/>
            </a:lnSpc>
            <a:spcAft>
              <a:spcPts val="0"/>
            </a:spcAft>
          </a:pPr>
          <a:r>
            <a:rPr lang="ur-PK" sz="2800" i="0" dirty="0" smtClean="0">
              <a:latin typeface="Jameel Noori Nastaleeq" panose="02000503000000020004" pitchFamily="2" charset="-78"/>
              <a:cs typeface="Jameel Noori Nastaleeq" panose="02000503000000020004" pitchFamily="2" charset="-78"/>
            </a:rPr>
            <a:t>مادّہ</a:t>
          </a:r>
          <a:endParaRPr lang="en-US" sz="2800" i="0" dirty="0">
            <a:latin typeface="Jameel Noori Nastaleeq" panose="02000503000000020004" pitchFamily="2" charset="-78"/>
            <a:cs typeface="Jameel Noori Nastaleeq" panose="02000503000000020004" pitchFamily="2" charset="-78"/>
          </a:endParaRPr>
        </a:p>
      </dgm:t>
    </dgm:pt>
    <dgm:pt modelId="{AC63D003-75C7-4D34-81CF-75C3D5DEE34F}" type="parTrans" cxnId="{7B9AD63E-29A3-4F62-84CC-943735F221FE}">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37D0A139-0872-4B51-9D3D-7684F253A6F2}" type="sibTrans" cxnId="{7B9AD63E-29A3-4F62-84CC-943735F221FE}">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E74A5A67-4261-41A3-83B0-7E29F83FEF0E}">
      <dgm:prSet phldrT="[Text]"/>
      <dgm:spPr/>
      <dgm:t>
        <a:bodyPr/>
        <a:lstStyle/>
        <a:p>
          <a:pPr rtl="1"/>
          <a:r>
            <a:rPr lang="ur-PK" dirty="0" smtClean="0">
              <a:latin typeface="Jameel Noori Nastaleeq" panose="02000503000000020004" pitchFamily="2" charset="-78"/>
              <a:cs typeface="Jameel Noori Nastaleeq" panose="02000503000000020004" pitchFamily="2" charset="-78"/>
            </a:rPr>
            <a:t>ر ب ب</a:t>
          </a:r>
          <a:endParaRPr lang="en-US" dirty="0">
            <a:latin typeface="Jameel Noori Nastaleeq" panose="02000503000000020004" pitchFamily="2" charset="-78"/>
            <a:cs typeface="Jameel Noori Nastaleeq" panose="02000503000000020004" pitchFamily="2" charset="-78"/>
          </a:endParaRPr>
        </a:p>
      </dgm:t>
    </dgm:pt>
    <dgm:pt modelId="{4A9070DE-01FA-4880-AD1C-FF928B7C762F}" type="parTrans" cxnId="{4E755583-C135-4FA0-A7E4-BAB1E354F562}">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802DCF59-9037-443C-963E-9E34DCB1D0FA}" type="sibTrans" cxnId="{4E755583-C135-4FA0-A7E4-BAB1E354F562}">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F3488D50-0C02-45F0-A4D1-F6B3923E8E55}">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lnSpc>
              <a:spcPct val="70000"/>
            </a:lnSpc>
            <a:spcAft>
              <a:spcPts val="0"/>
            </a:spcAft>
          </a:pPr>
          <a:r>
            <a:rPr lang="ur-PK" sz="2800" dirty="0" smtClean="0">
              <a:latin typeface="Jameel Noori Nastaleeq" panose="02000503000000020004" pitchFamily="2" charset="-78"/>
              <a:cs typeface="Jameel Noori Nastaleeq" panose="02000503000000020004" pitchFamily="2" charset="-78"/>
            </a:rPr>
            <a:t>ایک معنی</a:t>
          </a:r>
          <a:endParaRPr lang="en-US" sz="2800" dirty="0">
            <a:latin typeface="Jameel Noori Nastaleeq" panose="02000503000000020004" pitchFamily="2" charset="-78"/>
            <a:cs typeface="Jameel Noori Nastaleeq" panose="02000503000000020004" pitchFamily="2" charset="-78"/>
          </a:endParaRPr>
        </a:p>
      </dgm:t>
    </dgm:pt>
    <dgm:pt modelId="{363E74E2-30A5-478F-B5BE-F6CE6EA27FC9}" type="parTrans" cxnId="{41576E6B-972A-4D94-A69C-0C44A94FEC50}">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9CC7FB72-8E27-426E-B10B-185ECC41BDD6}" type="sibTrans" cxnId="{41576E6B-972A-4D94-A69C-0C44A94FEC50}">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3329CF73-0E09-4C1C-B94A-6CF02BC61EE9}">
      <dgm:prSet phldrT="[Text]"/>
      <dgm:spPr/>
      <dgm:t>
        <a:bodyPr/>
        <a:lstStyle/>
        <a:p>
          <a:pPr rtl="1"/>
          <a:r>
            <a:rPr lang="ur-PK" dirty="0" smtClean="0">
              <a:latin typeface="Jameel Noori Nastaleeq" panose="02000503000000020004" pitchFamily="2" charset="-78"/>
              <a:cs typeface="Jameel Noori Nastaleeq" panose="02000503000000020004" pitchFamily="2" charset="-78"/>
            </a:rPr>
            <a:t>مالک یا آقا</a:t>
          </a:r>
          <a:endParaRPr lang="en-US" dirty="0">
            <a:latin typeface="Jameel Noori Nastaleeq" panose="02000503000000020004" pitchFamily="2" charset="-78"/>
            <a:cs typeface="Jameel Noori Nastaleeq" panose="02000503000000020004" pitchFamily="2" charset="-78"/>
          </a:endParaRPr>
        </a:p>
      </dgm:t>
    </dgm:pt>
    <dgm:pt modelId="{E387D119-DBA4-471F-BA5C-2FE0838D8FD2}" type="parTrans" cxnId="{8B54113F-1660-4B60-95B0-FE2FD566CACE}">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456ED39B-A0C3-42FD-B233-89BF07C37519}" type="sibTrans" cxnId="{8B54113F-1660-4B60-95B0-FE2FD566CACE}">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1A1F8ABF-3E3A-4E22-834B-AB2F75D4F371}">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lnSpc>
              <a:spcPct val="70000"/>
            </a:lnSpc>
            <a:spcAft>
              <a:spcPts val="0"/>
            </a:spcAft>
          </a:pPr>
          <a:r>
            <a:rPr lang="ur-PK" sz="2800" dirty="0" smtClean="0">
              <a:latin typeface="Jameel Noori Nastaleeq" panose="02000503000000020004" pitchFamily="2" charset="-78"/>
              <a:cs typeface="Jameel Noori Nastaleeq" panose="02000503000000020004" pitchFamily="2" charset="-78"/>
            </a:rPr>
            <a:t>دوسرے معنی</a:t>
          </a:r>
          <a:endParaRPr lang="en-US" sz="2800" dirty="0">
            <a:latin typeface="Jameel Noori Nastaleeq" panose="02000503000000020004" pitchFamily="2" charset="-78"/>
            <a:cs typeface="Jameel Noori Nastaleeq" panose="02000503000000020004" pitchFamily="2" charset="-78"/>
          </a:endParaRPr>
        </a:p>
      </dgm:t>
    </dgm:pt>
    <dgm:pt modelId="{DF9814C7-A216-4F07-9ECB-4C796A54BFFC}" type="parTrans" cxnId="{17D5F9A8-EB33-4C19-9AB0-C6ADB6FC8377}">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8D90F1BE-8739-4F2C-BEC6-074233F867DA}" type="sibTrans" cxnId="{17D5F9A8-EB33-4C19-9AB0-C6ADB6FC8377}">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6AEBC0AF-C6F7-4AA8-BAE6-1615137089AA}">
      <dgm:prSet phldrT="[Text]"/>
      <dgm:spPr/>
      <dgm:t>
        <a:bodyPr/>
        <a:lstStyle/>
        <a:p>
          <a:pPr rtl="1"/>
          <a:r>
            <a:rPr lang="ur-PK" dirty="0" smtClean="0">
              <a:latin typeface="Jameel Noori Nastaleeq" panose="02000503000000020004" pitchFamily="2" charset="-78"/>
              <a:cs typeface="Jameel Noori Nastaleeq" panose="02000503000000020004" pitchFamily="2" charset="-78"/>
            </a:rPr>
            <a:t>ضروریات پوری کرنے والا، پروان چڑھانے والا</a:t>
          </a:r>
          <a:endParaRPr lang="en-US" dirty="0">
            <a:latin typeface="Jameel Noori Nastaleeq" panose="02000503000000020004" pitchFamily="2" charset="-78"/>
            <a:cs typeface="Jameel Noori Nastaleeq" panose="02000503000000020004" pitchFamily="2" charset="-78"/>
          </a:endParaRPr>
        </a:p>
      </dgm:t>
    </dgm:pt>
    <dgm:pt modelId="{5A4091CC-0251-4239-BB64-C50F57E42576}" type="parTrans" cxnId="{59CE86C9-6C3C-475C-896B-E6E0D012CB9F}">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77FB890D-40A8-488C-9020-37FD0ED0718C}" type="sibTrans" cxnId="{59CE86C9-6C3C-475C-896B-E6E0D012CB9F}">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775E9463-C532-4DDB-AE70-60ED726C0BA1}" type="pres">
      <dgm:prSet presAssocID="{AA484131-B101-4764-B669-08B594E6978F}" presName="Name0" presStyleCnt="0">
        <dgm:presLayoutVars>
          <dgm:dir val="rev"/>
          <dgm:animLvl val="lvl"/>
          <dgm:resizeHandles val="exact"/>
        </dgm:presLayoutVars>
      </dgm:prSet>
      <dgm:spPr/>
      <dgm:t>
        <a:bodyPr/>
        <a:lstStyle/>
        <a:p>
          <a:endParaRPr lang="en-US"/>
        </a:p>
      </dgm:t>
    </dgm:pt>
    <dgm:pt modelId="{54C0236D-704D-403F-BFAF-E919CB5EE1D0}" type="pres">
      <dgm:prSet presAssocID="{F8A71262-71CF-4A0A-AFE9-89ADD806AAD5}" presName="linNode" presStyleCnt="0"/>
      <dgm:spPr/>
      <dgm:t>
        <a:bodyPr/>
        <a:lstStyle/>
        <a:p>
          <a:endParaRPr lang="en-US"/>
        </a:p>
      </dgm:t>
    </dgm:pt>
    <dgm:pt modelId="{AD394C2D-4CFF-4606-9A1E-E335F22191CE}" type="pres">
      <dgm:prSet presAssocID="{F8A71262-71CF-4A0A-AFE9-89ADD806AAD5}" presName="parentText" presStyleLbl="node1" presStyleIdx="0" presStyleCnt="5">
        <dgm:presLayoutVars>
          <dgm:chMax val="1"/>
          <dgm:bulletEnabled val="1"/>
        </dgm:presLayoutVars>
      </dgm:prSet>
      <dgm:spPr/>
      <dgm:t>
        <a:bodyPr/>
        <a:lstStyle/>
        <a:p>
          <a:endParaRPr lang="en-US"/>
        </a:p>
      </dgm:t>
    </dgm:pt>
    <dgm:pt modelId="{FD7D32BA-BB02-4E9C-AECF-746D4C6B2276}" type="pres">
      <dgm:prSet presAssocID="{F8A71262-71CF-4A0A-AFE9-89ADD806AAD5}" presName="descendantText" presStyleLbl="alignAccFollowNode1" presStyleIdx="0" presStyleCnt="5">
        <dgm:presLayoutVars>
          <dgm:bulletEnabled val="1"/>
        </dgm:presLayoutVars>
      </dgm:prSet>
      <dgm:spPr/>
      <dgm:t>
        <a:bodyPr/>
        <a:lstStyle/>
        <a:p>
          <a:endParaRPr lang="en-US"/>
        </a:p>
      </dgm:t>
    </dgm:pt>
    <dgm:pt modelId="{23148108-4250-4C9D-A820-745B07046D9D}" type="pres">
      <dgm:prSet presAssocID="{37D0A139-0872-4B51-9D3D-7684F253A6F2}" presName="sp" presStyleCnt="0"/>
      <dgm:spPr/>
      <dgm:t>
        <a:bodyPr/>
        <a:lstStyle/>
        <a:p>
          <a:endParaRPr lang="en-US"/>
        </a:p>
      </dgm:t>
    </dgm:pt>
    <dgm:pt modelId="{86FB81D9-76C9-4571-BECA-B2F1FAAF3345}" type="pres">
      <dgm:prSet presAssocID="{A45AD61E-4297-4ACF-8568-FD36A11666CC}" presName="linNode" presStyleCnt="0"/>
      <dgm:spPr/>
      <dgm:t>
        <a:bodyPr/>
        <a:lstStyle/>
        <a:p>
          <a:endParaRPr lang="en-US"/>
        </a:p>
      </dgm:t>
    </dgm:pt>
    <dgm:pt modelId="{015F1CFF-BB70-4D56-992D-37D16B51FB99}" type="pres">
      <dgm:prSet presAssocID="{A45AD61E-4297-4ACF-8568-FD36A11666CC}" presName="parentText" presStyleLbl="node1" presStyleIdx="1" presStyleCnt="5">
        <dgm:presLayoutVars>
          <dgm:chMax val="1"/>
          <dgm:bulletEnabled val="1"/>
        </dgm:presLayoutVars>
      </dgm:prSet>
      <dgm:spPr/>
      <dgm:t>
        <a:bodyPr/>
        <a:lstStyle/>
        <a:p>
          <a:endParaRPr lang="en-US"/>
        </a:p>
      </dgm:t>
    </dgm:pt>
    <dgm:pt modelId="{5A7F1FD6-73AF-4F24-9EFD-28B9E20C8D6D}" type="pres">
      <dgm:prSet presAssocID="{A45AD61E-4297-4ACF-8568-FD36A11666CC}" presName="descendantText" presStyleLbl="alignAccFollowNode1" presStyleIdx="1" presStyleCnt="5">
        <dgm:presLayoutVars>
          <dgm:bulletEnabled val="1"/>
        </dgm:presLayoutVars>
      </dgm:prSet>
      <dgm:spPr/>
      <dgm:t>
        <a:bodyPr/>
        <a:lstStyle/>
        <a:p>
          <a:endParaRPr lang="en-US"/>
        </a:p>
      </dgm:t>
    </dgm:pt>
    <dgm:pt modelId="{FB52E37C-87C4-42E4-B9BA-224C57FB141C}" type="pres">
      <dgm:prSet presAssocID="{AAFF2CBD-5918-4CB0-BEEA-3C49DD91CB72}" presName="sp" presStyleCnt="0"/>
      <dgm:spPr/>
      <dgm:t>
        <a:bodyPr/>
        <a:lstStyle/>
        <a:p>
          <a:endParaRPr lang="en-US"/>
        </a:p>
      </dgm:t>
    </dgm:pt>
    <dgm:pt modelId="{349DAE01-94AA-486B-AE03-2678CEE81F31}" type="pres">
      <dgm:prSet presAssocID="{0B51DB21-E2AE-4D79-A89A-05D9DFAE93F8}" presName="linNode" presStyleCnt="0"/>
      <dgm:spPr/>
      <dgm:t>
        <a:bodyPr/>
        <a:lstStyle/>
        <a:p>
          <a:endParaRPr lang="en-US"/>
        </a:p>
      </dgm:t>
    </dgm:pt>
    <dgm:pt modelId="{57DCE589-0693-46B7-8127-9DBB71E23287}" type="pres">
      <dgm:prSet presAssocID="{0B51DB21-E2AE-4D79-A89A-05D9DFAE93F8}" presName="parentText" presStyleLbl="node1" presStyleIdx="2" presStyleCnt="5">
        <dgm:presLayoutVars>
          <dgm:chMax val="1"/>
          <dgm:bulletEnabled val="1"/>
        </dgm:presLayoutVars>
      </dgm:prSet>
      <dgm:spPr/>
      <dgm:t>
        <a:bodyPr/>
        <a:lstStyle/>
        <a:p>
          <a:endParaRPr lang="en-US"/>
        </a:p>
      </dgm:t>
    </dgm:pt>
    <dgm:pt modelId="{CAC7A2EC-1F2D-42A8-8204-3F81328F3029}" type="pres">
      <dgm:prSet presAssocID="{0B51DB21-E2AE-4D79-A89A-05D9DFAE93F8}" presName="descendantText" presStyleLbl="alignAccFollowNode1" presStyleIdx="2" presStyleCnt="5">
        <dgm:presLayoutVars>
          <dgm:bulletEnabled val="1"/>
        </dgm:presLayoutVars>
      </dgm:prSet>
      <dgm:spPr/>
      <dgm:t>
        <a:bodyPr/>
        <a:lstStyle/>
        <a:p>
          <a:endParaRPr lang="en-US"/>
        </a:p>
      </dgm:t>
    </dgm:pt>
    <dgm:pt modelId="{45B35833-9376-4649-956F-F36BBA89B2FA}" type="pres">
      <dgm:prSet presAssocID="{D0AFFC85-03FC-43A2-B7BB-3C36AF3BA45A}" presName="sp" presStyleCnt="0"/>
      <dgm:spPr/>
      <dgm:t>
        <a:bodyPr/>
        <a:lstStyle/>
        <a:p>
          <a:endParaRPr lang="en-US"/>
        </a:p>
      </dgm:t>
    </dgm:pt>
    <dgm:pt modelId="{8092B3C8-1BFC-410B-AEA5-88EC105D24C1}" type="pres">
      <dgm:prSet presAssocID="{F3488D50-0C02-45F0-A4D1-F6B3923E8E55}" presName="linNode" presStyleCnt="0"/>
      <dgm:spPr/>
      <dgm:t>
        <a:bodyPr/>
        <a:lstStyle/>
        <a:p>
          <a:endParaRPr lang="en-US"/>
        </a:p>
      </dgm:t>
    </dgm:pt>
    <dgm:pt modelId="{3419A62C-4C1B-4FBA-BA27-77E9F2AE0D05}" type="pres">
      <dgm:prSet presAssocID="{F3488D50-0C02-45F0-A4D1-F6B3923E8E55}" presName="parentText" presStyleLbl="node1" presStyleIdx="3" presStyleCnt="5">
        <dgm:presLayoutVars>
          <dgm:chMax val="1"/>
          <dgm:bulletEnabled val="1"/>
        </dgm:presLayoutVars>
      </dgm:prSet>
      <dgm:spPr/>
      <dgm:t>
        <a:bodyPr/>
        <a:lstStyle/>
        <a:p>
          <a:endParaRPr lang="en-US"/>
        </a:p>
      </dgm:t>
    </dgm:pt>
    <dgm:pt modelId="{7B69639A-D8AE-4C09-A0F7-9B1202369FE8}" type="pres">
      <dgm:prSet presAssocID="{F3488D50-0C02-45F0-A4D1-F6B3923E8E55}" presName="descendantText" presStyleLbl="alignAccFollowNode1" presStyleIdx="3" presStyleCnt="5">
        <dgm:presLayoutVars>
          <dgm:bulletEnabled val="1"/>
        </dgm:presLayoutVars>
      </dgm:prSet>
      <dgm:spPr/>
      <dgm:t>
        <a:bodyPr/>
        <a:lstStyle/>
        <a:p>
          <a:endParaRPr lang="en-US"/>
        </a:p>
      </dgm:t>
    </dgm:pt>
    <dgm:pt modelId="{D7B0FABF-2DFB-40CD-8A30-1E96FCB9E4A5}" type="pres">
      <dgm:prSet presAssocID="{9CC7FB72-8E27-426E-B10B-185ECC41BDD6}" presName="sp" presStyleCnt="0"/>
      <dgm:spPr/>
      <dgm:t>
        <a:bodyPr/>
        <a:lstStyle/>
        <a:p>
          <a:endParaRPr lang="en-US"/>
        </a:p>
      </dgm:t>
    </dgm:pt>
    <dgm:pt modelId="{E5058D16-30C8-43A4-8F17-1CE44BB0FE74}" type="pres">
      <dgm:prSet presAssocID="{1A1F8ABF-3E3A-4E22-834B-AB2F75D4F371}" presName="linNode" presStyleCnt="0"/>
      <dgm:spPr/>
      <dgm:t>
        <a:bodyPr/>
        <a:lstStyle/>
        <a:p>
          <a:endParaRPr lang="en-US"/>
        </a:p>
      </dgm:t>
    </dgm:pt>
    <dgm:pt modelId="{E9E8EEFD-D1B1-4FFB-9702-53135B777784}" type="pres">
      <dgm:prSet presAssocID="{1A1F8ABF-3E3A-4E22-834B-AB2F75D4F371}" presName="parentText" presStyleLbl="node1" presStyleIdx="4" presStyleCnt="5">
        <dgm:presLayoutVars>
          <dgm:chMax val="1"/>
          <dgm:bulletEnabled val="1"/>
        </dgm:presLayoutVars>
      </dgm:prSet>
      <dgm:spPr/>
      <dgm:t>
        <a:bodyPr/>
        <a:lstStyle/>
        <a:p>
          <a:endParaRPr lang="en-US"/>
        </a:p>
      </dgm:t>
    </dgm:pt>
    <dgm:pt modelId="{2158E1DD-FC8D-459F-BF15-684FB1763A87}" type="pres">
      <dgm:prSet presAssocID="{1A1F8ABF-3E3A-4E22-834B-AB2F75D4F371}" presName="descendantText" presStyleLbl="alignAccFollowNode1" presStyleIdx="4" presStyleCnt="5">
        <dgm:presLayoutVars>
          <dgm:bulletEnabled val="1"/>
        </dgm:presLayoutVars>
      </dgm:prSet>
      <dgm:spPr/>
      <dgm:t>
        <a:bodyPr/>
        <a:lstStyle/>
        <a:p>
          <a:endParaRPr lang="en-US"/>
        </a:p>
      </dgm:t>
    </dgm:pt>
  </dgm:ptLst>
  <dgm:cxnLst>
    <dgm:cxn modelId="{F522924A-425A-4F2E-A122-E8F2B87EC22A}" type="presOf" srcId="{0B51DB21-E2AE-4D79-A89A-05D9DFAE93F8}" destId="{57DCE589-0693-46B7-8127-9DBB71E23287}" srcOrd="0" destOrd="0" presId="urn:microsoft.com/office/officeart/2005/8/layout/vList5"/>
    <dgm:cxn modelId="{D8C1ECB2-DDA6-45DB-A022-10A5E76BEA70}" srcId="{AA484131-B101-4764-B669-08B594E6978F}" destId="{0B51DB21-E2AE-4D79-A89A-05D9DFAE93F8}" srcOrd="2" destOrd="0" parTransId="{7A64E555-021E-4401-9A91-5B832D582C6E}" sibTransId="{D0AFFC85-03FC-43A2-B7BB-3C36AF3BA45A}"/>
    <dgm:cxn modelId="{EBE16D74-CD34-4676-8ED4-96BE57EEBCCB}" type="presOf" srcId="{E74A5A67-4261-41A3-83B0-7E29F83FEF0E}" destId="{FD7D32BA-BB02-4E9C-AECF-746D4C6B2276}" srcOrd="0" destOrd="0" presId="urn:microsoft.com/office/officeart/2005/8/layout/vList5"/>
    <dgm:cxn modelId="{5AEF2B69-E914-4E5F-A7E0-5E2D0BD17FCA}" type="presOf" srcId="{6AEBC0AF-C6F7-4AA8-BAE6-1615137089AA}" destId="{2158E1DD-FC8D-459F-BF15-684FB1763A87}" srcOrd="0" destOrd="0" presId="urn:microsoft.com/office/officeart/2005/8/layout/vList5"/>
    <dgm:cxn modelId="{3E00E72C-D8D3-4323-B205-C63C34BA697A}" type="presOf" srcId="{F3488D50-0C02-45F0-A4D1-F6B3923E8E55}" destId="{3419A62C-4C1B-4FBA-BA27-77E9F2AE0D05}" srcOrd="0" destOrd="0" presId="urn:microsoft.com/office/officeart/2005/8/layout/vList5"/>
    <dgm:cxn modelId="{AC5733E3-BDBE-4099-8277-DF8DF6BFF268}" type="presOf" srcId="{1A1F8ABF-3E3A-4E22-834B-AB2F75D4F371}" destId="{E9E8EEFD-D1B1-4FFB-9702-53135B777784}" srcOrd="0" destOrd="0" presId="urn:microsoft.com/office/officeart/2005/8/layout/vList5"/>
    <dgm:cxn modelId="{8B54113F-1660-4B60-95B0-FE2FD566CACE}" srcId="{F3488D50-0C02-45F0-A4D1-F6B3923E8E55}" destId="{3329CF73-0E09-4C1C-B94A-6CF02BC61EE9}" srcOrd="0" destOrd="0" parTransId="{E387D119-DBA4-471F-BA5C-2FE0838D8FD2}" sibTransId="{456ED39B-A0C3-42FD-B233-89BF07C37519}"/>
    <dgm:cxn modelId="{9FF5D314-CFE4-45E2-9C9A-F78B0AE15808}" type="presOf" srcId="{7099D1A4-8EE3-4FF5-95FE-148F34DAB9C6}" destId="{CAC7A2EC-1F2D-42A8-8204-3F81328F3029}" srcOrd="0" destOrd="0" presId="urn:microsoft.com/office/officeart/2005/8/layout/vList5"/>
    <dgm:cxn modelId="{59CE86C9-6C3C-475C-896B-E6E0D012CB9F}" srcId="{1A1F8ABF-3E3A-4E22-834B-AB2F75D4F371}" destId="{6AEBC0AF-C6F7-4AA8-BAE6-1615137089AA}" srcOrd="0" destOrd="0" parTransId="{5A4091CC-0251-4239-BB64-C50F57E42576}" sibTransId="{77FB890D-40A8-488C-9020-37FD0ED0718C}"/>
    <dgm:cxn modelId="{94F887EA-69B4-4590-B77B-A5E169F855D5}" type="presOf" srcId="{A45AD61E-4297-4ACF-8568-FD36A11666CC}" destId="{015F1CFF-BB70-4D56-992D-37D16B51FB99}" srcOrd="0" destOrd="0" presId="urn:microsoft.com/office/officeart/2005/8/layout/vList5"/>
    <dgm:cxn modelId="{7B9AD63E-29A3-4F62-84CC-943735F221FE}" srcId="{AA484131-B101-4764-B669-08B594E6978F}" destId="{F8A71262-71CF-4A0A-AFE9-89ADD806AAD5}" srcOrd="0" destOrd="0" parTransId="{AC63D003-75C7-4D34-81CF-75C3D5DEE34F}" sibTransId="{37D0A139-0872-4B51-9D3D-7684F253A6F2}"/>
    <dgm:cxn modelId="{89679D0B-15E0-4684-9AA6-52875FC9BBAF}" srcId="{0B51DB21-E2AE-4D79-A89A-05D9DFAE93F8}" destId="{7099D1A4-8EE3-4FF5-95FE-148F34DAB9C6}" srcOrd="0" destOrd="0" parTransId="{8516AA97-8EB1-4EEA-BD15-1B66D505FD41}" sibTransId="{F6DA23A3-CA5C-45FC-88B8-3DC9B64A369E}"/>
    <dgm:cxn modelId="{6BDFC51A-2BB3-4E8C-AF60-5A2716CBB461}" type="presOf" srcId="{3329CF73-0E09-4C1C-B94A-6CF02BC61EE9}" destId="{7B69639A-D8AE-4C09-A0F7-9B1202369FE8}" srcOrd="0" destOrd="0" presId="urn:microsoft.com/office/officeart/2005/8/layout/vList5"/>
    <dgm:cxn modelId="{82DD64F3-EF00-45DD-AACB-C77F8D43D255}" srcId="{AA484131-B101-4764-B669-08B594E6978F}" destId="{A45AD61E-4297-4ACF-8568-FD36A11666CC}" srcOrd="1" destOrd="0" parTransId="{378FC5D5-16FB-497C-AB92-46E693F2604E}" sibTransId="{AAFF2CBD-5918-4CB0-BEEA-3C49DD91CB72}"/>
    <dgm:cxn modelId="{2C3268B0-FBF6-4D20-9895-41A8CE7F1CD3}" type="presOf" srcId="{01308752-C6D5-479A-BEB4-CE3B3E53023C}" destId="{5A7F1FD6-73AF-4F24-9EFD-28B9E20C8D6D}" srcOrd="0" destOrd="0" presId="urn:microsoft.com/office/officeart/2005/8/layout/vList5"/>
    <dgm:cxn modelId="{E6AC69D1-E285-4423-8FB2-38699229BA37}" srcId="{A45AD61E-4297-4ACF-8568-FD36A11666CC}" destId="{01308752-C6D5-479A-BEB4-CE3B3E53023C}" srcOrd="0" destOrd="0" parTransId="{87E5E18A-DA9B-4FFF-A54B-30FFDE22A037}" sibTransId="{25673C0D-47E7-411A-ACC7-137AB11827C8}"/>
    <dgm:cxn modelId="{D2B41422-445A-4B6C-AD12-DE37EF079EE5}" type="presOf" srcId="{AA484131-B101-4764-B669-08B594E6978F}" destId="{775E9463-C532-4DDB-AE70-60ED726C0BA1}" srcOrd="0" destOrd="0" presId="urn:microsoft.com/office/officeart/2005/8/layout/vList5"/>
    <dgm:cxn modelId="{3018AC66-DBEB-4A8E-995D-EE0F8D1D4CE3}" type="presOf" srcId="{F8A71262-71CF-4A0A-AFE9-89ADD806AAD5}" destId="{AD394C2D-4CFF-4606-9A1E-E335F22191CE}" srcOrd="0" destOrd="0" presId="urn:microsoft.com/office/officeart/2005/8/layout/vList5"/>
    <dgm:cxn modelId="{41576E6B-972A-4D94-A69C-0C44A94FEC50}" srcId="{AA484131-B101-4764-B669-08B594E6978F}" destId="{F3488D50-0C02-45F0-A4D1-F6B3923E8E55}" srcOrd="3" destOrd="0" parTransId="{363E74E2-30A5-478F-B5BE-F6CE6EA27FC9}" sibTransId="{9CC7FB72-8E27-426E-B10B-185ECC41BDD6}"/>
    <dgm:cxn modelId="{17D5F9A8-EB33-4C19-9AB0-C6ADB6FC8377}" srcId="{AA484131-B101-4764-B669-08B594E6978F}" destId="{1A1F8ABF-3E3A-4E22-834B-AB2F75D4F371}" srcOrd="4" destOrd="0" parTransId="{DF9814C7-A216-4F07-9ECB-4C796A54BFFC}" sibTransId="{8D90F1BE-8739-4F2C-BEC6-074233F867DA}"/>
    <dgm:cxn modelId="{4E755583-C135-4FA0-A7E4-BAB1E354F562}" srcId="{F8A71262-71CF-4A0A-AFE9-89ADD806AAD5}" destId="{E74A5A67-4261-41A3-83B0-7E29F83FEF0E}" srcOrd="0" destOrd="0" parTransId="{4A9070DE-01FA-4880-AD1C-FF928B7C762F}" sibTransId="{802DCF59-9037-443C-963E-9E34DCB1D0FA}"/>
    <dgm:cxn modelId="{045D1BD8-C1B8-4F25-BA66-DC325C944ABB}" type="presParOf" srcId="{775E9463-C532-4DDB-AE70-60ED726C0BA1}" destId="{54C0236D-704D-403F-BFAF-E919CB5EE1D0}" srcOrd="0" destOrd="0" presId="urn:microsoft.com/office/officeart/2005/8/layout/vList5"/>
    <dgm:cxn modelId="{22253998-8590-403F-804B-9CB0A7D53E63}" type="presParOf" srcId="{54C0236D-704D-403F-BFAF-E919CB5EE1D0}" destId="{AD394C2D-4CFF-4606-9A1E-E335F22191CE}" srcOrd="0" destOrd="0" presId="urn:microsoft.com/office/officeart/2005/8/layout/vList5"/>
    <dgm:cxn modelId="{0A958895-3D80-4E18-82E8-299BE24515B1}" type="presParOf" srcId="{54C0236D-704D-403F-BFAF-E919CB5EE1D0}" destId="{FD7D32BA-BB02-4E9C-AECF-746D4C6B2276}" srcOrd="1" destOrd="0" presId="urn:microsoft.com/office/officeart/2005/8/layout/vList5"/>
    <dgm:cxn modelId="{B5E5C8DF-C1E6-48DA-A1D6-132D0E91EE4C}" type="presParOf" srcId="{775E9463-C532-4DDB-AE70-60ED726C0BA1}" destId="{23148108-4250-4C9D-A820-745B07046D9D}" srcOrd="1" destOrd="0" presId="urn:microsoft.com/office/officeart/2005/8/layout/vList5"/>
    <dgm:cxn modelId="{C7578614-08A5-4E5C-9510-90A3A638A280}" type="presParOf" srcId="{775E9463-C532-4DDB-AE70-60ED726C0BA1}" destId="{86FB81D9-76C9-4571-BECA-B2F1FAAF3345}" srcOrd="2" destOrd="0" presId="urn:microsoft.com/office/officeart/2005/8/layout/vList5"/>
    <dgm:cxn modelId="{61BDDDCB-9B3C-44BB-8C2C-929B1A811D16}" type="presParOf" srcId="{86FB81D9-76C9-4571-BECA-B2F1FAAF3345}" destId="{015F1CFF-BB70-4D56-992D-37D16B51FB99}" srcOrd="0" destOrd="0" presId="urn:microsoft.com/office/officeart/2005/8/layout/vList5"/>
    <dgm:cxn modelId="{289539B3-BFAF-45A6-A066-CC4592298AA5}" type="presParOf" srcId="{86FB81D9-76C9-4571-BECA-B2F1FAAF3345}" destId="{5A7F1FD6-73AF-4F24-9EFD-28B9E20C8D6D}" srcOrd="1" destOrd="0" presId="urn:microsoft.com/office/officeart/2005/8/layout/vList5"/>
    <dgm:cxn modelId="{6630BCB3-7510-4678-BF30-E03ACFBCD7DB}" type="presParOf" srcId="{775E9463-C532-4DDB-AE70-60ED726C0BA1}" destId="{FB52E37C-87C4-42E4-B9BA-224C57FB141C}" srcOrd="3" destOrd="0" presId="urn:microsoft.com/office/officeart/2005/8/layout/vList5"/>
    <dgm:cxn modelId="{555FB358-B354-4913-A5D0-B7097A5D310C}" type="presParOf" srcId="{775E9463-C532-4DDB-AE70-60ED726C0BA1}" destId="{349DAE01-94AA-486B-AE03-2678CEE81F31}" srcOrd="4" destOrd="0" presId="urn:microsoft.com/office/officeart/2005/8/layout/vList5"/>
    <dgm:cxn modelId="{455BF20D-9D9F-425D-8F8B-67B45AEC8517}" type="presParOf" srcId="{349DAE01-94AA-486B-AE03-2678CEE81F31}" destId="{57DCE589-0693-46B7-8127-9DBB71E23287}" srcOrd="0" destOrd="0" presId="urn:microsoft.com/office/officeart/2005/8/layout/vList5"/>
    <dgm:cxn modelId="{BE2A6E50-6EB3-4D70-AB62-1AD3A6E68F60}" type="presParOf" srcId="{349DAE01-94AA-486B-AE03-2678CEE81F31}" destId="{CAC7A2EC-1F2D-42A8-8204-3F81328F3029}" srcOrd="1" destOrd="0" presId="urn:microsoft.com/office/officeart/2005/8/layout/vList5"/>
    <dgm:cxn modelId="{26C935CF-3DDE-4173-9A2B-7C554A25E909}" type="presParOf" srcId="{775E9463-C532-4DDB-AE70-60ED726C0BA1}" destId="{45B35833-9376-4649-956F-F36BBA89B2FA}" srcOrd="5" destOrd="0" presId="urn:microsoft.com/office/officeart/2005/8/layout/vList5"/>
    <dgm:cxn modelId="{C84D74A8-5D8F-47D6-B84C-086A28699CCD}" type="presParOf" srcId="{775E9463-C532-4DDB-AE70-60ED726C0BA1}" destId="{8092B3C8-1BFC-410B-AEA5-88EC105D24C1}" srcOrd="6" destOrd="0" presId="urn:microsoft.com/office/officeart/2005/8/layout/vList5"/>
    <dgm:cxn modelId="{DC8CD399-75A1-4FDB-BC78-9F621FAD6CFB}" type="presParOf" srcId="{8092B3C8-1BFC-410B-AEA5-88EC105D24C1}" destId="{3419A62C-4C1B-4FBA-BA27-77E9F2AE0D05}" srcOrd="0" destOrd="0" presId="urn:microsoft.com/office/officeart/2005/8/layout/vList5"/>
    <dgm:cxn modelId="{3E012351-93D3-4465-928A-937754451E01}" type="presParOf" srcId="{8092B3C8-1BFC-410B-AEA5-88EC105D24C1}" destId="{7B69639A-D8AE-4C09-A0F7-9B1202369FE8}" srcOrd="1" destOrd="0" presId="urn:microsoft.com/office/officeart/2005/8/layout/vList5"/>
    <dgm:cxn modelId="{CFC970D4-61A3-473A-880E-088B44F731B8}" type="presParOf" srcId="{775E9463-C532-4DDB-AE70-60ED726C0BA1}" destId="{D7B0FABF-2DFB-40CD-8A30-1E96FCB9E4A5}" srcOrd="7" destOrd="0" presId="urn:microsoft.com/office/officeart/2005/8/layout/vList5"/>
    <dgm:cxn modelId="{CD2405A8-9982-47B9-81FC-ED0257BEAEBB}" type="presParOf" srcId="{775E9463-C532-4DDB-AE70-60ED726C0BA1}" destId="{E5058D16-30C8-43A4-8F17-1CE44BB0FE74}" srcOrd="8" destOrd="0" presId="urn:microsoft.com/office/officeart/2005/8/layout/vList5"/>
    <dgm:cxn modelId="{8E38AA58-0511-456A-A096-4BD329EE5304}" type="presParOf" srcId="{E5058D16-30C8-43A4-8F17-1CE44BB0FE74}" destId="{E9E8EEFD-D1B1-4FFB-9702-53135B777784}" srcOrd="0" destOrd="0" presId="urn:microsoft.com/office/officeart/2005/8/layout/vList5"/>
    <dgm:cxn modelId="{334F2058-74B1-4134-8A6C-8A9C2A3BDB80}" type="presParOf" srcId="{E5058D16-30C8-43A4-8F17-1CE44BB0FE74}" destId="{2158E1DD-FC8D-459F-BF15-684FB1763A87}"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484131-B101-4764-B669-08B594E6978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A45AD61E-4297-4ACF-8568-FD36A11666CC}">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lnSpc>
              <a:spcPct val="70000"/>
            </a:lnSpc>
            <a:spcAft>
              <a:spcPts val="0"/>
            </a:spcAft>
          </a:pPr>
          <a:r>
            <a:rPr lang="ur-PK" sz="4000" i="1" dirty="0" smtClean="0">
              <a:latin typeface="Jameel Noori Nastaleeq" panose="02000503000000020004" pitchFamily="2" charset="-78"/>
              <a:cs typeface="Jameel Noori Nastaleeq" panose="02000503000000020004" pitchFamily="2" charset="-78"/>
            </a:rPr>
            <a:t>معنی</a:t>
          </a:r>
          <a:endParaRPr lang="en-US" sz="4000" i="1" dirty="0">
            <a:latin typeface="Jameel Noori Nastaleeq" panose="02000503000000020004" pitchFamily="2" charset="-78"/>
            <a:cs typeface="Jameel Noori Nastaleeq" panose="02000503000000020004" pitchFamily="2" charset="-78"/>
          </a:endParaRPr>
        </a:p>
      </dgm:t>
    </dgm:pt>
    <dgm:pt modelId="{378FC5D5-16FB-497C-AB92-46E693F2604E}" type="parTrans" cxnId="{82DD64F3-EF00-45DD-AACB-C77F8D43D255}">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AAFF2CBD-5918-4CB0-BEEA-3C49DD91CB72}" type="sibTrans" cxnId="{82DD64F3-EF00-45DD-AACB-C77F8D43D255}">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01308752-C6D5-479A-BEB4-CE3B3E53023C}">
      <dgm:prSet phldrT="[Text]" custT="1"/>
      <dgm:spPr/>
      <dgm:t>
        <a:bodyPr/>
        <a:lstStyle/>
        <a:p>
          <a:pPr rtl="1"/>
          <a:r>
            <a:rPr lang="ur-PK" sz="3200" dirty="0" smtClean="0">
              <a:latin typeface="Jameel Noori Nastaleeq" panose="02000503000000020004" pitchFamily="2" charset="-78"/>
              <a:cs typeface="Jameel Noori Nastaleeq" panose="02000503000000020004" pitchFamily="2" charset="-78"/>
            </a:rPr>
            <a:t>ڈٹ جانا،جم جانا، جھیلنا، برداشت کرنا</a:t>
          </a:r>
          <a:endParaRPr lang="en-US" sz="3200" dirty="0">
            <a:latin typeface="Jameel Noori Nastaleeq" panose="02000503000000020004" pitchFamily="2" charset="-78"/>
            <a:cs typeface="Jameel Noori Nastaleeq" panose="02000503000000020004" pitchFamily="2" charset="-78"/>
          </a:endParaRPr>
        </a:p>
      </dgm:t>
    </dgm:pt>
    <dgm:pt modelId="{87E5E18A-DA9B-4FFF-A54B-30FFDE22A037}" type="parTrans" cxnId="{E6AC69D1-E285-4423-8FB2-38699229BA37}">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25673C0D-47E7-411A-ACC7-137AB11827C8}" type="sibTrans" cxnId="{E6AC69D1-E285-4423-8FB2-38699229BA37}">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F8A71262-71CF-4A0A-AFE9-89ADD806AAD5}">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lnSpc>
              <a:spcPct val="70000"/>
            </a:lnSpc>
            <a:spcAft>
              <a:spcPts val="0"/>
            </a:spcAft>
          </a:pPr>
          <a:r>
            <a:rPr lang="ur-PK" sz="4000" i="1" dirty="0" smtClean="0">
              <a:latin typeface="Jameel Noori Nastaleeq" panose="02000503000000020004" pitchFamily="2" charset="-78"/>
              <a:cs typeface="Jameel Noori Nastaleeq" panose="02000503000000020004" pitchFamily="2" charset="-78"/>
            </a:rPr>
            <a:t>مادّہ</a:t>
          </a:r>
          <a:endParaRPr lang="en-US" sz="4000" i="1" dirty="0">
            <a:latin typeface="Jameel Noori Nastaleeq" panose="02000503000000020004" pitchFamily="2" charset="-78"/>
            <a:cs typeface="Jameel Noori Nastaleeq" panose="02000503000000020004" pitchFamily="2" charset="-78"/>
          </a:endParaRPr>
        </a:p>
      </dgm:t>
    </dgm:pt>
    <dgm:pt modelId="{AC63D003-75C7-4D34-81CF-75C3D5DEE34F}" type="parTrans" cxnId="{7B9AD63E-29A3-4F62-84CC-943735F221FE}">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37D0A139-0872-4B51-9D3D-7684F253A6F2}" type="sibTrans" cxnId="{7B9AD63E-29A3-4F62-84CC-943735F221FE}">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E74A5A67-4261-41A3-83B0-7E29F83FEF0E}">
      <dgm:prSet phldrT="[Text]" custT="1"/>
      <dgm:spPr/>
      <dgm:t>
        <a:bodyPr/>
        <a:lstStyle/>
        <a:p>
          <a:pPr rtl="1"/>
          <a:r>
            <a:rPr lang="ur-PK" sz="3200" dirty="0" smtClean="0">
              <a:latin typeface="Jameel Noori Nastaleeq" panose="02000503000000020004" pitchFamily="2" charset="-78"/>
              <a:cs typeface="Jameel Noori Nastaleeq" panose="02000503000000020004" pitchFamily="2" charset="-78"/>
            </a:rPr>
            <a:t>ق و م</a:t>
          </a:r>
          <a:endParaRPr lang="en-US" sz="3200" dirty="0">
            <a:latin typeface="Jameel Noori Nastaleeq" panose="02000503000000020004" pitchFamily="2" charset="-78"/>
            <a:cs typeface="Jameel Noori Nastaleeq" panose="02000503000000020004" pitchFamily="2" charset="-78"/>
          </a:endParaRPr>
        </a:p>
      </dgm:t>
    </dgm:pt>
    <dgm:pt modelId="{4A9070DE-01FA-4880-AD1C-FF928B7C762F}" type="parTrans" cxnId="{4E755583-C135-4FA0-A7E4-BAB1E354F562}">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802DCF59-9037-443C-963E-9E34DCB1D0FA}" type="sibTrans" cxnId="{4E755583-C135-4FA0-A7E4-BAB1E354F562}">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775E9463-C532-4DDB-AE70-60ED726C0BA1}" type="pres">
      <dgm:prSet presAssocID="{AA484131-B101-4764-B669-08B594E6978F}" presName="Name0" presStyleCnt="0">
        <dgm:presLayoutVars>
          <dgm:dir val="rev"/>
          <dgm:animLvl val="lvl"/>
          <dgm:resizeHandles val="exact"/>
        </dgm:presLayoutVars>
      </dgm:prSet>
      <dgm:spPr/>
      <dgm:t>
        <a:bodyPr/>
        <a:lstStyle/>
        <a:p>
          <a:endParaRPr lang="en-US"/>
        </a:p>
      </dgm:t>
    </dgm:pt>
    <dgm:pt modelId="{54C0236D-704D-403F-BFAF-E919CB5EE1D0}" type="pres">
      <dgm:prSet presAssocID="{F8A71262-71CF-4A0A-AFE9-89ADD806AAD5}" presName="linNode" presStyleCnt="0"/>
      <dgm:spPr/>
      <dgm:t>
        <a:bodyPr/>
        <a:lstStyle/>
        <a:p>
          <a:endParaRPr lang="en-US"/>
        </a:p>
      </dgm:t>
    </dgm:pt>
    <dgm:pt modelId="{AD394C2D-4CFF-4606-9A1E-E335F22191CE}" type="pres">
      <dgm:prSet presAssocID="{F8A71262-71CF-4A0A-AFE9-89ADD806AAD5}" presName="parentText" presStyleLbl="node1" presStyleIdx="0" presStyleCnt="2">
        <dgm:presLayoutVars>
          <dgm:chMax val="1"/>
          <dgm:bulletEnabled val="1"/>
        </dgm:presLayoutVars>
      </dgm:prSet>
      <dgm:spPr/>
      <dgm:t>
        <a:bodyPr/>
        <a:lstStyle/>
        <a:p>
          <a:endParaRPr lang="en-US"/>
        </a:p>
      </dgm:t>
    </dgm:pt>
    <dgm:pt modelId="{FD7D32BA-BB02-4E9C-AECF-746D4C6B2276}" type="pres">
      <dgm:prSet presAssocID="{F8A71262-71CF-4A0A-AFE9-89ADD806AAD5}" presName="descendantText" presStyleLbl="alignAccFollowNode1" presStyleIdx="0" presStyleCnt="2">
        <dgm:presLayoutVars>
          <dgm:bulletEnabled val="1"/>
        </dgm:presLayoutVars>
      </dgm:prSet>
      <dgm:spPr/>
      <dgm:t>
        <a:bodyPr/>
        <a:lstStyle/>
        <a:p>
          <a:endParaRPr lang="en-US"/>
        </a:p>
      </dgm:t>
    </dgm:pt>
    <dgm:pt modelId="{23148108-4250-4C9D-A820-745B07046D9D}" type="pres">
      <dgm:prSet presAssocID="{37D0A139-0872-4B51-9D3D-7684F253A6F2}" presName="sp" presStyleCnt="0"/>
      <dgm:spPr/>
      <dgm:t>
        <a:bodyPr/>
        <a:lstStyle/>
        <a:p>
          <a:endParaRPr lang="en-US"/>
        </a:p>
      </dgm:t>
    </dgm:pt>
    <dgm:pt modelId="{86FB81D9-76C9-4571-BECA-B2F1FAAF3345}" type="pres">
      <dgm:prSet presAssocID="{A45AD61E-4297-4ACF-8568-FD36A11666CC}" presName="linNode" presStyleCnt="0"/>
      <dgm:spPr/>
      <dgm:t>
        <a:bodyPr/>
        <a:lstStyle/>
        <a:p>
          <a:endParaRPr lang="en-US"/>
        </a:p>
      </dgm:t>
    </dgm:pt>
    <dgm:pt modelId="{015F1CFF-BB70-4D56-992D-37D16B51FB99}" type="pres">
      <dgm:prSet presAssocID="{A45AD61E-4297-4ACF-8568-FD36A11666CC}" presName="parentText" presStyleLbl="node1" presStyleIdx="1" presStyleCnt="2">
        <dgm:presLayoutVars>
          <dgm:chMax val="1"/>
          <dgm:bulletEnabled val="1"/>
        </dgm:presLayoutVars>
      </dgm:prSet>
      <dgm:spPr/>
      <dgm:t>
        <a:bodyPr/>
        <a:lstStyle/>
        <a:p>
          <a:endParaRPr lang="en-US"/>
        </a:p>
      </dgm:t>
    </dgm:pt>
    <dgm:pt modelId="{5A7F1FD6-73AF-4F24-9EFD-28B9E20C8D6D}" type="pres">
      <dgm:prSet presAssocID="{A45AD61E-4297-4ACF-8568-FD36A11666CC}" presName="descendantText" presStyleLbl="alignAccFollowNode1" presStyleIdx="1" presStyleCnt="2">
        <dgm:presLayoutVars>
          <dgm:bulletEnabled val="1"/>
        </dgm:presLayoutVars>
      </dgm:prSet>
      <dgm:spPr/>
      <dgm:t>
        <a:bodyPr/>
        <a:lstStyle/>
        <a:p>
          <a:endParaRPr lang="en-US"/>
        </a:p>
      </dgm:t>
    </dgm:pt>
  </dgm:ptLst>
  <dgm:cxnLst>
    <dgm:cxn modelId="{E8DD1447-0118-4E22-A70D-6083B7FE82E7}" type="presOf" srcId="{01308752-C6D5-479A-BEB4-CE3B3E53023C}" destId="{5A7F1FD6-73AF-4F24-9EFD-28B9E20C8D6D}" srcOrd="0" destOrd="0" presId="urn:microsoft.com/office/officeart/2005/8/layout/vList5"/>
    <dgm:cxn modelId="{3A5ED458-DA24-4D3E-B875-30ADF3BA2AC1}" type="presOf" srcId="{A45AD61E-4297-4ACF-8568-FD36A11666CC}" destId="{015F1CFF-BB70-4D56-992D-37D16B51FB99}" srcOrd="0" destOrd="0" presId="urn:microsoft.com/office/officeart/2005/8/layout/vList5"/>
    <dgm:cxn modelId="{E6AC69D1-E285-4423-8FB2-38699229BA37}" srcId="{A45AD61E-4297-4ACF-8568-FD36A11666CC}" destId="{01308752-C6D5-479A-BEB4-CE3B3E53023C}" srcOrd="0" destOrd="0" parTransId="{87E5E18A-DA9B-4FFF-A54B-30FFDE22A037}" sibTransId="{25673C0D-47E7-411A-ACC7-137AB11827C8}"/>
    <dgm:cxn modelId="{82DD64F3-EF00-45DD-AACB-C77F8D43D255}" srcId="{AA484131-B101-4764-B669-08B594E6978F}" destId="{A45AD61E-4297-4ACF-8568-FD36A11666CC}" srcOrd="1" destOrd="0" parTransId="{378FC5D5-16FB-497C-AB92-46E693F2604E}" sibTransId="{AAFF2CBD-5918-4CB0-BEEA-3C49DD91CB72}"/>
    <dgm:cxn modelId="{4E755583-C135-4FA0-A7E4-BAB1E354F562}" srcId="{F8A71262-71CF-4A0A-AFE9-89ADD806AAD5}" destId="{E74A5A67-4261-41A3-83B0-7E29F83FEF0E}" srcOrd="0" destOrd="0" parTransId="{4A9070DE-01FA-4880-AD1C-FF928B7C762F}" sibTransId="{802DCF59-9037-443C-963E-9E34DCB1D0FA}"/>
    <dgm:cxn modelId="{6C3AA8AF-45F2-4877-9DE3-27B5A884A446}" type="presOf" srcId="{AA484131-B101-4764-B669-08B594E6978F}" destId="{775E9463-C532-4DDB-AE70-60ED726C0BA1}" srcOrd="0" destOrd="0" presId="urn:microsoft.com/office/officeart/2005/8/layout/vList5"/>
    <dgm:cxn modelId="{C1E94E13-39D5-49E4-81EC-9BDDB2A565B7}" type="presOf" srcId="{F8A71262-71CF-4A0A-AFE9-89ADD806AAD5}" destId="{AD394C2D-4CFF-4606-9A1E-E335F22191CE}" srcOrd="0" destOrd="0" presId="urn:microsoft.com/office/officeart/2005/8/layout/vList5"/>
    <dgm:cxn modelId="{434DD7B6-B293-4055-B1EA-745DA71BD3E2}" type="presOf" srcId="{E74A5A67-4261-41A3-83B0-7E29F83FEF0E}" destId="{FD7D32BA-BB02-4E9C-AECF-746D4C6B2276}" srcOrd="0" destOrd="0" presId="urn:microsoft.com/office/officeart/2005/8/layout/vList5"/>
    <dgm:cxn modelId="{7B9AD63E-29A3-4F62-84CC-943735F221FE}" srcId="{AA484131-B101-4764-B669-08B594E6978F}" destId="{F8A71262-71CF-4A0A-AFE9-89ADD806AAD5}" srcOrd="0" destOrd="0" parTransId="{AC63D003-75C7-4D34-81CF-75C3D5DEE34F}" sibTransId="{37D0A139-0872-4B51-9D3D-7684F253A6F2}"/>
    <dgm:cxn modelId="{181D9963-0757-4EE2-8188-052BF22E0D9E}" type="presParOf" srcId="{775E9463-C532-4DDB-AE70-60ED726C0BA1}" destId="{54C0236D-704D-403F-BFAF-E919CB5EE1D0}" srcOrd="0" destOrd="0" presId="urn:microsoft.com/office/officeart/2005/8/layout/vList5"/>
    <dgm:cxn modelId="{5EE7007D-10A8-4EF8-903D-004FD9EE9890}" type="presParOf" srcId="{54C0236D-704D-403F-BFAF-E919CB5EE1D0}" destId="{AD394C2D-4CFF-4606-9A1E-E335F22191CE}" srcOrd="0" destOrd="0" presId="urn:microsoft.com/office/officeart/2005/8/layout/vList5"/>
    <dgm:cxn modelId="{CECBFADE-F9D1-4FA2-851C-7D3F23B155D7}" type="presParOf" srcId="{54C0236D-704D-403F-BFAF-E919CB5EE1D0}" destId="{FD7D32BA-BB02-4E9C-AECF-746D4C6B2276}" srcOrd="1" destOrd="0" presId="urn:microsoft.com/office/officeart/2005/8/layout/vList5"/>
    <dgm:cxn modelId="{359F0534-E588-4179-9EB9-C25E6AEDAFD2}" type="presParOf" srcId="{775E9463-C532-4DDB-AE70-60ED726C0BA1}" destId="{23148108-4250-4C9D-A820-745B07046D9D}" srcOrd="1" destOrd="0" presId="urn:microsoft.com/office/officeart/2005/8/layout/vList5"/>
    <dgm:cxn modelId="{B7D9F82D-4BD2-4F51-897B-84472F555482}" type="presParOf" srcId="{775E9463-C532-4DDB-AE70-60ED726C0BA1}" destId="{86FB81D9-76C9-4571-BECA-B2F1FAAF3345}" srcOrd="2" destOrd="0" presId="urn:microsoft.com/office/officeart/2005/8/layout/vList5"/>
    <dgm:cxn modelId="{DBC05B9A-1842-4F78-95B0-81FFBB180FA7}" type="presParOf" srcId="{86FB81D9-76C9-4571-BECA-B2F1FAAF3345}" destId="{015F1CFF-BB70-4D56-992D-37D16B51FB99}" srcOrd="0" destOrd="0" presId="urn:microsoft.com/office/officeart/2005/8/layout/vList5"/>
    <dgm:cxn modelId="{2A7610F8-6929-469B-B1B0-7AA26844C979}" type="presParOf" srcId="{86FB81D9-76C9-4571-BECA-B2F1FAAF3345}" destId="{5A7F1FD6-73AF-4F24-9EFD-28B9E20C8D6D}"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484131-B101-4764-B669-08B594E6978F}"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A45AD61E-4297-4ACF-8568-FD36A11666CC}">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spcAft>
              <a:spcPts val="0"/>
            </a:spcAft>
          </a:pPr>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استقامتِ ظاہری</a:t>
          </a:r>
          <a:endParaRPr lang="en-US"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78FC5D5-16FB-497C-AB92-46E693F2604E}" type="parTrans" cxnId="{82DD64F3-EF00-45DD-AACB-C77F8D43D255}">
      <dgm:prSet/>
      <dgm:spPr/>
      <dgm:t>
        <a:bodyPr/>
        <a:lstStyle/>
        <a:p>
          <a:endParaRPr lang="en-US"/>
        </a:p>
      </dgm:t>
    </dgm:pt>
    <dgm:pt modelId="{AAFF2CBD-5918-4CB0-BEEA-3C49DD91CB72}" type="sibTrans" cxnId="{82DD64F3-EF00-45DD-AACB-C77F8D43D255}">
      <dgm:prSet/>
      <dgm:spPr/>
      <dgm:t>
        <a:bodyPr/>
        <a:lstStyle/>
        <a:p>
          <a:endParaRPr lang="en-US"/>
        </a:p>
      </dgm:t>
    </dgm:pt>
    <dgm:pt modelId="{01308752-C6D5-479A-BEB4-CE3B3E53023C}">
      <dgm:prSet phldrT="[Text]" custT="1"/>
      <dgm:spPr>
        <a:solidFill>
          <a:srgbClr val="D2DEEF"/>
        </a:solidFill>
      </dgm:spPr>
      <dgm:t>
        <a:bodyPr/>
        <a:lstStyle/>
        <a:p>
          <a:pPr rtl="1">
            <a:lnSpc>
              <a:spcPct val="70000"/>
            </a:lnSpc>
            <a:spcAft>
              <a:spcPts val="0"/>
            </a:spcAft>
          </a:pPr>
          <a:r>
            <a:rPr lang="ur-PK" sz="2000" dirty="0" smtClean="0">
              <a:latin typeface="Jameel Noori Nastaleeq" pitchFamily="2" charset="-78"/>
              <a:cs typeface="Jameel Noori Nastaleeq" pitchFamily="2" charset="-78"/>
            </a:rPr>
            <a:t>اللہ کی کلی اطاعت کرنا – عبادتِ رب</a:t>
          </a:r>
          <a:endParaRPr lang="en-US" sz="2000" dirty="0">
            <a:latin typeface="noorehira" pitchFamily="2" charset="-78"/>
            <a:cs typeface="noorehira" pitchFamily="2" charset="-78"/>
          </a:endParaRPr>
        </a:p>
      </dgm:t>
    </dgm:pt>
    <dgm:pt modelId="{87E5E18A-DA9B-4FFF-A54B-30FFDE22A037}" type="parTrans" cxnId="{E6AC69D1-E285-4423-8FB2-38699229BA37}">
      <dgm:prSet/>
      <dgm:spPr/>
      <dgm:t>
        <a:bodyPr/>
        <a:lstStyle/>
        <a:p>
          <a:endParaRPr lang="en-US"/>
        </a:p>
      </dgm:t>
    </dgm:pt>
    <dgm:pt modelId="{25673C0D-47E7-411A-ACC7-137AB11827C8}" type="sibTrans" cxnId="{E6AC69D1-E285-4423-8FB2-38699229BA37}">
      <dgm:prSet/>
      <dgm:spPr/>
      <dgm:t>
        <a:bodyPr/>
        <a:lstStyle/>
        <a:p>
          <a:endParaRPr lang="en-US"/>
        </a:p>
      </dgm:t>
    </dgm:pt>
    <dgm:pt modelId="{7099D1A4-8EE3-4FF5-95FE-148F34DAB9C6}">
      <dgm:prSet phldrT="[Text]" custT="1"/>
      <dgm:spPr>
        <a:solidFill>
          <a:srgbClr val="D2DEEF"/>
        </a:solidFill>
      </dgm:spPr>
      <dgm:t>
        <a:bodyPr/>
        <a:lstStyle/>
        <a:p>
          <a:pPr rtl="1">
            <a:lnSpc>
              <a:spcPct val="70000"/>
            </a:lnSpc>
            <a:spcAft>
              <a:spcPts val="0"/>
            </a:spcAft>
          </a:pPr>
          <a:r>
            <a:rPr lang="ur-PK" sz="2000" dirty="0" smtClean="0">
              <a:latin typeface="Jameel Noori Nastaleeq" pitchFamily="2" charset="-78"/>
              <a:cs typeface="Jameel Noori Nastaleeq" pitchFamily="2" charset="-78"/>
            </a:rPr>
            <a:t>اللہ کے ہر فیصلے پر راضی رہنا – صبر و راضی برضائے رب</a:t>
          </a:r>
          <a:endParaRPr lang="en-US" sz="2000" dirty="0">
            <a:latin typeface="Jameel Noori Nastaleeq" pitchFamily="2" charset="-78"/>
            <a:cs typeface="Jameel Noori Nastaleeq" pitchFamily="2" charset="-78"/>
          </a:endParaRPr>
        </a:p>
      </dgm:t>
    </dgm:pt>
    <dgm:pt modelId="{8516AA97-8EB1-4EEA-BD15-1B66D505FD41}" type="parTrans" cxnId="{89679D0B-15E0-4684-9AA6-52875FC9BBAF}">
      <dgm:prSet/>
      <dgm:spPr/>
      <dgm:t>
        <a:bodyPr/>
        <a:lstStyle/>
        <a:p>
          <a:endParaRPr lang="en-US"/>
        </a:p>
      </dgm:t>
    </dgm:pt>
    <dgm:pt modelId="{F6DA23A3-CA5C-45FC-88B8-3DC9B64A369E}" type="sibTrans" cxnId="{89679D0B-15E0-4684-9AA6-52875FC9BBAF}">
      <dgm:prSet/>
      <dgm:spPr/>
      <dgm:t>
        <a:bodyPr/>
        <a:lstStyle/>
        <a:p>
          <a:endParaRPr lang="en-US"/>
        </a:p>
      </dgm:t>
    </dgm:pt>
    <dgm:pt modelId="{0B51DB21-E2AE-4D79-A89A-05D9DFAE93F8}">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spcAft>
              <a:spcPts val="0"/>
            </a:spcAft>
          </a:pPr>
          <a:r>
            <a:rPr lang="ur-PK" sz="3600" dirty="0" smtClean="0">
              <a:effectLst>
                <a:outerShdw blurRad="38100" dist="38100" dir="2700000" algn="tl">
                  <a:srgbClr val="000000">
                    <a:alpha val="43137"/>
                  </a:srgbClr>
                </a:outerShdw>
              </a:effectLst>
              <a:latin typeface="Jameel Noori Nastaleeq" pitchFamily="2" charset="-78"/>
              <a:cs typeface="Jameel Noori Nastaleeq" pitchFamily="2" charset="-78"/>
            </a:rPr>
            <a:t>استقامتِ باطنی</a:t>
          </a:r>
          <a:endParaRPr lang="en-US" sz="3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A64E555-021E-4401-9A91-5B832D582C6E}" type="parTrans" cxnId="{D8C1ECB2-DDA6-45DB-A022-10A5E76BEA70}">
      <dgm:prSet/>
      <dgm:spPr/>
      <dgm:t>
        <a:bodyPr/>
        <a:lstStyle/>
        <a:p>
          <a:endParaRPr lang="en-US"/>
        </a:p>
      </dgm:t>
    </dgm:pt>
    <dgm:pt modelId="{D0AFFC85-03FC-43A2-B7BB-3C36AF3BA45A}" type="sibTrans" cxnId="{D8C1ECB2-DDA6-45DB-A022-10A5E76BEA70}">
      <dgm:prSet/>
      <dgm:spPr/>
      <dgm:t>
        <a:bodyPr/>
        <a:lstStyle/>
        <a:p>
          <a:endParaRPr lang="en-US"/>
        </a:p>
      </dgm:t>
    </dgm:pt>
    <dgm:pt modelId="{AF8AE5AE-46D6-42C7-8318-6B13897B1116}">
      <dgm:prSet phldrT="[Text]" custT="1"/>
      <dgm:spPr>
        <a:solidFill>
          <a:srgbClr val="D2DEEF"/>
        </a:solidFill>
      </dgm:spPr>
      <dgm:t>
        <a:bodyPr/>
        <a:lstStyle/>
        <a:p>
          <a:pPr rtl="1">
            <a:lnSpc>
              <a:spcPct val="70000"/>
            </a:lnSpc>
            <a:spcAft>
              <a:spcPts val="0"/>
            </a:spcAft>
          </a:pPr>
          <a:r>
            <a:rPr lang="ur-PK" sz="2000" dirty="0" smtClean="0">
              <a:latin typeface="Jameel Noori Nastaleeq" pitchFamily="2" charset="-78"/>
              <a:cs typeface="Jameel Noori Nastaleeq" pitchFamily="2" charset="-78"/>
            </a:rPr>
            <a:t>اللہ کی مرضی جاری و ساری کرنے کی کوشش کرنا – امر بالمعروف</a:t>
          </a:r>
          <a:endParaRPr lang="en-US" sz="2000" dirty="0">
            <a:latin typeface="noorehira" pitchFamily="2" charset="-78"/>
            <a:cs typeface="noorehira" pitchFamily="2" charset="-78"/>
          </a:endParaRPr>
        </a:p>
      </dgm:t>
    </dgm:pt>
    <dgm:pt modelId="{CB91FDE3-D0BA-4566-A900-D3F398DBAEDC}" type="parTrans" cxnId="{AC75CA5E-F4D9-4A56-89A9-5526AA3B306D}">
      <dgm:prSet/>
      <dgm:spPr/>
      <dgm:t>
        <a:bodyPr/>
        <a:lstStyle/>
        <a:p>
          <a:endParaRPr lang="en-US"/>
        </a:p>
      </dgm:t>
    </dgm:pt>
    <dgm:pt modelId="{68C84676-C79C-4ACC-89C2-B5267ADDEB5D}" type="sibTrans" cxnId="{AC75CA5E-F4D9-4A56-89A9-5526AA3B306D}">
      <dgm:prSet/>
      <dgm:spPr/>
      <dgm:t>
        <a:bodyPr/>
        <a:lstStyle/>
        <a:p>
          <a:endParaRPr lang="en-US"/>
        </a:p>
      </dgm:t>
    </dgm:pt>
    <dgm:pt modelId="{774ECC6A-2914-4D03-A3AB-5D24E3738C6B}">
      <dgm:prSet phldrT="[Text]" custT="1"/>
      <dgm:spPr>
        <a:solidFill>
          <a:srgbClr val="D2DEEF"/>
        </a:solidFill>
      </dgm:spPr>
      <dgm:t>
        <a:bodyPr/>
        <a:lstStyle/>
        <a:p>
          <a:pPr rtl="1">
            <a:lnSpc>
              <a:spcPct val="70000"/>
            </a:lnSpc>
            <a:spcAft>
              <a:spcPts val="0"/>
            </a:spcAft>
          </a:pPr>
          <a:r>
            <a:rPr lang="ur-PK" sz="2000" dirty="0" smtClean="0">
              <a:latin typeface="Jameel Noori Nastaleeq" pitchFamily="2" charset="-78"/>
              <a:cs typeface="Jameel Noori Nastaleeq" pitchFamily="2" charset="-78"/>
            </a:rPr>
            <a:t>اللہ کی نافرمانی کو مٹانے کے لیے تن من دھن لگانا – نہی عن المنکر</a:t>
          </a:r>
          <a:endParaRPr lang="en-US" sz="2000" dirty="0">
            <a:latin typeface="noorehira" pitchFamily="2" charset="-78"/>
            <a:cs typeface="noorehira" pitchFamily="2" charset="-78"/>
          </a:endParaRPr>
        </a:p>
      </dgm:t>
    </dgm:pt>
    <dgm:pt modelId="{8C93A58B-8F7D-41E0-812E-773CB84BFD70}" type="parTrans" cxnId="{251F53A3-2D5C-49D8-B2E8-14BEDAF67856}">
      <dgm:prSet/>
      <dgm:spPr/>
      <dgm:t>
        <a:bodyPr/>
        <a:lstStyle/>
        <a:p>
          <a:endParaRPr lang="en-US"/>
        </a:p>
      </dgm:t>
    </dgm:pt>
    <dgm:pt modelId="{E52246FD-2C21-430B-A1D9-C5988CAB4F33}" type="sibTrans" cxnId="{251F53A3-2D5C-49D8-B2E8-14BEDAF67856}">
      <dgm:prSet/>
      <dgm:spPr/>
      <dgm:t>
        <a:bodyPr/>
        <a:lstStyle/>
        <a:p>
          <a:endParaRPr lang="en-US"/>
        </a:p>
      </dgm:t>
    </dgm:pt>
    <dgm:pt modelId="{89E85FD8-3496-4643-8ABA-B46C9884B8D8}">
      <dgm:prSet phldrT="[Text]" custT="1"/>
      <dgm:spPr>
        <a:solidFill>
          <a:srgbClr val="D2DEEF"/>
        </a:solidFill>
      </dgm:spPr>
      <dgm:t>
        <a:bodyPr/>
        <a:lstStyle/>
        <a:p>
          <a:pPr rtl="1">
            <a:lnSpc>
              <a:spcPct val="70000"/>
            </a:lnSpc>
            <a:spcAft>
              <a:spcPts val="0"/>
            </a:spcAft>
          </a:pPr>
          <a:r>
            <a:rPr lang="ur-PK" sz="2000" dirty="0" smtClean="0">
              <a:latin typeface="Jameel Noori Nastaleeq" pitchFamily="2" charset="-78"/>
              <a:cs typeface="Jameel Noori Nastaleeq" pitchFamily="2" charset="-78"/>
            </a:rPr>
            <a:t>ہر نعمت کو اللہ ہی کی عطا سمجھنا – شکر کرنا، نعمت پر نہ اترانا</a:t>
          </a:r>
          <a:endParaRPr lang="en-US" sz="2000" dirty="0">
            <a:latin typeface="Jameel Noori Nastaleeq" pitchFamily="2" charset="-78"/>
            <a:cs typeface="Jameel Noori Nastaleeq" pitchFamily="2" charset="-78"/>
          </a:endParaRPr>
        </a:p>
      </dgm:t>
    </dgm:pt>
    <dgm:pt modelId="{8BDA1DE1-D27D-48C0-93DC-D866B1E54264}" type="parTrans" cxnId="{8D1171A9-8528-4B27-88DE-677C322305A8}">
      <dgm:prSet/>
      <dgm:spPr/>
      <dgm:t>
        <a:bodyPr/>
        <a:lstStyle/>
        <a:p>
          <a:endParaRPr lang="en-US"/>
        </a:p>
      </dgm:t>
    </dgm:pt>
    <dgm:pt modelId="{BD3831A0-A744-4345-8812-70B6F4502ED1}" type="sibTrans" cxnId="{8D1171A9-8528-4B27-88DE-677C322305A8}">
      <dgm:prSet/>
      <dgm:spPr/>
      <dgm:t>
        <a:bodyPr/>
        <a:lstStyle/>
        <a:p>
          <a:endParaRPr lang="en-US"/>
        </a:p>
      </dgm:t>
    </dgm:pt>
    <dgm:pt modelId="{8EEEDEBB-E481-4C04-83EF-977CAA691199}">
      <dgm:prSet phldrT="[Text]" custT="1"/>
      <dgm:spPr>
        <a:solidFill>
          <a:srgbClr val="D2DEEF"/>
        </a:solidFill>
      </dgm:spPr>
      <dgm:t>
        <a:bodyPr/>
        <a:lstStyle/>
        <a:p>
          <a:pPr rtl="1">
            <a:lnSpc>
              <a:spcPct val="70000"/>
            </a:lnSpc>
            <a:spcAft>
              <a:spcPts val="0"/>
            </a:spcAft>
          </a:pPr>
          <a:r>
            <a:rPr lang="ur-PK" sz="2000" dirty="0" smtClean="0">
              <a:latin typeface="Jameel Noori Nastaleeq" pitchFamily="2" charset="-78"/>
              <a:cs typeface="Jameel Noori Nastaleeq" pitchFamily="2" charset="-78"/>
            </a:rPr>
            <a:t>اللہ ہی سے ڈرنا – مخافۃ اللہ (حکمت کی چوٹی اللہ کا خوف ہے)</a:t>
          </a:r>
          <a:endParaRPr lang="en-US" sz="2000" dirty="0">
            <a:latin typeface="Jameel Noori Nastaleeq" pitchFamily="2" charset="-78"/>
            <a:cs typeface="Jameel Noori Nastaleeq" pitchFamily="2" charset="-78"/>
          </a:endParaRPr>
        </a:p>
      </dgm:t>
    </dgm:pt>
    <dgm:pt modelId="{2A2306A8-F5C6-41F1-BE9D-E8D2BB31DFCF}" type="parTrans" cxnId="{CE13C81D-033B-464D-AB28-108FE3BA055C}">
      <dgm:prSet/>
      <dgm:spPr/>
      <dgm:t>
        <a:bodyPr/>
        <a:lstStyle/>
        <a:p>
          <a:endParaRPr lang="en-US"/>
        </a:p>
      </dgm:t>
    </dgm:pt>
    <dgm:pt modelId="{40BA4184-52ED-453B-8B04-0BD62F25F5FF}" type="sibTrans" cxnId="{CE13C81D-033B-464D-AB28-108FE3BA055C}">
      <dgm:prSet/>
      <dgm:spPr/>
      <dgm:t>
        <a:bodyPr/>
        <a:lstStyle/>
        <a:p>
          <a:endParaRPr lang="en-US"/>
        </a:p>
      </dgm:t>
    </dgm:pt>
    <dgm:pt modelId="{AA91FA0C-9E49-48DA-ADB9-4A83C1822EF9}">
      <dgm:prSet phldrT="[Text]" custT="1"/>
      <dgm:spPr>
        <a:solidFill>
          <a:srgbClr val="D2DEEF"/>
        </a:solidFill>
      </dgm:spPr>
      <dgm:t>
        <a:bodyPr/>
        <a:lstStyle/>
        <a:p>
          <a:pPr rtl="1">
            <a:lnSpc>
              <a:spcPct val="70000"/>
            </a:lnSpc>
            <a:spcAft>
              <a:spcPts val="0"/>
            </a:spcAft>
          </a:pPr>
          <a:r>
            <a:rPr lang="ur-PK" sz="2000" dirty="0" smtClean="0">
              <a:latin typeface="Jameel Noori Nastaleeq" pitchFamily="2" charset="-78"/>
              <a:cs typeface="Jameel Noori Nastaleeq" pitchFamily="2" charset="-78"/>
            </a:rPr>
            <a:t>اللہ ہی سے اُمید رکھنا – توکل علی اللہ</a:t>
          </a:r>
          <a:endParaRPr lang="en-US" sz="2000" dirty="0">
            <a:latin typeface="Jameel Noori Nastaleeq" pitchFamily="2" charset="-78"/>
            <a:cs typeface="Jameel Noori Nastaleeq" pitchFamily="2" charset="-78"/>
          </a:endParaRPr>
        </a:p>
      </dgm:t>
    </dgm:pt>
    <dgm:pt modelId="{02EDC6B7-9777-41A8-8C62-37E6A6232810}" type="parTrans" cxnId="{6615E5B2-6771-443E-B927-D2FF613EE020}">
      <dgm:prSet/>
      <dgm:spPr/>
      <dgm:t>
        <a:bodyPr/>
        <a:lstStyle/>
        <a:p>
          <a:endParaRPr lang="en-US"/>
        </a:p>
      </dgm:t>
    </dgm:pt>
    <dgm:pt modelId="{460DD6D6-591C-4E3E-A125-B0BBFEAAE450}" type="sibTrans" cxnId="{6615E5B2-6771-443E-B927-D2FF613EE020}">
      <dgm:prSet/>
      <dgm:spPr/>
      <dgm:t>
        <a:bodyPr/>
        <a:lstStyle/>
        <a:p>
          <a:endParaRPr lang="en-US"/>
        </a:p>
      </dgm:t>
    </dgm:pt>
    <dgm:pt modelId="{22D83DF7-345D-4F21-AB14-AF3D08FCFAA3}">
      <dgm:prSet phldrT="[Text]" custT="1"/>
      <dgm:spPr>
        <a:solidFill>
          <a:srgbClr val="D2DEEF"/>
        </a:solidFill>
      </dgm:spPr>
      <dgm:t>
        <a:bodyPr/>
        <a:lstStyle/>
        <a:p>
          <a:pPr rtl="1">
            <a:lnSpc>
              <a:spcPct val="70000"/>
            </a:lnSpc>
            <a:spcAft>
              <a:spcPts val="0"/>
            </a:spcAft>
          </a:pPr>
          <a:r>
            <a:rPr lang="ur-PK" sz="2000" dirty="0" smtClean="0">
              <a:latin typeface="Jameel Noori Nastaleeq" pitchFamily="2" charset="-78"/>
              <a:cs typeface="Jameel Noori Nastaleeq" pitchFamily="2" charset="-78"/>
            </a:rPr>
            <a:t>تمام معاملات اللہ کے سپرد کرنا – تفویض الامر الی اللہ</a:t>
          </a:r>
          <a:endParaRPr lang="en-US" sz="2000" dirty="0">
            <a:latin typeface="Jameel Noori Nastaleeq" pitchFamily="2" charset="-78"/>
            <a:cs typeface="Jameel Noori Nastaleeq" pitchFamily="2" charset="-78"/>
          </a:endParaRPr>
        </a:p>
      </dgm:t>
    </dgm:pt>
    <dgm:pt modelId="{3E8260AA-BCEE-484D-AA6B-CC93127AC0CD}" type="parTrans" cxnId="{4B2CD6D3-61EE-4060-8969-0B0743421515}">
      <dgm:prSet/>
      <dgm:spPr/>
      <dgm:t>
        <a:bodyPr/>
        <a:lstStyle/>
        <a:p>
          <a:endParaRPr lang="en-US"/>
        </a:p>
      </dgm:t>
    </dgm:pt>
    <dgm:pt modelId="{CC5167E7-11C8-4B61-A9F8-45B569B6785A}" type="sibTrans" cxnId="{4B2CD6D3-61EE-4060-8969-0B0743421515}">
      <dgm:prSet/>
      <dgm:spPr/>
      <dgm:t>
        <a:bodyPr/>
        <a:lstStyle/>
        <a:p>
          <a:endParaRPr lang="en-US"/>
        </a:p>
      </dgm:t>
    </dgm:pt>
    <dgm:pt modelId="{775E9463-C532-4DDB-AE70-60ED726C0BA1}" type="pres">
      <dgm:prSet presAssocID="{AA484131-B101-4764-B669-08B594E6978F}" presName="Name0" presStyleCnt="0">
        <dgm:presLayoutVars>
          <dgm:dir val="rev"/>
          <dgm:animLvl val="lvl"/>
          <dgm:resizeHandles val="exact"/>
        </dgm:presLayoutVars>
      </dgm:prSet>
      <dgm:spPr/>
      <dgm:t>
        <a:bodyPr/>
        <a:lstStyle/>
        <a:p>
          <a:endParaRPr lang="en-US"/>
        </a:p>
      </dgm:t>
    </dgm:pt>
    <dgm:pt modelId="{86FB81D9-76C9-4571-BECA-B2F1FAAF3345}" type="pres">
      <dgm:prSet presAssocID="{A45AD61E-4297-4ACF-8568-FD36A11666CC}" presName="linNode" presStyleCnt="0"/>
      <dgm:spPr/>
    </dgm:pt>
    <dgm:pt modelId="{015F1CFF-BB70-4D56-992D-37D16B51FB99}" type="pres">
      <dgm:prSet presAssocID="{A45AD61E-4297-4ACF-8568-FD36A11666CC}" presName="parentText" presStyleLbl="node1" presStyleIdx="0" presStyleCnt="2">
        <dgm:presLayoutVars>
          <dgm:chMax val="1"/>
          <dgm:bulletEnabled val="1"/>
        </dgm:presLayoutVars>
      </dgm:prSet>
      <dgm:spPr/>
      <dgm:t>
        <a:bodyPr/>
        <a:lstStyle/>
        <a:p>
          <a:endParaRPr lang="en-US"/>
        </a:p>
      </dgm:t>
    </dgm:pt>
    <dgm:pt modelId="{5A7F1FD6-73AF-4F24-9EFD-28B9E20C8D6D}" type="pres">
      <dgm:prSet presAssocID="{A45AD61E-4297-4ACF-8568-FD36A11666CC}" presName="descendantText" presStyleLbl="alignAccFollowNode1" presStyleIdx="0" presStyleCnt="2" custScaleX="107480">
        <dgm:presLayoutVars>
          <dgm:bulletEnabled val="1"/>
        </dgm:presLayoutVars>
      </dgm:prSet>
      <dgm:spPr/>
      <dgm:t>
        <a:bodyPr/>
        <a:lstStyle/>
        <a:p>
          <a:endParaRPr lang="en-US"/>
        </a:p>
      </dgm:t>
    </dgm:pt>
    <dgm:pt modelId="{FB52E37C-87C4-42E4-B9BA-224C57FB141C}" type="pres">
      <dgm:prSet presAssocID="{AAFF2CBD-5918-4CB0-BEEA-3C49DD91CB72}" presName="sp" presStyleCnt="0"/>
      <dgm:spPr/>
    </dgm:pt>
    <dgm:pt modelId="{349DAE01-94AA-486B-AE03-2678CEE81F31}" type="pres">
      <dgm:prSet presAssocID="{0B51DB21-E2AE-4D79-A89A-05D9DFAE93F8}" presName="linNode" presStyleCnt="0"/>
      <dgm:spPr/>
    </dgm:pt>
    <dgm:pt modelId="{57DCE589-0693-46B7-8127-9DBB71E23287}" type="pres">
      <dgm:prSet presAssocID="{0B51DB21-E2AE-4D79-A89A-05D9DFAE93F8}" presName="parentText" presStyleLbl="node1" presStyleIdx="1" presStyleCnt="2">
        <dgm:presLayoutVars>
          <dgm:chMax val="1"/>
          <dgm:bulletEnabled val="1"/>
        </dgm:presLayoutVars>
      </dgm:prSet>
      <dgm:spPr/>
      <dgm:t>
        <a:bodyPr/>
        <a:lstStyle/>
        <a:p>
          <a:endParaRPr lang="en-US"/>
        </a:p>
      </dgm:t>
    </dgm:pt>
    <dgm:pt modelId="{CAC7A2EC-1F2D-42A8-8204-3F81328F3029}" type="pres">
      <dgm:prSet presAssocID="{0B51DB21-E2AE-4D79-A89A-05D9DFAE93F8}" presName="descendantText" presStyleLbl="alignAccFollowNode1" presStyleIdx="1" presStyleCnt="2" custScaleX="107480">
        <dgm:presLayoutVars>
          <dgm:bulletEnabled val="1"/>
        </dgm:presLayoutVars>
      </dgm:prSet>
      <dgm:spPr/>
      <dgm:t>
        <a:bodyPr/>
        <a:lstStyle/>
        <a:p>
          <a:endParaRPr lang="en-US"/>
        </a:p>
      </dgm:t>
    </dgm:pt>
  </dgm:ptLst>
  <dgm:cxnLst>
    <dgm:cxn modelId="{8D1171A9-8528-4B27-88DE-677C322305A8}" srcId="{0B51DB21-E2AE-4D79-A89A-05D9DFAE93F8}" destId="{89E85FD8-3496-4643-8ABA-B46C9884B8D8}" srcOrd="1" destOrd="0" parTransId="{8BDA1DE1-D27D-48C0-93DC-D866B1E54264}" sibTransId="{BD3831A0-A744-4345-8812-70B6F4502ED1}"/>
    <dgm:cxn modelId="{89679D0B-15E0-4684-9AA6-52875FC9BBAF}" srcId="{0B51DB21-E2AE-4D79-A89A-05D9DFAE93F8}" destId="{7099D1A4-8EE3-4FF5-95FE-148F34DAB9C6}" srcOrd="0" destOrd="0" parTransId="{8516AA97-8EB1-4EEA-BD15-1B66D505FD41}" sibTransId="{F6DA23A3-CA5C-45FC-88B8-3DC9B64A369E}"/>
    <dgm:cxn modelId="{4B2CD6D3-61EE-4060-8969-0B0743421515}" srcId="{0B51DB21-E2AE-4D79-A89A-05D9DFAE93F8}" destId="{22D83DF7-345D-4F21-AB14-AF3D08FCFAA3}" srcOrd="4" destOrd="0" parTransId="{3E8260AA-BCEE-484D-AA6B-CC93127AC0CD}" sibTransId="{CC5167E7-11C8-4B61-A9F8-45B569B6785A}"/>
    <dgm:cxn modelId="{AF6C923D-C061-4518-834D-151B902478BA}" type="presOf" srcId="{89E85FD8-3496-4643-8ABA-B46C9884B8D8}" destId="{CAC7A2EC-1F2D-42A8-8204-3F81328F3029}" srcOrd="0" destOrd="1" presId="urn:microsoft.com/office/officeart/2005/8/layout/vList5"/>
    <dgm:cxn modelId="{78807887-E8CA-4DED-9905-983A63CCCA29}" type="presOf" srcId="{8EEEDEBB-E481-4C04-83EF-977CAA691199}" destId="{CAC7A2EC-1F2D-42A8-8204-3F81328F3029}" srcOrd="0" destOrd="2" presId="urn:microsoft.com/office/officeart/2005/8/layout/vList5"/>
    <dgm:cxn modelId="{BCB3E052-92F7-4FA4-A338-9F95BD64FA2D}" type="presOf" srcId="{7099D1A4-8EE3-4FF5-95FE-148F34DAB9C6}" destId="{CAC7A2EC-1F2D-42A8-8204-3F81328F3029}" srcOrd="0" destOrd="0" presId="urn:microsoft.com/office/officeart/2005/8/layout/vList5"/>
    <dgm:cxn modelId="{E6AC69D1-E285-4423-8FB2-38699229BA37}" srcId="{A45AD61E-4297-4ACF-8568-FD36A11666CC}" destId="{01308752-C6D5-479A-BEB4-CE3B3E53023C}" srcOrd="0" destOrd="0" parTransId="{87E5E18A-DA9B-4FFF-A54B-30FFDE22A037}" sibTransId="{25673C0D-47E7-411A-ACC7-137AB11827C8}"/>
    <dgm:cxn modelId="{49928DA2-F0D2-4673-ADDF-B1CF19F1DFBF}" type="presOf" srcId="{AA91FA0C-9E49-48DA-ADB9-4A83C1822EF9}" destId="{CAC7A2EC-1F2D-42A8-8204-3F81328F3029}" srcOrd="0" destOrd="3" presId="urn:microsoft.com/office/officeart/2005/8/layout/vList5"/>
    <dgm:cxn modelId="{1DEEFFBB-47E8-4B64-BC95-4E71E49955A3}" type="presOf" srcId="{A45AD61E-4297-4ACF-8568-FD36A11666CC}" destId="{015F1CFF-BB70-4D56-992D-37D16B51FB99}" srcOrd="0" destOrd="0" presId="urn:microsoft.com/office/officeart/2005/8/layout/vList5"/>
    <dgm:cxn modelId="{A1758BCE-037A-4722-88F3-3233D0B9E20A}" type="presOf" srcId="{22D83DF7-345D-4F21-AB14-AF3D08FCFAA3}" destId="{CAC7A2EC-1F2D-42A8-8204-3F81328F3029}" srcOrd="0" destOrd="4" presId="urn:microsoft.com/office/officeart/2005/8/layout/vList5"/>
    <dgm:cxn modelId="{29F13BE1-500E-439A-90FA-79A131AE3C40}" type="presOf" srcId="{01308752-C6D5-479A-BEB4-CE3B3E53023C}" destId="{5A7F1FD6-73AF-4F24-9EFD-28B9E20C8D6D}" srcOrd="0" destOrd="0" presId="urn:microsoft.com/office/officeart/2005/8/layout/vList5"/>
    <dgm:cxn modelId="{B1EBFC06-AB0B-48B5-BE1F-6B27BA36F440}" type="presOf" srcId="{0B51DB21-E2AE-4D79-A89A-05D9DFAE93F8}" destId="{57DCE589-0693-46B7-8127-9DBB71E23287}" srcOrd="0" destOrd="0" presId="urn:microsoft.com/office/officeart/2005/8/layout/vList5"/>
    <dgm:cxn modelId="{82DD64F3-EF00-45DD-AACB-C77F8D43D255}" srcId="{AA484131-B101-4764-B669-08B594E6978F}" destId="{A45AD61E-4297-4ACF-8568-FD36A11666CC}" srcOrd="0" destOrd="0" parTransId="{378FC5D5-16FB-497C-AB92-46E693F2604E}" sibTransId="{AAFF2CBD-5918-4CB0-BEEA-3C49DD91CB72}"/>
    <dgm:cxn modelId="{6615E5B2-6771-443E-B927-D2FF613EE020}" srcId="{0B51DB21-E2AE-4D79-A89A-05D9DFAE93F8}" destId="{AA91FA0C-9E49-48DA-ADB9-4A83C1822EF9}" srcOrd="3" destOrd="0" parTransId="{02EDC6B7-9777-41A8-8C62-37E6A6232810}" sibTransId="{460DD6D6-591C-4E3E-A125-B0BBFEAAE450}"/>
    <dgm:cxn modelId="{912EC841-4FCC-4560-9CFD-FBA4E0E6696D}" type="presOf" srcId="{774ECC6A-2914-4D03-A3AB-5D24E3738C6B}" destId="{5A7F1FD6-73AF-4F24-9EFD-28B9E20C8D6D}" srcOrd="0" destOrd="2" presId="urn:microsoft.com/office/officeart/2005/8/layout/vList5"/>
    <dgm:cxn modelId="{E7405FB0-6F47-4FF0-804B-D74DB5D943BF}" type="presOf" srcId="{AF8AE5AE-46D6-42C7-8318-6B13897B1116}" destId="{5A7F1FD6-73AF-4F24-9EFD-28B9E20C8D6D}" srcOrd="0" destOrd="1" presId="urn:microsoft.com/office/officeart/2005/8/layout/vList5"/>
    <dgm:cxn modelId="{AC75CA5E-F4D9-4A56-89A9-5526AA3B306D}" srcId="{A45AD61E-4297-4ACF-8568-FD36A11666CC}" destId="{AF8AE5AE-46D6-42C7-8318-6B13897B1116}" srcOrd="1" destOrd="0" parTransId="{CB91FDE3-D0BA-4566-A900-D3F398DBAEDC}" sibTransId="{68C84676-C79C-4ACC-89C2-B5267ADDEB5D}"/>
    <dgm:cxn modelId="{CE13C81D-033B-464D-AB28-108FE3BA055C}" srcId="{0B51DB21-E2AE-4D79-A89A-05D9DFAE93F8}" destId="{8EEEDEBB-E481-4C04-83EF-977CAA691199}" srcOrd="2" destOrd="0" parTransId="{2A2306A8-F5C6-41F1-BE9D-E8D2BB31DFCF}" sibTransId="{40BA4184-52ED-453B-8B04-0BD62F25F5FF}"/>
    <dgm:cxn modelId="{5845E512-0703-4CE3-B38D-E3C6E989861E}" type="presOf" srcId="{AA484131-B101-4764-B669-08B594E6978F}" destId="{775E9463-C532-4DDB-AE70-60ED726C0BA1}" srcOrd="0" destOrd="0" presId="urn:microsoft.com/office/officeart/2005/8/layout/vList5"/>
    <dgm:cxn modelId="{251F53A3-2D5C-49D8-B2E8-14BEDAF67856}" srcId="{A45AD61E-4297-4ACF-8568-FD36A11666CC}" destId="{774ECC6A-2914-4D03-A3AB-5D24E3738C6B}" srcOrd="2" destOrd="0" parTransId="{8C93A58B-8F7D-41E0-812E-773CB84BFD70}" sibTransId="{E52246FD-2C21-430B-A1D9-C5988CAB4F33}"/>
    <dgm:cxn modelId="{D8C1ECB2-DDA6-45DB-A022-10A5E76BEA70}" srcId="{AA484131-B101-4764-B669-08B594E6978F}" destId="{0B51DB21-E2AE-4D79-A89A-05D9DFAE93F8}" srcOrd="1" destOrd="0" parTransId="{7A64E555-021E-4401-9A91-5B832D582C6E}" sibTransId="{D0AFFC85-03FC-43A2-B7BB-3C36AF3BA45A}"/>
    <dgm:cxn modelId="{6BE46CBB-34D8-4384-BA6C-907C174542F4}" type="presParOf" srcId="{775E9463-C532-4DDB-AE70-60ED726C0BA1}" destId="{86FB81D9-76C9-4571-BECA-B2F1FAAF3345}" srcOrd="0" destOrd="0" presId="urn:microsoft.com/office/officeart/2005/8/layout/vList5"/>
    <dgm:cxn modelId="{37819567-2EB0-463A-AB1B-93446A9FFC41}" type="presParOf" srcId="{86FB81D9-76C9-4571-BECA-B2F1FAAF3345}" destId="{015F1CFF-BB70-4D56-992D-37D16B51FB99}" srcOrd="0" destOrd="0" presId="urn:microsoft.com/office/officeart/2005/8/layout/vList5"/>
    <dgm:cxn modelId="{E93220E3-078E-4967-BBBD-5B4064B323A4}" type="presParOf" srcId="{86FB81D9-76C9-4571-BECA-B2F1FAAF3345}" destId="{5A7F1FD6-73AF-4F24-9EFD-28B9E20C8D6D}" srcOrd="1" destOrd="0" presId="urn:microsoft.com/office/officeart/2005/8/layout/vList5"/>
    <dgm:cxn modelId="{BDDE3E67-7137-404F-B2EB-04D5409D9DC7}" type="presParOf" srcId="{775E9463-C532-4DDB-AE70-60ED726C0BA1}" destId="{FB52E37C-87C4-42E4-B9BA-224C57FB141C}" srcOrd="1" destOrd="0" presId="urn:microsoft.com/office/officeart/2005/8/layout/vList5"/>
    <dgm:cxn modelId="{4BAF9B4B-A0CD-4377-9C95-81C4964A00F3}" type="presParOf" srcId="{775E9463-C532-4DDB-AE70-60ED726C0BA1}" destId="{349DAE01-94AA-486B-AE03-2678CEE81F31}" srcOrd="2" destOrd="0" presId="urn:microsoft.com/office/officeart/2005/8/layout/vList5"/>
    <dgm:cxn modelId="{C345DDD4-74D3-434F-9AE6-33AE9F15C1D3}" type="presParOf" srcId="{349DAE01-94AA-486B-AE03-2678CEE81F31}" destId="{57DCE589-0693-46B7-8127-9DBB71E23287}" srcOrd="0" destOrd="0" presId="urn:microsoft.com/office/officeart/2005/8/layout/vList5"/>
    <dgm:cxn modelId="{609F4E7D-061B-44D6-B794-EB21E4A6AFEA}" type="presParOf" srcId="{349DAE01-94AA-486B-AE03-2678CEE81F31}" destId="{CAC7A2EC-1F2D-42A8-8204-3F81328F3029}"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FE0716-18CA-45D5-B020-7CDF7AE7F8D1}"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5F7BC217-FD0C-427F-A246-232AE6821E05}">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spcAft>
              <a:spcPts val="0"/>
            </a:spcAft>
          </a:pPr>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نیکی پر انسان کی حوصلہ افزائی کے لیے</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720613D-A745-4828-9105-D84005042F7B}" type="parTrans" cxnId="{3D180C0E-BFF6-4B2A-B280-1C5E710953AB}">
      <dgm:prSet/>
      <dgm:spPr/>
      <dgm:t>
        <a:bodyPr/>
        <a:lstStyle/>
        <a:p>
          <a:pPr rtl="1"/>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8B01E09-6649-4C8F-BB26-5EDA3718E2DF}" type="sibTrans" cxnId="{3D180C0E-BFF6-4B2A-B280-1C5E710953AB}">
      <dgm:prSet/>
      <dgm:spPr/>
      <dgm:t>
        <a:bodyPr/>
        <a:lstStyle/>
        <a:p>
          <a:pPr rtl="1"/>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CE4FAD5-58C1-4CF2-8EB2-1F5E97223CCC}">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spcAft>
              <a:spcPts val="0"/>
            </a:spcAft>
          </a:pPr>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معرکۂ حق و باطل میں اہل ایمان کی نصرت  کے لیے (جیسے غزوۂ بدر)</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937B2DD-DC74-4888-9AC1-EB522D63872A}" type="parTrans" cxnId="{9F905F41-70E8-4664-95E2-F07C8CAC15FE}">
      <dgm:prSet/>
      <dgm:spPr/>
      <dgm:t>
        <a:bodyPr/>
        <a:lstStyle/>
        <a:p>
          <a:endParaRPr lang="en-US" sz="2000"/>
        </a:p>
      </dgm:t>
    </dgm:pt>
    <dgm:pt modelId="{C377C4E8-0BB9-437E-A5B4-42111B1A8FBB}" type="sibTrans" cxnId="{9F905F41-70E8-4664-95E2-F07C8CAC15FE}">
      <dgm:prSet/>
      <dgm:spPr/>
      <dgm:t>
        <a:bodyPr/>
        <a:lstStyle/>
        <a:p>
          <a:endParaRPr lang="en-US" sz="2000"/>
        </a:p>
      </dgm:t>
    </dgm:pt>
    <dgm:pt modelId="{7D71A1FB-2A7E-4387-9800-96AAC89575D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spcAft>
              <a:spcPts val="0"/>
            </a:spcAft>
          </a:pPr>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قرآن حکیم کے سیکھنے سکھانے کی محافل  میں(مسلم)</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879707-8BE4-4509-9279-2A592D5EA48E}" type="parTrans" cxnId="{3003C900-5080-48AF-8C35-87DCE51460B0}">
      <dgm:prSet/>
      <dgm:spPr/>
      <dgm:t>
        <a:bodyPr/>
        <a:lstStyle/>
        <a:p>
          <a:endParaRPr lang="en-US" sz="2000"/>
        </a:p>
      </dgm:t>
    </dgm:pt>
    <dgm:pt modelId="{AF1EE1C7-9321-44B4-886B-1A622BAE2B1F}" type="sibTrans" cxnId="{3003C900-5080-48AF-8C35-87DCE51460B0}">
      <dgm:prSet/>
      <dgm:spPr/>
      <dgm:t>
        <a:bodyPr/>
        <a:lstStyle/>
        <a:p>
          <a:endParaRPr lang="en-US" sz="2000"/>
        </a:p>
      </dgm:t>
    </dgm:pt>
    <dgm:pt modelId="{CC569923-C383-408B-ADE8-BD717E5BBED0}">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spcAft>
              <a:spcPts val="0"/>
            </a:spcAft>
          </a:pPr>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نیک لوگوں پر عالمِ نزاع کے وقت (النحل: 32)</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76148CC-9E78-4295-A932-B5134C904C18}" type="parTrans" cxnId="{7AED8AE7-7F5D-4E8E-BA02-E1076B1A4096}">
      <dgm:prSet/>
      <dgm:spPr/>
      <dgm:t>
        <a:bodyPr/>
        <a:lstStyle/>
        <a:p>
          <a:endParaRPr lang="en-US" sz="2000"/>
        </a:p>
      </dgm:t>
    </dgm:pt>
    <dgm:pt modelId="{602940F0-8FD3-44AC-8678-1F2EC14FF6DC}" type="sibTrans" cxnId="{7AED8AE7-7F5D-4E8E-BA02-E1076B1A4096}">
      <dgm:prSet/>
      <dgm:spPr/>
      <dgm:t>
        <a:bodyPr/>
        <a:lstStyle/>
        <a:p>
          <a:endParaRPr lang="en-US" sz="2000"/>
        </a:p>
      </dgm:t>
    </dgm:pt>
    <dgm:pt modelId="{243521CA-9257-46C2-BF57-B4D4AFA78313}" type="pres">
      <dgm:prSet presAssocID="{53FE0716-18CA-45D5-B020-7CDF7AE7F8D1}" presName="linear" presStyleCnt="0">
        <dgm:presLayoutVars>
          <dgm:animLvl val="lvl"/>
          <dgm:resizeHandles val="exact"/>
        </dgm:presLayoutVars>
      </dgm:prSet>
      <dgm:spPr/>
      <dgm:t>
        <a:bodyPr/>
        <a:lstStyle/>
        <a:p>
          <a:endParaRPr lang="en-US"/>
        </a:p>
      </dgm:t>
    </dgm:pt>
    <dgm:pt modelId="{B9E1DA2D-EA10-4CA0-9248-55FB6EA5D697}" type="pres">
      <dgm:prSet presAssocID="{5F7BC217-FD0C-427F-A246-232AE6821E05}" presName="parentText" presStyleLbl="node1" presStyleIdx="0" presStyleCnt="4">
        <dgm:presLayoutVars>
          <dgm:chMax val="0"/>
          <dgm:bulletEnabled val="1"/>
        </dgm:presLayoutVars>
      </dgm:prSet>
      <dgm:spPr/>
      <dgm:t>
        <a:bodyPr/>
        <a:lstStyle/>
        <a:p>
          <a:endParaRPr lang="en-US"/>
        </a:p>
      </dgm:t>
    </dgm:pt>
    <dgm:pt modelId="{EB005E6C-8B66-472B-A527-D516B23F30B5}" type="pres">
      <dgm:prSet presAssocID="{A8B01E09-6649-4C8F-BB26-5EDA3718E2DF}" presName="spacer" presStyleCnt="0"/>
      <dgm:spPr/>
    </dgm:pt>
    <dgm:pt modelId="{996DB28F-A12C-491B-A88C-0A2CF4FAB0E1}" type="pres">
      <dgm:prSet presAssocID="{1CE4FAD5-58C1-4CF2-8EB2-1F5E97223CCC}" presName="parentText" presStyleLbl="node1" presStyleIdx="1" presStyleCnt="4">
        <dgm:presLayoutVars>
          <dgm:chMax val="0"/>
          <dgm:bulletEnabled val="1"/>
        </dgm:presLayoutVars>
      </dgm:prSet>
      <dgm:spPr/>
      <dgm:t>
        <a:bodyPr/>
        <a:lstStyle/>
        <a:p>
          <a:endParaRPr lang="en-US"/>
        </a:p>
      </dgm:t>
    </dgm:pt>
    <dgm:pt modelId="{8FCF975F-0EFD-4A85-B1E7-9A8C0425F20E}" type="pres">
      <dgm:prSet presAssocID="{C377C4E8-0BB9-437E-A5B4-42111B1A8FBB}" presName="spacer" presStyleCnt="0"/>
      <dgm:spPr/>
    </dgm:pt>
    <dgm:pt modelId="{44ED6707-A138-44B7-8776-B53E99834CF3}" type="pres">
      <dgm:prSet presAssocID="{7D71A1FB-2A7E-4387-9800-96AAC89575DE}" presName="parentText" presStyleLbl="node1" presStyleIdx="2" presStyleCnt="4">
        <dgm:presLayoutVars>
          <dgm:chMax val="0"/>
          <dgm:bulletEnabled val="1"/>
        </dgm:presLayoutVars>
      </dgm:prSet>
      <dgm:spPr/>
      <dgm:t>
        <a:bodyPr/>
        <a:lstStyle/>
        <a:p>
          <a:endParaRPr lang="en-US"/>
        </a:p>
      </dgm:t>
    </dgm:pt>
    <dgm:pt modelId="{DAE59514-1476-4236-BF2A-C4CF5F9A98A6}" type="pres">
      <dgm:prSet presAssocID="{AF1EE1C7-9321-44B4-886B-1A622BAE2B1F}" presName="spacer" presStyleCnt="0"/>
      <dgm:spPr/>
    </dgm:pt>
    <dgm:pt modelId="{DB4C0D16-1A15-4807-826A-8D8BFC7537BD}" type="pres">
      <dgm:prSet presAssocID="{CC569923-C383-408B-ADE8-BD717E5BBED0}" presName="parentText" presStyleLbl="node1" presStyleIdx="3" presStyleCnt="4">
        <dgm:presLayoutVars>
          <dgm:chMax val="0"/>
          <dgm:bulletEnabled val="1"/>
        </dgm:presLayoutVars>
      </dgm:prSet>
      <dgm:spPr/>
      <dgm:t>
        <a:bodyPr/>
        <a:lstStyle/>
        <a:p>
          <a:endParaRPr lang="en-US"/>
        </a:p>
      </dgm:t>
    </dgm:pt>
  </dgm:ptLst>
  <dgm:cxnLst>
    <dgm:cxn modelId="{02D3E044-30ED-4C4B-A65A-7CD604C19783}" type="presOf" srcId="{5F7BC217-FD0C-427F-A246-232AE6821E05}" destId="{B9E1DA2D-EA10-4CA0-9248-55FB6EA5D697}" srcOrd="0" destOrd="0" presId="urn:microsoft.com/office/officeart/2005/8/layout/vList2"/>
    <dgm:cxn modelId="{3003C900-5080-48AF-8C35-87DCE51460B0}" srcId="{53FE0716-18CA-45D5-B020-7CDF7AE7F8D1}" destId="{7D71A1FB-2A7E-4387-9800-96AAC89575DE}" srcOrd="2" destOrd="0" parTransId="{F8879707-8BE4-4509-9279-2A592D5EA48E}" sibTransId="{AF1EE1C7-9321-44B4-886B-1A622BAE2B1F}"/>
    <dgm:cxn modelId="{14FE4FCA-FF5D-4E30-BADA-6F06D954E12C}" type="presOf" srcId="{CC569923-C383-408B-ADE8-BD717E5BBED0}" destId="{DB4C0D16-1A15-4807-826A-8D8BFC7537BD}" srcOrd="0" destOrd="0" presId="urn:microsoft.com/office/officeart/2005/8/layout/vList2"/>
    <dgm:cxn modelId="{3D180C0E-BFF6-4B2A-B280-1C5E710953AB}" srcId="{53FE0716-18CA-45D5-B020-7CDF7AE7F8D1}" destId="{5F7BC217-FD0C-427F-A246-232AE6821E05}" srcOrd="0" destOrd="0" parTransId="{1720613D-A745-4828-9105-D84005042F7B}" sibTransId="{A8B01E09-6649-4C8F-BB26-5EDA3718E2DF}"/>
    <dgm:cxn modelId="{F0D14174-7F83-4678-8C7B-1E75EDECFC57}" type="presOf" srcId="{7D71A1FB-2A7E-4387-9800-96AAC89575DE}" destId="{44ED6707-A138-44B7-8776-B53E99834CF3}" srcOrd="0" destOrd="0" presId="urn:microsoft.com/office/officeart/2005/8/layout/vList2"/>
    <dgm:cxn modelId="{DF84BC61-67A9-453C-BD27-491BFF79E4D3}" type="presOf" srcId="{1CE4FAD5-58C1-4CF2-8EB2-1F5E97223CCC}" destId="{996DB28F-A12C-491B-A88C-0A2CF4FAB0E1}" srcOrd="0" destOrd="0" presId="urn:microsoft.com/office/officeart/2005/8/layout/vList2"/>
    <dgm:cxn modelId="{7AED8AE7-7F5D-4E8E-BA02-E1076B1A4096}" srcId="{53FE0716-18CA-45D5-B020-7CDF7AE7F8D1}" destId="{CC569923-C383-408B-ADE8-BD717E5BBED0}" srcOrd="3" destOrd="0" parTransId="{176148CC-9E78-4295-A932-B5134C904C18}" sibTransId="{602940F0-8FD3-44AC-8678-1F2EC14FF6DC}"/>
    <dgm:cxn modelId="{A9ABEDF7-D681-4B4D-B501-71F07E3D1342}" type="presOf" srcId="{53FE0716-18CA-45D5-B020-7CDF7AE7F8D1}" destId="{243521CA-9257-46C2-BF57-B4D4AFA78313}" srcOrd="0" destOrd="0" presId="urn:microsoft.com/office/officeart/2005/8/layout/vList2"/>
    <dgm:cxn modelId="{9F905F41-70E8-4664-95E2-F07C8CAC15FE}" srcId="{53FE0716-18CA-45D5-B020-7CDF7AE7F8D1}" destId="{1CE4FAD5-58C1-4CF2-8EB2-1F5E97223CCC}" srcOrd="1" destOrd="0" parTransId="{7937B2DD-DC74-4888-9AC1-EB522D63872A}" sibTransId="{C377C4E8-0BB9-437E-A5B4-42111B1A8FBB}"/>
    <dgm:cxn modelId="{1F733A93-D6F3-45ED-B273-A4DBB34F3DE3}" type="presParOf" srcId="{243521CA-9257-46C2-BF57-B4D4AFA78313}" destId="{B9E1DA2D-EA10-4CA0-9248-55FB6EA5D697}" srcOrd="0" destOrd="0" presId="urn:microsoft.com/office/officeart/2005/8/layout/vList2"/>
    <dgm:cxn modelId="{2A39E560-26CE-4AD8-B680-CF54615558D5}" type="presParOf" srcId="{243521CA-9257-46C2-BF57-B4D4AFA78313}" destId="{EB005E6C-8B66-472B-A527-D516B23F30B5}" srcOrd="1" destOrd="0" presId="urn:microsoft.com/office/officeart/2005/8/layout/vList2"/>
    <dgm:cxn modelId="{C5DD87B6-3D70-448E-8C59-C65E165DCB7D}" type="presParOf" srcId="{243521CA-9257-46C2-BF57-B4D4AFA78313}" destId="{996DB28F-A12C-491B-A88C-0A2CF4FAB0E1}" srcOrd="2" destOrd="0" presId="urn:microsoft.com/office/officeart/2005/8/layout/vList2"/>
    <dgm:cxn modelId="{1A4F477A-C1C5-4AF5-B856-CFFD8C9F0DE8}" type="presParOf" srcId="{243521CA-9257-46C2-BF57-B4D4AFA78313}" destId="{8FCF975F-0EFD-4A85-B1E7-9A8C0425F20E}" srcOrd="3" destOrd="0" presId="urn:microsoft.com/office/officeart/2005/8/layout/vList2"/>
    <dgm:cxn modelId="{2BDE0075-21E4-47C9-9673-1E7BC17B14E9}" type="presParOf" srcId="{243521CA-9257-46C2-BF57-B4D4AFA78313}" destId="{44ED6707-A138-44B7-8776-B53E99834CF3}" srcOrd="4" destOrd="0" presId="urn:microsoft.com/office/officeart/2005/8/layout/vList2"/>
    <dgm:cxn modelId="{50AD158F-8B61-4120-A9D8-B931659F309C}" type="presParOf" srcId="{243521CA-9257-46C2-BF57-B4D4AFA78313}" destId="{DAE59514-1476-4236-BF2A-C4CF5F9A98A6}" srcOrd="5" destOrd="0" presId="urn:microsoft.com/office/officeart/2005/8/layout/vList2"/>
    <dgm:cxn modelId="{81418250-7117-4B94-859B-6E84660999F5}" type="presParOf" srcId="{243521CA-9257-46C2-BF57-B4D4AFA78313}" destId="{DB4C0D16-1A15-4807-826A-8D8BFC7537BD}"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FE0716-18CA-45D5-B020-7CDF7AE7F8D1}"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5F7BC217-FD0C-427F-A246-232AE6821E05}">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spcAft>
              <a:spcPts val="0"/>
            </a:spcAft>
          </a:pP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خوف</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720613D-A745-4828-9105-D84005042F7B}" type="parTrans" cxnId="{3D180C0E-BFF6-4B2A-B280-1C5E710953AB}">
      <dgm:prSet/>
      <dgm:spPr/>
      <dgm:t>
        <a:bodyPr/>
        <a:lstStyle/>
        <a:p>
          <a:pPr rtl="1"/>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8B01E09-6649-4C8F-BB26-5EDA3718E2DF}" type="sibTrans" cxnId="{3D180C0E-BFF6-4B2A-B280-1C5E710953AB}">
      <dgm:prSet/>
      <dgm:spPr/>
      <dgm:t>
        <a:bodyPr/>
        <a:lstStyle/>
        <a:p>
          <a:pPr rtl="1"/>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197CB49-6A27-4FFD-98F2-18869F1B50CB}">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حزن</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704A463-836E-4933-958F-E0CC8E300493}" type="parTrans" cxnId="{A007CF83-3B81-49EA-82FA-FF703BE09850}">
      <dgm:prSet/>
      <dgm:spPr/>
      <dgm:t>
        <a:bodyPr/>
        <a:lstStyle/>
        <a:p>
          <a:pPr rtl="1"/>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41B717A-6D4C-47ED-AD74-B2966902386B}" type="sibTrans" cxnId="{A007CF83-3B81-49EA-82FA-FF703BE09850}">
      <dgm:prSet/>
      <dgm:spPr/>
      <dgm:t>
        <a:bodyPr/>
        <a:lstStyle/>
        <a:p>
          <a:pPr rtl="1"/>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0933EE9-EF78-4AF0-A4BD-EC1A15F97D6E}">
      <dgm:prSet phldrT="[Text]"/>
      <dgm:spPr>
        <a:solidFill>
          <a:srgbClr val="D2DEEF"/>
        </a:solidFill>
        <a:ln>
          <a:solidFill>
            <a:srgbClr val="1A3F6D"/>
          </a:solidFill>
        </a:ln>
      </dgm:spPr>
      <dgm:t>
        <a:bodyPr/>
        <a:lstStyle/>
        <a:p>
          <a:pPr rtl="1"/>
          <a:r>
            <a:rPr lang="ur-PK" dirty="0" smtClean="0">
              <a:effectLst/>
              <a:latin typeface="Jameel Noori Nastaleeq" pitchFamily="2" charset="-78"/>
              <a:cs typeface="Jameel Noori Nastaleeq" pitchFamily="2" charset="-78"/>
            </a:rPr>
            <a:t>ماضی کے افسوسناک واقعات</a:t>
          </a:r>
          <a:endParaRPr lang="en-US" dirty="0">
            <a:effectLst/>
            <a:latin typeface="Jameel Noori Nastaleeq" pitchFamily="2" charset="-78"/>
            <a:cs typeface="Jameel Noori Nastaleeq" pitchFamily="2" charset="-78"/>
          </a:endParaRPr>
        </a:p>
      </dgm:t>
    </dgm:pt>
    <dgm:pt modelId="{470BC815-A9FB-465D-AA07-40B6E9FED718}" type="parTrans" cxnId="{FCE06253-3AF2-401F-BBE6-D8C068DC7F05}">
      <dgm:prSet/>
      <dgm:spPr/>
      <dgm:t>
        <a:bodyPr/>
        <a:lstStyle/>
        <a:p>
          <a:pPr rtl="1"/>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2A11408-9112-4E90-A48A-950A2E2BC656}" type="sibTrans" cxnId="{FCE06253-3AF2-401F-BBE6-D8C068DC7F05}">
      <dgm:prSet/>
      <dgm:spPr/>
      <dgm:t>
        <a:bodyPr/>
        <a:lstStyle/>
        <a:p>
          <a:pPr rtl="1"/>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3EDF3D2-0288-4EAB-A59C-2CDCA9BDC436}">
      <dgm:prSet phldrT="[Text]"/>
      <dgm:spPr>
        <a:solidFill>
          <a:srgbClr val="D2DEEF"/>
        </a:solidFill>
        <a:ln>
          <a:solidFill>
            <a:srgbClr val="1A3F6D"/>
          </a:solidFill>
        </a:ln>
      </dgm:spPr>
      <dgm:t>
        <a:bodyPr/>
        <a:lstStyle/>
        <a:p>
          <a:pPr rtl="1">
            <a:spcAft>
              <a:spcPts val="0"/>
            </a:spcAft>
          </a:pPr>
          <a:r>
            <a:rPr lang="ur-PK" dirty="0" smtClean="0">
              <a:effectLst/>
              <a:latin typeface="Jameel Noori Nastaleeq" pitchFamily="2" charset="-78"/>
              <a:cs typeface="Jameel Noori Nastaleeq" pitchFamily="2" charset="-78"/>
            </a:rPr>
            <a:t>مستقبل کے اندیشے</a:t>
          </a:r>
          <a:endParaRPr lang="en-US" dirty="0">
            <a:effectLst/>
            <a:latin typeface="Jameel Noori Nastaleeq" pitchFamily="2" charset="-78"/>
            <a:cs typeface="Jameel Noori Nastaleeq" pitchFamily="2" charset="-78"/>
          </a:endParaRPr>
        </a:p>
      </dgm:t>
    </dgm:pt>
    <dgm:pt modelId="{43BAF3FA-EC0F-4849-9D33-2F55AD8E41D7}" type="parTrans" cxnId="{EB57FF3C-CBF8-44C4-A714-1A629D250F69}">
      <dgm:prSet/>
      <dgm:spPr/>
      <dgm:t>
        <a:bodyPr/>
        <a:lstStyle/>
        <a:p>
          <a:endParaRPr lang="en-US"/>
        </a:p>
      </dgm:t>
    </dgm:pt>
    <dgm:pt modelId="{824F016B-ED5B-48CB-B419-45774D7FB1D9}" type="sibTrans" cxnId="{EB57FF3C-CBF8-44C4-A714-1A629D250F69}">
      <dgm:prSet/>
      <dgm:spPr/>
      <dgm:t>
        <a:bodyPr/>
        <a:lstStyle/>
        <a:p>
          <a:endParaRPr lang="en-US"/>
        </a:p>
      </dgm:t>
    </dgm:pt>
    <dgm:pt modelId="{9C5FF684-4B9E-4526-91D4-162EB5A1AAEC}" type="pres">
      <dgm:prSet presAssocID="{53FE0716-18CA-45D5-B020-7CDF7AE7F8D1}" presName="Name0" presStyleCnt="0">
        <dgm:presLayoutVars>
          <dgm:dir val="rev"/>
          <dgm:animLvl val="lvl"/>
          <dgm:resizeHandles val="exact"/>
        </dgm:presLayoutVars>
      </dgm:prSet>
      <dgm:spPr/>
      <dgm:t>
        <a:bodyPr/>
        <a:lstStyle/>
        <a:p>
          <a:endParaRPr lang="en-US"/>
        </a:p>
      </dgm:t>
    </dgm:pt>
    <dgm:pt modelId="{22D2D03A-8FED-44B8-AFAF-8BFAD5121169}" type="pres">
      <dgm:prSet presAssocID="{5F7BC217-FD0C-427F-A246-232AE6821E05}" presName="linNode" presStyleCnt="0"/>
      <dgm:spPr/>
    </dgm:pt>
    <dgm:pt modelId="{3A475680-799D-4EBD-91B8-17A80CE68155}" type="pres">
      <dgm:prSet presAssocID="{5F7BC217-FD0C-427F-A246-232AE6821E05}" presName="parentText" presStyleLbl="node1" presStyleIdx="0" presStyleCnt="2">
        <dgm:presLayoutVars>
          <dgm:chMax val="1"/>
          <dgm:bulletEnabled val="1"/>
        </dgm:presLayoutVars>
      </dgm:prSet>
      <dgm:spPr/>
      <dgm:t>
        <a:bodyPr/>
        <a:lstStyle/>
        <a:p>
          <a:endParaRPr lang="en-US"/>
        </a:p>
      </dgm:t>
    </dgm:pt>
    <dgm:pt modelId="{56FA23DB-BBC7-4710-BCB9-2B63286250CF}" type="pres">
      <dgm:prSet presAssocID="{5F7BC217-FD0C-427F-A246-232AE6821E05}" presName="descendantText" presStyleLbl="alignAccFollowNode1" presStyleIdx="0" presStyleCnt="2">
        <dgm:presLayoutVars>
          <dgm:bulletEnabled val="1"/>
        </dgm:presLayoutVars>
      </dgm:prSet>
      <dgm:spPr/>
      <dgm:t>
        <a:bodyPr/>
        <a:lstStyle/>
        <a:p>
          <a:endParaRPr lang="en-US"/>
        </a:p>
      </dgm:t>
    </dgm:pt>
    <dgm:pt modelId="{16F41572-7675-499C-BA7B-F0B28BA50984}" type="pres">
      <dgm:prSet presAssocID="{A8B01E09-6649-4C8F-BB26-5EDA3718E2DF}" presName="sp" presStyleCnt="0"/>
      <dgm:spPr/>
    </dgm:pt>
    <dgm:pt modelId="{D62C7D3E-0A2F-4095-86B3-03279611629B}" type="pres">
      <dgm:prSet presAssocID="{B197CB49-6A27-4FFD-98F2-18869F1B50CB}" presName="linNode" presStyleCnt="0"/>
      <dgm:spPr/>
    </dgm:pt>
    <dgm:pt modelId="{3CF81C3F-8114-408F-885A-BCE02E9E1234}" type="pres">
      <dgm:prSet presAssocID="{B197CB49-6A27-4FFD-98F2-18869F1B50CB}" presName="parentText" presStyleLbl="node1" presStyleIdx="1" presStyleCnt="2">
        <dgm:presLayoutVars>
          <dgm:chMax val="1"/>
          <dgm:bulletEnabled val="1"/>
        </dgm:presLayoutVars>
      </dgm:prSet>
      <dgm:spPr/>
      <dgm:t>
        <a:bodyPr/>
        <a:lstStyle/>
        <a:p>
          <a:endParaRPr lang="en-US"/>
        </a:p>
      </dgm:t>
    </dgm:pt>
    <dgm:pt modelId="{62895B5F-BD3B-4DDC-B1F4-1486A3803C05}" type="pres">
      <dgm:prSet presAssocID="{B197CB49-6A27-4FFD-98F2-18869F1B50CB}" presName="descendantText" presStyleLbl="alignAccFollowNode1" presStyleIdx="1" presStyleCnt="2">
        <dgm:presLayoutVars>
          <dgm:bulletEnabled val="1"/>
        </dgm:presLayoutVars>
      </dgm:prSet>
      <dgm:spPr/>
      <dgm:t>
        <a:bodyPr/>
        <a:lstStyle/>
        <a:p>
          <a:endParaRPr lang="en-US"/>
        </a:p>
      </dgm:t>
    </dgm:pt>
  </dgm:ptLst>
  <dgm:cxnLst>
    <dgm:cxn modelId="{A007CF83-3B81-49EA-82FA-FF703BE09850}" srcId="{53FE0716-18CA-45D5-B020-7CDF7AE7F8D1}" destId="{B197CB49-6A27-4FFD-98F2-18869F1B50CB}" srcOrd="1" destOrd="0" parTransId="{5704A463-836E-4933-958F-E0CC8E300493}" sibTransId="{E41B717A-6D4C-47ED-AD74-B2966902386B}"/>
    <dgm:cxn modelId="{4CD34481-B3C1-4499-914E-43A6049248EB}" type="presOf" srcId="{03EDF3D2-0288-4EAB-A59C-2CDCA9BDC436}" destId="{56FA23DB-BBC7-4710-BCB9-2B63286250CF}" srcOrd="0" destOrd="0" presId="urn:microsoft.com/office/officeart/2005/8/layout/vList5"/>
    <dgm:cxn modelId="{FCE06253-3AF2-401F-BBE6-D8C068DC7F05}" srcId="{B197CB49-6A27-4FFD-98F2-18869F1B50CB}" destId="{80933EE9-EF78-4AF0-A4BD-EC1A15F97D6E}" srcOrd="0" destOrd="0" parTransId="{470BC815-A9FB-465D-AA07-40B6E9FED718}" sibTransId="{22A11408-9112-4E90-A48A-950A2E2BC656}"/>
    <dgm:cxn modelId="{1CB0C030-0716-4A45-9E6D-F08245A0A142}" type="presOf" srcId="{B197CB49-6A27-4FFD-98F2-18869F1B50CB}" destId="{3CF81C3F-8114-408F-885A-BCE02E9E1234}" srcOrd="0" destOrd="0" presId="urn:microsoft.com/office/officeart/2005/8/layout/vList5"/>
    <dgm:cxn modelId="{3026F60A-8919-4898-BC61-DB284D1A2D41}" type="presOf" srcId="{53FE0716-18CA-45D5-B020-7CDF7AE7F8D1}" destId="{9C5FF684-4B9E-4526-91D4-162EB5A1AAEC}" srcOrd="0" destOrd="0" presId="urn:microsoft.com/office/officeart/2005/8/layout/vList5"/>
    <dgm:cxn modelId="{68B4099C-E160-4672-AC19-D8A47034A7E4}" type="presOf" srcId="{80933EE9-EF78-4AF0-A4BD-EC1A15F97D6E}" destId="{62895B5F-BD3B-4DDC-B1F4-1486A3803C05}" srcOrd="0" destOrd="0" presId="urn:microsoft.com/office/officeart/2005/8/layout/vList5"/>
    <dgm:cxn modelId="{3D180C0E-BFF6-4B2A-B280-1C5E710953AB}" srcId="{53FE0716-18CA-45D5-B020-7CDF7AE7F8D1}" destId="{5F7BC217-FD0C-427F-A246-232AE6821E05}" srcOrd="0" destOrd="0" parTransId="{1720613D-A745-4828-9105-D84005042F7B}" sibTransId="{A8B01E09-6649-4C8F-BB26-5EDA3718E2DF}"/>
    <dgm:cxn modelId="{55A029F1-068D-42F1-BCAA-E00E09C1C193}" type="presOf" srcId="{5F7BC217-FD0C-427F-A246-232AE6821E05}" destId="{3A475680-799D-4EBD-91B8-17A80CE68155}" srcOrd="0" destOrd="0" presId="urn:microsoft.com/office/officeart/2005/8/layout/vList5"/>
    <dgm:cxn modelId="{EB57FF3C-CBF8-44C4-A714-1A629D250F69}" srcId="{5F7BC217-FD0C-427F-A246-232AE6821E05}" destId="{03EDF3D2-0288-4EAB-A59C-2CDCA9BDC436}" srcOrd="0" destOrd="0" parTransId="{43BAF3FA-EC0F-4849-9D33-2F55AD8E41D7}" sibTransId="{824F016B-ED5B-48CB-B419-45774D7FB1D9}"/>
    <dgm:cxn modelId="{E3AD7AE5-FF3D-41B5-88E4-23AA5C641AE4}" type="presParOf" srcId="{9C5FF684-4B9E-4526-91D4-162EB5A1AAEC}" destId="{22D2D03A-8FED-44B8-AFAF-8BFAD5121169}" srcOrd="0" destOrd="0" presId="urn:microsoft.com/office/officeart/2005/8/layout/vList5"/>
    <dgm:cxn modelId="{8837D8AB-C517-409A-980E-DD3949AB6B46}" type="presParOf" srcId="{22D2D03A-8FED-44B8-AFAF-8BFAD5121169}" destId="{3A475680-799D-4EBD-91B8-17A80CE68155}" srcOrd="0" destOrd="0" presId="urn:microsoft.com/office/officeart/2005/8/layout/vList5"/>
    <dgm:cxn modelId="{EC3CA74D-8A61-4AD4-A0C5-63839228D8A8}" type="presParOf" srcId="{22D2D03A-8FED-44B8-AFAF-8BFAD5121169}" destId="{56FA23DB-BBC7-4710-BCB9-2B63286250CF}" srcOrd="1" destOrd="0" presId="urn:microsoft.com/office/officeart/2005/8/layout/vList5"/>
    <dgm:cxn modelId="{0DF9FB18-2FCD-4E44-9251-3508F81B4354}" type="presParOf" srcId="{9C5FF684-4B9E-4526-91D4-162EB5A1AAEC}" destId="{16F41572-7675-499C-BA7B-F0B28BA50984}" srcOrd="1" destOrd="0" presId="urn:microsoft.com/office/officeart/2005/8/layout/vList5"/>
    <dgm:cxn modelId="{7B83B8F4-3752-4E76-A757-25646105B67A}" type="presParOf" srcId="{9C5FF684-4B9E-4526-91D4-162EB5A1AAEC}" destId="{D62C7D3E-0A2F-4095-86B3-03279611629B}" srcOrd="2" destOrd="0" presId="urn:microsoft.com/office/officeart/2005/8/layout/vList5"/>
    <dgm:cxn modelId="{2B834267-1665-4527-B3A8-460B8670FA2A}" type="presParOf" srcId="{D62C7D3E-0A2F-4095-86B3-03279611629B}" destId="{3CF81C3F-8114-408F-885A-BCE02E9E1234}" srcOrd="0" destOrd="0" presId="urn:microsoft.com/office/officeart/2005/8/layout/vList5"/>
    <dgm:cxn modelId="{286BA5DE-2864-4870-AF28-5F010B8C9E1D}" type="presParOf" srcId="{D62C7D3E-0A2F-4095-86B3-03279611629B}" destId="{62895B5F-BD3B-4DDC-B1F4-1486A3803C05}"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720C5FC1-1B5C-4E16-A6F5-FD1D33E007DA}">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نفسانی خواہشات کی تکمیل</a:t>
          </a:r>
          <a:endParaRPr lang="en-US"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A484020-7876-4E17-9F9A-93681ED9D746}" type="parTrans" cxnId="{061AA5F1-DF8C-4A13-A975-E260D5DE0792}">
      <dgm:prSet/>
      <dgm:spPr/>
      <dgm:t>
        <a:bodyPr/>
        <a:lstStyle/>
        <a:p>
          <a:endParaRPr lang="en-US">
            <a:latin typeface="Jameel Noori Nastaleeq" panose="02000503000000020004" pitchFamily="2" charset="-78"/>
            <a:cs typeface="Jameel Noori Nastaleeq" panose="02000503000000020004" pitchFamily="2" charset="-78"/>
          </a:endParaRPr>
        </a:p>
      </dgm:t>
    </dgm:pt>
    <dgm:pt modelId="{1A5A3450-FC44-4129-A94E-81B7B690D936}" type="sibTrans" cxnId="{061AA5F1-DF8C-4A13-A975-E260D5DE0792}">
      <dgm:prSet/>
      <dgm:spPr/>
      <dgm:t>
        <a:bodyPr/>
        <a:lstStyle/>
        <a:p>
          <a:endParaRPr lang="en-US">
            <a:latin typeface="Jameel Noori Nastaleeq" panose="02000503000000020004" pitchFamily="2" charset="-78"/>
            <a:cs typeface="Jameel Noori Nastaleeq" panose="02000503000000020004" pitchFamily="2" charset="-78"/>
          </a:endParaRPr>
        </a:p>
      </dgm:t>
    </dgm:pt>
    <dgm:pt modelId="{87680122-6056-4E0C-A6E6-E45E9A1EA07C}">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ذوق سے تعلق رکھنے والی نعمتیں</a:t>
          </a:r>
          <a:endParaRPr lang="en-US"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EFBA79E-7E51-4D4A-91B5-332B7D2027D1}" type="parTrans" cxnId="{79550E70-6316-4774-A0A3-EA8300649544}">
      <dgm:prSet/>
      <dgm:spPr/>
      <dgm:t>
        <a:bodyPr/>
        <a:lstStyle/>
        <a:p>
          <a:endParaRPr lang="en-US">
            <a:latin typeface="Jameel Noori Nastaleeq" panose="02000503000000020004" pitchFamily="2" charset="-78"/>
            <a:cs typeface="Jameel Noori Nastaleeq" panose="02000503000000020004" pitchFamily="2" charset="-78"/>
          </a:endParaRPr>
        </a:p>
      </dgm:t>
    </dgm:pt>
    <dgm:pt modelId="{3B534DE6-1E49-4D7F-99E0-0D708A510685}" type="sibTrans" cxnId="{79550E70-6316-4774-A0A3-EA8300649544}">
      <dgm:prSet/>
      <dgm:spPr/>
      <dgm:t>
        <a:bodyPr/>
        <a:lstStyle/>
        <a:p>
          <a:endParaRPr lang="en-US">
            <a:latin typeface="Jameel Noori Nastaleeq" panose="02000503000000020004" pitchFamily="2" charset="-78"/>
            <a:cs typeface="Jameel Noori Nastaleeq" panose="02000503000000020004" pitchFamily="2" charset="-78"/>
          </a:endParaRPr>
        </a:p>
      </dgm:t>
    </dgm:pt>
    <dgm:pt modelId="{10DBF6A6-BF18-4D36-9828-A84CD858C4FC}">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ایسی نعمتیں جن کا تصور اس دنیا میں ناممکن ہے</a:t>
          </a:r>
          <a:endParaRPr lang="en-US"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F568AE4-641B-4819-A93B-AF6C74E9D6AB}" type="parTrans" cxnId="{07CB32FA-594B-4509-A02A-092693F71439}">
      <dgm:prSet/>
      <dgm:spPr/>
      <dgm:t>
        <a:bodyPr/>
        <a:lstStyle/>
        <a:p>
          <a:endParaRPr lang="en-US">
            <a:latin typeface="Jameel Noori Nastaleeq" panose="02000503000000020004" pitchFamily="2" charset="-78"/>
            <a:cs typeface="Jameel Noori Nastaleeq" panose="02000503000000020004" pitchFamily="2" charset="-78"/>
          </a:endParaRPr>
        </a:p>
      </dgm:t>
    </dgm:pt>
    <dgm:pt modelId="{DDA4C145-8F3B-4845-804F-B101C6E1DF2B}" type="sibTrans" cxnId="{07CB32FA-594B-4509-A02A-092693F71439}">
      <dgm:prSet/>
      <dgm:spPr/>
      <dgm:t>
        <a:bodyPr/>
        <a:lstStyle/>
        <a:p>
          <a:endParaRPr lang="en-US">
            <a:latin typeface="Jameel Noori Nastaleeq" panose="02000503000000020004" pitchFamily="2" charset="-78"/>
            <a:cs typeface="Jameel Noori Nastaleeq" panose="02000503000000020004" pitchFamily="2" charset="-78"/>
          </a:endParaRPr>
        </a:p>
      </dgm:t>
    </dgm:pt>
    <dgm:pt modelId="{9CA9DA35-7DF5-4763-949E-7E91FB1D0CF3}">
      <dgm:prSet phldrT="[Text]"/>
      <dgm:spPr/>
      <dgm:t>
        <a:bodyPr/>
        <a:lstStyle/>
        <a:p>
          <a:pPr rtl="1"/>
          <a:r>
            <a:rPr lang="ur-PK" dirty="0" smtClean="0">
              <a:latin typeface="Jameel Noori Nastaleeq" panose="02000503000000020004" pitchFamily="2" charset="-78"/>
              <a:cs typeface="Jameel Noori Nastaleeq" panose="02000503000000020004" pitchFamily="2" charset="-78"/>
            </a:rPr>
            <a:t>یہ نعمتیں بغیر طلب کیے عطا کی جائیں گی</a:t>
          </a:r>
          <a:endParaRPr lang="en-US" dirty="0">
            <a:latin typeface="Jameel Noori Nastaleeq" panose="02000503000000020004" pitchFamily="2" charset="-78"/>
            <a:cs typeface="Jameel Noori Nastaleeq" panose="02000503000000020004" pitchFamily="2" charset="-78"/>
          </a:endParaRPr>
        </a:p>
      </dgm:t>
    </dgm:pt>
    <dgm:pt modelId="{2FC701A7-CF78-48B2-A927-A4D30CC5C32B}" type="parTrans" cxnId="{4295A067-544E-42BA-B1BB-029D8089891B}">
      <dgm:prSet/>
      <dgm:spPr/>
      <dgm:t>
        <a:bodyPr/>
        <a:lstStyle/>
        <a:p>
          <a:endParaRPr lang="en-US">
            <a:latin typeface="Jameel Noori Nastaleeq" panose="02000503000000020004" pitchFamily="2" charset="-78"/>
            <a:cs typeface="Jameel Noori Nastaleeq" panose="02000503000000020004" pitchFamily="2" charset="-78"/>
          </a:endParaRPr>
        </a:p>
      </dgm:t>
    </dgm:pt>
    <dgm:pt modelId="{D96E29A4-09C7-42B4-841B-2749DC4D2C7E}" type="sibTrans" cxnId="{4295A067-544E-42BA-B1BB-029D8089891B}">
      <dgm:prSet/>
      <dgm:spPr/>
      <dgm:t>
        <a:bodyPr/>
        <a:lstStyle/>
        <a:p>
          <a:endParaRPr lang="en-US">
            <a:latin typeface="Jameel Noori Nastaleeq" panose="02000503000000020004" pitchFamily="2" charset="-78"/>
            <a:cs typeface="Jameel Noori Nastaleeq" panose="02000503000000020004" pitchFamily="2" charset="-78"/>
          </a:endParaRPr>
        </a:p>
      </dgm:t>
    </dgm:pt>
    <dgm:pt modelId="{8750550C-2ADB-4CAA-A113-6A5CCDDA356D}">
      <dgm:prSet phldrT="[Text]" custT="1"/>
      <dgm:spPr/>
      <dgm:t>
        <a:bodyPr/>
        <a:lstStyle/>
        <a:p>
          <a:pPr rtl="1"/>
          <a:r>
            <a:rPr lang="ur-PK" sz="2800" dirty="0" smtClean="0">
              <a:latin typeface="Al Qalam Quran Publisher" panose="02040503050201020203" pitchFamily="18" charset="-78"/>
              <a:cs typeface="Al Qalam Quran Publisher" panose="02040503050201020203" pitchFamily="18" charset="-78"/>
            </a:rPr>
            <a:t>مَا تَشْتَهِيْۤ اَنْفُسُكُمْ </a:t>
          </a:r>
          <a:endParaRPr lang="en-US" sz="2800" dirty="0">
            <a:latin typeface="Al Qalam Quran Publisher" panose="02040503050201020203" pitchFamily="18" charset="-78"/>
            <a:cs typeface="Al Qalam Quran Publisher" panose="02040503050201020203" pitchFamily="18" charset="-78"/>
          </a:endParaRPr>
        </a:p>
      </dgm:t>
    </dgm:pt>
    <dgm:pt modelId="{96ADACA0-341C-4B9B-89E7-65731C0C018C}" type="parTrans" cxnId="{FAFD55FB-DBC6-421A-B893-EAC948FE71F6}">
      <dgm:prSet/>
      <dgm:spPr/>
      <dgm:t>
        <a:bodyPr/>
        <a:lstStyle/>
        <a:p>
          <a:endParaRPr lang="en-US">
            <a:latin typeface="Jameel Noori Nastaleeq" panose="02000503000000020004" pitchFamily="2" charset="-78"/>
            <a:cs typeface="Jameel Noori Nastaleeq" panose="02000503000000020004" pitchFamily="2" charset="-78"/>
          </a:endParaRPr>
        </a:p>
      </dgm:t>
    </dgm:pt>
    <dgm:pt modelId="{709AB9C7-C659-4A48-AC41-6E6C8F1A48B0}" type="sibTrans" cxnId="{FAFD55FB-DBC6-421A-B893-EAC948FE71F6}">
      <dgm:prSet/>
      <dgm:spPr/>
      <dgm:t>
        <a:bodyPr/>
        <a:lstStyle/>
        <a:p>
          <a:endParaRPr lang="en-US">
            <a:latin typeface="Jameel Noori Nastaleeq" panose="02000503000000020004" pitchFamily="2" charset="-78"/>
            <a:cs typeface="Jameel Noori Nastaleeq" panose="02000503000000020004" pitchFamily="2" charset="-78"/>
          </a:endParaRPr>
        </a:p>
      </dgm:t>
    </dgm:pt>
    <dgm:pt modelId="{A2C70D23-5EB4-4C79-9CBE-0644D3FB96E7}">
      <dgm:prSet phldrT="[Text]"/>
      <dgm:spPr/>
      <dgm:t>
        <a:bodyPr/>
        <a:lstStyle/>
        <a:p>
          <a:pPr rtl="1"/>
          <a:r>
            <a:rPr lang="ur-PK" dirty="0" smtClean="0">
              <a:latin typeface="Jameel Noori Nastaleeq" panose="02000503000000020004" pitchFamily="2" charset="-78"/>
              <a:cs typeface="Jameel Noori Nastaleeq" panose="02000503000000020004" pitchFamily="2" charset="-78"/>
            </a:rPr>
            <a:t>طلب کرنے پر یہ نعمتیں فراہم کردی جائیں گی</a:t>
          </a:r>
          <a:endParaRPr lang="en-US" dirty="0">
            <a:latin typeface="Jameel Noori Nastaleeq" panose="02000503000000020004" pitchFamily="2" charset="-78"/>
            <a:cs typeface="Jameel Noori Nastaleeq" panose="02000503000000020004" pitchFamily="2" charset="-78"/>
          </a:endParaRPr>
        </a:p>
      </dgm:t>
    </dgm:pt>
    <dgm:pt modelId="{0752AB5E-168B-44F6-A61A-46D34A2A7442}" type="parTrans" cxnId="{31B4707A-2FB4-4461-B5A1-6DCCE2D6BBC3}">
      <dgm:prSet/>
      <dgm:spPr/>
      <dgm:t>
        <a:bodyPr/>
        <a:lstStyle/>
        <a:p>
          <a:endParaRPr lang="en-US">
            <a:latin typeface="Jameel Noori Nastaleeq" panose="02000503000000020004" pitchFamily="2" charset="-78"/>
            <a:cs typeface="Jameel Noori Nastaleeq" panose="02000503000000020004" pitchFamily="2" charset="-78"/>
          </a:endParaRPr>
        </a:p>
      </dgm:t>
    </dgm:pt>
    <dgm:pt modelId="{BDE55297-4366-4F06-BD65-8FA5ADAA651C}" type="sibTrans" cxnId="{31B4707A-2FB4-4461-B5A1-6DCCE2D6BBC3}">
      <dgm:prSet/>
      <dgm:spPr/>
      <dgm:t>
        <a:bodyPr/>
        <a:lstStyle/>
        <a:p>
          <a:endParaRPr lang="en-US">
            <a:latin typeface="Jameel Noori Nastaleeq" panose="02000503000000020004" pitchFamily="2" charset="-78"/>
            <a:cs typeface="Jameel Noori Nastaleeq" panose="02000503000000020004" pitchFamily="2" charset="-78"/>
          </a:endParaRPr>
        </a:p>
      </dgm:t>
    </dgm:pt>
    <dgm:pt modelId="{7BBC9863-DAC4-4F55-9BCE-59D224CAF8EF}">
      <dgm:prSet phldrT="[Text]" custT="1"/>
      <dgm:spPr/>
      <dgm:t>
        <a:bodyPr/>
        <a:lstStyle/>
        <a:p>
          <a:pPr rtl="1"/>
          <a:r>
            <a:rPr lang="ur-PK" sz="2800" dirty="0" smtClean="0">
              <a:latin typeface="Al Qalam Quran Publisher" panose="02040503050201020203" pitchFamily="18" charset="-78"/>
              <a:cs typeface="Al Qalam Quran Publisher" panose="02040503050201020203" pitchFamily="18" charset="-78"/>
            </a:rPr>
            <a:t>تَدَّعُوْنَ</a:t>
          </a:r>
          <a:endParaRPr lang="en-US" sz="2800" dirty="0">
            <a:latin typeface="Al Qalam Quran Publisher" panose="02040503050201020203" pitchFamily="18" charset="-78"/>
            <a:cs typeface="Al Qalam Quran Publisher" panose="02040503050201020203" pitchFamily="18" charset="-78"/>
          </a:endParaRPr>
        </a:p>
      </dgm:t>
    </dgm:pt>
    <dgm:pt modelId="{8F6A6315-763F-423B-BA16-A52B1D49DF55}" type="parTrans" cxnId="{C740D924-A4F4-4E28-A94F-FED272B5111D}">
      <dgm:prSet/>
      <dgm:spPr/>
      <dgm:t>
        <a:bodyPr/>
        <a:lstStyle/>
        <a:p>
          <a:endParaRPr lang="en-US">
            <a:latin typeface="Jameel Noori Nastaleeq" panose="02000503000000020004" pitchFamily="2" charset="-78"/>
            <a:cs typeface="Jameel Noori Nastaleeq" panose="02000503000000020004" pitchFamily="2" charset="-78"/>
          </a:endParaRPr>
        </a:p>
      </dgm:t>
    </dgm:pt>
    <dgm:pt modelId="{F13B7FCD-AD1F-42BE-960A-085B08B25B42}" type="sibTrans" cxnId="{C740D924-A4F4-4E28-A94F-FED272B5111D}">
      <dgm:prSet/>
      <dgm:spPr/>
      <dgm:t>
        <a:bodyPr/>
        <a:lstStyle/>
        <a:p>
          <a:endParaRPr lang="en-US">
            <a:latin typeface="Jameel Noori Nastaleeq" panose="02000503000000020004" pitchFamily="2" charset="-78"/>
            <a:cs typeface="Jameel Noori Nastaleeq" panose="02000503000000020004" pitchFamily="2" charset="-78"/>
          </a:endParaRPr>
        </a:p>
      </dgm:t>
    </dgm:pt>
    <dgm:pt modelId="{E7AEA376-1254-490C-8532-D14628DD1983}">
      <dgm:prSet phldrT="[Text]"/>
      <dgm:spPr/>
      <dgm:t>
        <a:bodyPr/>
        <a:lstStyle/>
        <a:p>
          <a:pPr rtl="1"/>
          <a:r>
            <a:rPr lang="ur-PK" dirty="0" smtClean="0">
              <a:latin typeface="Jameel Noori Nastaleeq" panose="02000503000000020004" pitchFamily="2" charset="-78"/>
              <a:cs typeface="Jameel Noori Nastaleeq" panose="02000503000000020004" pitchFamily="2" charset="-78"/>
            </a:rPr>
            <a:t>اِن نعمتوں کا بیان اگلی آیت میں آرہا ہے</a:t>
          </a:r>
          <a:endParaRPr lang="en-US" dirty="0">
            <a:latin typeface="Jameel Noori Nastaleeq" panose="02000503000000020004" pitchFamily="2" charset="-78"/>
            <a:cs typeface="Jameel Noori Nastaleeq" panose="02000503000000020004" pitchFamily="2" charset="-78"/>
          </a:endParaRPr>
        </a:p>
      </dgm:t>
    </dgm:pt>
    <dgm:pt modelId="{3685DDD9-5E40-4793-98A4-815D3131E17F}" type="parTrans" cxnId="{19271D01-BFB8-4144-8BD3-72875DC68B3C}">
      <dgm:prSet/>
      <dgm:spPr/>
      <dgm:t>
        <a:bodyPr/>
        <a:lstStyle/>
        <a:p>
          <a:endParaRPr lang="en-US">
            <a:latin typeface="Jameel Noori Nastaleeq" panose="02000503000000020004" pitchFamily="2" charset="-78"/>
            <a:cs typeface="Jameel Noori Nastaleeq" panose="02000503000000020004" pitchFamily="2" charset="-78"/>
          </a:endParaRPr>
        </a:p>
      </dgm:t>
    </dgm:pt>
    <dgm:pt modelId="{8C6DC201-2968-4771-BEB3-06B2D3E4DF95}" type="sibTrans" cxnId="{19271D01-BFB8-4144-8BD3-72875DC68B3C}">
      <dgm:prSet/>
      <dgm:spPr/>
      <dgm:t>
        <a:bodyPr/>
        <a:lstStyle/>
        <a:p>
          <a:endParaRPr lang="en-US">
            <a:latin typeface="Jameel Noori Nastaleeq" panose="02000503000000020004" pitchFamily="2" charset="-78"/>
            <a:cs typeface="Jameel Noori Nastaleeq" panose="02000503000000020004" pitchFamily="2" charset="-78"/>
          </a:endParaRPr>
        </a:p>
      </dgm:t>
    </dgm:pt>
    <dgm:pt modelId="{8D6ABA89-0237-45FA-A2C8-7D2F5675E5F4}">
      <dgm:prSet phldrT="[Text]" custT="1"/>
      <dgm:spPr/>
      <dgm:t>
        <a:bodyPr/>
        <a:lstStyle/>
        <a:p>
          <a:pPr rtl="1"/>
          <a:r>
            <a:rPr lang="ur-PK" sz="2800" dirty="0" smtClean="0">
              <a:latin typeface="Al Qalam Quran Publisher" panose="02040503050201020203" pitchFamily="18" charset="-78"/>
              <a:cs typeface="Al Qalam Quran Publisher" panose="02040503050201020203" pitchFamily="18" charset="-78"/>
            </a:rPr>
            <a:t>وَ لَدَيْنَا مَزِيْدٌ </a:t>
          </a:r>
          <a:endParaRPr lang="en-US" sz="2800" dirty="0">
            <a:latin typeface="Al Qalam Quran Publisher" panose="02040503050201020203" pitchFamily="18" charset="-78"/>
            <a:cs typeface="Al Qalam Quran Publisher" panose="02040503050201020203" pitchFamily="18" charset="-78"/>
          </a:endParaRPr>
        </a:p>
      </dgm:t>
    </dgm:pt>
    <dgm:pt modelId="{797059B6-E7AF-4FBF-BF33-2E258250EB3E}" type="parTrans" cxnId="{3AE7594C-0A64-4CBC-BE2C-0926878E3FC5}">
      <dgm:prSet/>
      <dgm:spPr/>
      <dgm:t>
        <a:bodyPr/>
        <a:lstStyle/>
        <a:p>
          <a:endParaRPr lang="en-US">
            <a:latin typeface="Jameel Noori Nastaleeq" panose="02000503000000020004" pitchFamily="2" charset="-78"/>
            <a:cs typeface="Jameel Noori Nastaleeq" panose="02000503000000020004" pitchFamily="2" charset="-78"/>
          </a:endParaRPr>
        </a:p>
      </dgm:t>
    </dgm:pt>
    <dgm:pt modelId="{50DF196E-C4D7-4594-891B-633E773E2E4C}" type="sibTrans" cxnId="{3AE7594C-0A64-4CBC-BE2C-0926878E3FC5}">
      <dgm:prSet/>
      <dgm:spPr/>
      <dgm:t>
        <a:bodyPr/>
        <a:lstStyle/>
        <a:p>
          <a:endParaRPr lang="en-US">
            <a:latin typeface="Jameel Noori Nastaleeq" panose="02000503000000020004" pitchFamily="2" charset="-78"/>
            <a:cs typeface="Jameel Noori Nastaleeq" panose="02000503000000020004" pitchFamily="2" charset="-78"/>
          </a:endParaRPr>
        </a:p>
      </dgm:t>
    </dgm:pt>
    <dgm:pt modelId="{00AF3692-AE5C-4EC8-B83A-34F0D9BCD8EC}"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39D5094B-3B17-4A7C-8766-0D94C3F24B95}" type="pres">
      <dgm:prSet presAssocID="{720C5FC1-1B5C-4E16-A6F5-FD1D33E007DA}" presName="horFlow" presStyleCnt="0"/>
      <dgm:spPr/>
      <dgm:t>
        <a:bodyPr/>
        <a:lstStyle/>
        <a:p>
          <a:endParaRPr lang="en-US"/>
        </a:p>
      </dgm:t>
    </dgm:pt>
    <dgm:pt modelId="{8BBF1BC0-5381-4766-AF5C-B36989019399}" type="pres">
      <dgm:prSet presAssocID="{720C5FC1-1B5C-4E16-A6F5-FD1D33E007DA}" presName="bigChev" presStyleLbl="node1" presStyleIdx="0" presStyleCnt="3"/>
      <dgm:spPr/>
      <dgm:t>
        <a:bodyPr/>
        <a:lstStyle/>
        <a:p>
          <a:endParaRPr lang="en-US"/>
        </a:p>
      </dgm:t>
    </dgm:pt>
    <dgm:pt modelId="{AC61762E-379C-4565-971F-45CCF67BD089}" type="pres">
      <dgm:prSet presAssocID="{96ADACA0-341C-4B9B-89E7-65731C0C018C}" presName="parTrans" presStyleCnt="0"/>
      <dgm:spPr/>
      <dgm:t>
        <a:bodyPr/>
        <a:lstStyle/>
        <a:p>
          <a:endParaRPr lang="en-US"/>
        </a:p>
      </dgm:t>
    </dgm:pt>
    <dgm:pt modelId="{48912DE2-19D6-4205-8DB8-6B984DDD3BF7}" type="pres">
      <dgm:prSet presAssocID="{8750550C-2ADB-4CAA-A113-6A5CCDDA356D}" presName="node" presStyleLbl="alignAccFollowNode1" presStyleIdx="0" presStyleCnt="6">
        <dgm:presLayoutVars>
          <dgm:bulletEnabled val="1"/>
        </dgm:presLayoutVars>
      </dgm:prSet>
      <dgm:spPr/>
      <dgm:t>
        <a:bodyPr/>
        <a:lstStyle/>
        <a:p>
          <a:endParaRPr lang="en-US"/>
        </a:p>
      </dgm:t>
    </dgm:pt>
    <dgm:pt modelId="{48F93697-253F-4ED3-80A5-1B71CD38AD4B}" type="pres">
      <dgm:prSet presAssocID="{709AB9C7-C659-4A48-AC41-6E6C8F1A48B0}" presName="sibTrans" presStyleCnt="0"/>
      <dgm:spPr/>
      <dgm:t>
        <a:bodyPr/>
        <a:lstStyle/>
        <a:p>
          <a:endParaRPr lang="en-US"/>
        </a:p>
      </dgm:t>
    </dgm:pt>
    <dgm:pt modelId="{9819422A-A63A-4494-A4FD-F3BDCF8C790E}" type="pres">
      <dgm:prSet presAssocID="{9CA9DA35-7DF5-4763-949E-7E91FB1D0CF3}" presName="node" presStyleLbl="alignAccFollowNode1" presStyleIdx="1" presStyleCnt="6" custScaleX="114849">
        <dgm:presLayoutVars>
          <dgm:bulletEnabled val="1"/>
        </dgm:presLayoutVars>
      </dgm:prSet>
      <dgm:spPr/>
      <dgm:t>
        <a:bodyPr/>
        <a:lstStyle/>
        <a:p>
          <a:endParaRPr lang="en-US"/>
        </a:p>
      </dgm:t>
    </dgm:pt>
    <dgm:pt modelId="{6F1833FF-9466-4D8A-AA71-CFD18059E945}" type="pres">
      <dgm:prSet presAssocID="{720C5FC1-1B5C-4E16-A6F5-FD1D33E007DA}" presName="vSp" presStyleCnt="0"/>
      <dgm:spPr/>
      <dgm:t>
        <a:bodyPr/>
        <a:lstStyle/>
        <a:p>
          <a:endParaRPr lang="en-US"/>
        </a:p>
      </dgm:t>
    </dgm:pt>
    <dgm:pt modelId="{5D6ACC90-0482-4BCA-84EF-D579F4BB2746}" type="pres">
      <dgm:prSet presAssocID="{87680122-6056-4E0C-A6E6-E45E9A1EA07C}" presName="horFlow" presStyleCnt="0"/>
      <dgm:spPr/>
      <dgm:t>
        <a:bodyPr/>
        <a:lstStyle/>
        <a:p>
          <a:endParaRPr lang="en-US"/>
        </a:p>
      </dgm:t>
    </dgm:pt>
    <dgm:pt modelId="{E851B3AF-43E8-4689-8EE3-228625F48892}" type="pres">
      <dgm:prSet presAssocID="{87680122-6056-4E0C-A6E6-E45E9A1EA07C}" presName="bigChev" presStyleLbl="node1" presStyleIdx="1" presStyleCnt="3"/>
      <dgm:spPr/>
      <dgm:t>
        <a:bodyPr/>
        <a:lstStyle/>
        <a:p>
          <a:endParaRPr lang="en-US"/>
        </a:p>
      </dgm:t>
    </dgm:pt>
    <dgm:pt modelId="{C00A5BA2-0B42-49E8-BABF-8F2953FA65A1}" type="pres">
      <dgm:prSet presAssocID="{8F6A6315-763F-423B-BA16-A52B1D49DF55}" presName="parTrans" presStyleCnt="0"/>
      <dgm:spPr/>
      <dgm:t>
        <a:bodyPr/>
        <a:lstStyle/>
        <a:p>
          <a:endParaRPr lang="en-US"/>
        </a:p>
      </dgm:t>
    </dgm:pt>
    <dgm:pt modelId="{6DC6CB70-3865-4EA3-8769-4DAE03681A4A}" type="pres">
      <dgm:prSet presAssocID="{7BBC9863-DAC4-4F55-9BCE-59D224CAF8EF}" presName="node" presStyleLbl="alignAccFollowNode1" presStyleIdx="2" presStyleCnt="6">
        <dgm:presLayoutVars>
          <dgm:bulletEnabled val="1"/>
        </dgm:presLayoutVars>
      </dgm:prSet>
      <dgm:spPr/>
      <dgm:t>
        <a:bodyPr/>
        <a:lstStyle/>
        <a:p>
          <a:endParaRPr lang="en-US"/>
        </a:p>
      </dgm:t>
    </dgm:pt>
    <dgm:pt modelId="{70099CF8-E27B-4CB0-AEE0-3EB46658F484}" type="pres">
      <dgm:prSet presAssocID="{F13B7FCD-AD1F-42BE-960A-085B08B25B42}" presName="sibTrans" presStyleCnt="0"/>
      <dgm:spPr/>
      <dgm:t>
        <a:bodyPr/>
        <a:lstStyle/>
        <a:p>
          <a:endParaRPr lang="en-US"/>
        </a:p>
      </dgm:t>
    </dgm:pt>
    <dgm:pt modelId="{EE7598B8-CF19-44BF-AE72-D1C11C1886B0}" type="pres">
      <dgm:prSet presAssocID="{A2C70D23-5EB4-4C79-9CBE-0644D3FB96E7}" presName="node" presStyleLbl="alignAccFollowNode1" presStyleIdx="3" presStyleCnt="6" custScaleX="114849">
        <dgm:presLayoutVars>
          <dgm:bulletEnabled val="1"/>
        </dgm:presLayoutVars>
      </dgm:prSet>
      <dgm:spPr/>
      <dgm:t>
        <a:bodyPr/>
        <a:lstStyle/>
        <a:p>
          <a:endParaRPr lang="en-US"/>
        </a:p>
      </dgm:t>
    </dgm:pt>
    <dgm:pt modelId="{7E01DACD-29C2-4B87-B286-7961315D4E72}" type="pres">
      <dgm:prSet presAssocID="{87680122-6056-4E0C-A6E6-E45E9A1EA07C}" presName="vSp" presStyleCnt="0"/>
      <dgm:spPr/>
      <dgm:t>
        <a:bodyPr/>
        <a:lstStyle/>
        <a:p>
          <a:endParaRPr lang="en-US"/>
        </a:p>
      </dgm:t>
    </dgm:pt>
    <dgm:pt modelId="{EEAD3F38-9121-45FE-A54E-9F81EC90DCBF}" type="pres">
      <dgm:prSet presAssocID="{10DBF6A6-BF18-4D36-9828-A84CD858C4FC}" presName="horFlow" presStyleCnt="0"/>
      <dgm:spPr/>
      <dgm:t>
        <a:bodyPr/>
        <a:lstStyle/>
        <a:p>
          <a:endParaRPr lang="en-US"/>
        </a:p>
      </dgm:t>
    </dgm:pt>
    <dgm:pt modelId="{131DDD72-4276-42C8-BCB6-BBC0B74A56BA}" type="pres">
      <dgm:prSet presAssocID="{10DBF6A6-BF18-4D36-9828-A84CD858C4FC}" presName="bigChev" presStyleLbl="node1" presStyleIdx="2" presStyleCnt="3"/>
      <dgm:spPr/>
      <dgm:t>
        <a:bodyPr/>
        <a:lstStyle/>
        <a:p>
          <a:endParaRPr lang="en-US"/>
        </a:p>
      </dgm:t>
    </dgm:pt>
    <dgm:pt modelId="{23658E3C-F2D4-490C-A6CB-BB7ACC39E496}" type="pres">
      <dgm:prSet presAssocID="{797059B6-E7AF-4FBF-BF33-2E258250EB3E}" presName="parTrans" presStyleCnt="0"/>
      <dgm:spPr/>
      <dgm:t>
        <a:bodyPr/>
        <a:lstStyle/>
        <a:p>
          <a:endParaRPr lang="en-US"/>
        </a:p>
      </dgm:t>
    </dgm:pt>
    <dgm:pt modelId="{29846373-968D-4641-8F1C-EFB476F9FFDA}" type="pres">
      <dgm:prSet presAssocID="{8D6ABA89-0237-45FA-A2C8-7D2F5675E5F4}" presName="node" presStyleLbl="alignAccFollowNode1" presStyleIdx="4" presStyleCnt="6">
        <dgm:presLayoutVars>
          <dgm:bulletEnabled val="1"/>
        </dgm:presLayoutVars>
      </dgm:prSet>
      <dgm:spPr/>
      <dgm:t>
        <a:bodyPr/>
        <a:lstStyle/>
        <a:p>
          <a:endParaRPr lang="en-US"/>
        </a:p>
      </dgm:t>
    </dgm:pt>
    <dgm:pt modelId="{5C5F57EA-12D5-4C1C-A3EF-EE86409E979C}" type="pres">
      <dgm:prSet presAssocID="{50DF196E-C4D7-4594-891B-633E773E2E4C}" presName="sibTrans" presStyleCnt="0"/>
      <dgm:spPr/>
      <dgm:t>
        <a:bodyPr/>
        <a:lstStyle/>
        <a:p>
          <a:endParaRPr lang="en-US"/>
        </a:p>
      </dgm:t>
    </dgm:pt>
    <dgm:pt modelId="{33423A2A-1853-4A7E-8A79-2E6A0B0018E3}" type="pres">
      <dgm:prSet presAssocID="{E7AEA376-1254-490C-8532-D14628DD1983}" presName="node" presStyleLbl="alignAccFollowNode1" presStyleIdx="5" presStyleCnt="6" custScaleX="114849">
        <dgm:presLayoutVars>
          <dgm:bulletEnabled val="1"/>
        </dgm:presLayoutVars>
      </dgm:prSet>
      <dgm:spPr/>
      <dgm:t>
        <a:bodyPr/>
        <a:lstStyle/>
        <a:p>
          <a:endParaRPr lang="en-US"/>
        </a:p>
      </dgm:t>
    </dgm:pt>
  </dgm:ptLst>
  <dgm:cxnLst>
    <dgm:cxn modelId="{A3960513-6F60-46D0-9C14-38D00B593231}" type="presOf" srcId="{10DBF6A6-BF18-4D36-9828-A84CD858C4FC}" destId="{131DDD72-4276-42C8-BCB6-BBC0B74A56BA}" srcOrd="0" destOrd="0" presId="urn:microsoft.com/office/officeart/2005/8/layout/lProcess3"/>
    <dgm:cxn modelId="{3B48CBCF-5209-4E6F-AB9F-CBA80D5F4420}" type="presOf" srcId="{720C5FC1-1B5C-4E16-A6F5-FD1D33E007DA}" destId="{8BBF1BC0-5381-4766-AF5C-B36989019399}" srcOrd="0" destOrd="0" presId="urn:microsoft.com/office/officeart/2005/8/layout/lProcess3"/>
    <dgm:cxn modelId="{B3EDC65A-0134-4186-A468-FA7359B9F1ED}" type="presOf" srcId="{8D6ABA89-0237-45FA-A2C8-7D2F5675E5F4}" destId="{29846373-968D-4641-8F1C-EFB476F9FFDA}" srcOrd="0" destOrd="0" presId="urn:microsoft.com/office/officeart/2005/8/layout/lProcess3"/>
    <dgm:cxn modelId="{D38B66E6-1819-49EF-8748-D06D723B8EBA}" type="presOf" srcId="{39DAEB90-3C44-415E-839B-55876C892F66}" destId="{00AF3692-AE5C-4EC8-B83A-34F0D9BCD8EC}" srcOrd="0" destOrd="0" presId="urn:microsoft.com/office/officeart/2005/8/layout/lProcess3"/>
    <dgm:cxn modelId="{31B4707A-2FB4-4461-B5A1-6DCCE2D6BBC3}" srcId="{87680122-6056-4E0C-A6E6-E45E9A1EA07C}" destId="{A2C70D23-5EB4-4C79-9CBE-0644D3FB96E7}" srcOrd="1" destOrd="0" parTransId="{0752AB5E-168B-44F6-A61A-46D34A2A7442}" sibTransId="{BDE55297-4366-4F06-BD65-8FA5ADAA651C}"/>
    <dgm:cxn modelId="{CB3CF3D8-1E27-4BCF-AB47-732E68DCEF4D}" type="presOf" srcId="{E7AEA376-1254-490C-8532-D14628DD1983}" destId="{33423A2A-1853-4A7E-8A79-2E6A0B0018E3}" srcOrd="0" destOrd="0" presId="urn:microsoft.com/office/officeart/2005/8/layout/lProcess3"/>
    <dgm:cxn modelId="{FAFD55FB-DBC6-421A-B893-EAC948FE71F6}" srcId="{720C5FC1-1B5C-4E16-A6F5-FD1D33E007DA}" destId="{8750550C-2ADB-4CAA-A113-6A5CCDDA356D}" srcOrd="0" destOrd="0" parTransId="{96ADACA0-341C-4B9B-89E7-65731C0C018C}" sibTransId="{709AB9C7-C659-4A48-AC41-6E6C8F1A48B0}"/>
    <dgm:cxn modelId="{061AA5F1-DF8C-4A13-A975-E260D5DE0792}" srcId="{39DAEB90-3C44-415E-839B-55876C892F66}" destId="{720C5FC1-1B5C-4E16-A6F5-FD1D33E007DA}" srcOrd="0" destOrd="0" parTransId="{8A484020-7876-4E17-9F9A-93681ED9D746}" sibTransId="{1A5A3450-FC44-4129-A94E-81B7B690D936}"/>
    <dgm:cxn modelId="{DA6B9B4A-264D-48E1-AD15-B28AA46DC251}" type="presOf" srcId="{7BBC9863-DAC4-4F55-9BCE-59D224CAF8EF}" destId="{6DC6CB70-3865-4EA3-8769-4DAE03681A4A}" srcOrd="0" destOrd="0" presId="urn:microsoft.com/office/officeart/2005/8/layout/lProcess3"/>
    <dgm:cxn modelId="{07CB32FA-594B-4509-A02A-092693F71439}" srcId="{39DAEB90-3C44-415E-839B-55876C892F66}" destId="{10DBF6A6-BF18-4D36-9828-A84CD858C4FC}" srcOrd="2" destOrd="0" parTransId="{BF568AE4-641B-4819-A93B-AF6C74E9D6AB}" sibTransId="{DDA4C145-8F3B-4845-804F-B101C6E1DF2B}"/>
    <dgm:cxn modelId="{287FDEE9-06B6-46C7-BCDA-F057AAFAB124}" type="presOf" srcId="{9CA9DA35-7DF5-4763-949E-7E91FB1D0CF3}" destId="{9819422A-A63A-4494-A4FD-F3BDCF8C790E}" srcOrd="0" destOrd="0" presId="urn:microsoft.com/office/officeart/2005/8/layout/lProcess3"/>
    <dgm:cxn modelId="{0CC07076-D361-4492-8513-299145750E8C}" type="presOf" srcId="{A2C70D23-5EB4-4C79-9CBE-0644D3FB96E7}" destId="{EE7598B8-CF19-44BF-AE72-D1C11C1886B0}" srcOrd="0" destOrd="0" presId="urn:microsoft.com/office/officeart/2005/8/layout/lProcess3"/>
    <dgm:cxn modelId="{3AE7594C-0A64-4CBC-BE2C-0926878E3FC5}" srcId="{10DBF6A6-BF18-4D36-9828-A84CD858C4FC}" destId="{8D6ABA89-0237-45FA-A2C8-7D2F5675E5F4}" srcOrd="0" destOrd="0" parTransId="{797059B6-E7AF-4FBF-BF33-2E258250EB3E}" sibTransId="{50DF196E-C4D7-4594-891B-633E773E2E4C}"/>
    <dgm:cxn modelId="{79550E70-6316-4774-A0A3-EA8300649544}" srcId="{39DAEB90-3C44-415E-839B-55876C892F66}" destId="{87680122-6056-4E0C-A6E6-E45E9A1EA07C}" srcOrd="1" destOrd="0" parTransId="{DEFBA79E-7E51-4D4A-91B5-332B7D2027D1}" sibTransId="{3B534DE6-1E49-4D7F-99E0-0D708A510685}"/>
    <dgm:cxn modelId="{19271D01-BFB8-4144-8BD3-72875DC68B3C}" srcId="{10DBF6A6-BF18-4D36-9828-A84CD858C4FC}" destId="{E7AEA376-1254-490C-8532-D14628DD1983}" srcOrd="1" destOrd="0" parTransId="{3685DDD9-5E40-4793-98A4-815D3131E17F}" sibTransId="{8C6DC201-2968-4771-BEB3-06B2D3E4DF95}"/>
    <dgm:cxn modelId="{3F33B4CD-6A91-49AD-B9F8-705159DF5C4C}" type="presOf" srcId="{8750550C-2ADB-4CAA-A113-6A5CCDDA356D}" destId="{48912DE2-19D6-4205-8DB8-6B984DDD3BF7}" srcOrd="0" destOrd="0" presId="urn:microsoft.com/office/officeart/2005/8/layout/lProcess3"/>
    <dgm:cxn modelId="{C740D924-A4F4-4E28-A94F-FED272B5111D}" srcId="{87680122-6056-4E0C-A6E6-E45E9A1EA07C}" destId="{7BBC9863-DAC4-4F55-9BCE-59D224CAF8EF}" srcOrd="0" destOrd="0" parTransId="{8F6A6315-763F-423B-BA16-A52B1D49DF55}" sibTransId="{F13B7FCD-AD1F-42BE-960A-085B08B25B42}"/>
    <dgm:cxn modelId="{4295A067-544E-42BA-B1BB-029D8089891B}" srcId="{720C5FC1-1B5C-4E16-A6F5-FD1D33E007DA}" destId="{9CA9DA35-7DF5-4763-949E-7E91FB1D0CF3}" srcOrd="1" destOrd="0" parTransId="{2FC701A7-CF78-48B2-A927-A4D30CC5C32B}" sibTransId="{D96E29A4-09C7-42B4-841B-2749DC4D2C7E}"/>
    <dgm:cxn modelId="{DA0A937B-9244-4CD3-8B06-B5D757D31AC9}" type="presOf" srcId="{87680122-6056-4E0C-A6E6-E45E9A1EA07C}" destId="{E851B3AF-43E8-4689-8EE3-228625F48892}" srcOrd="0" destOrd="0" presId="urn:microsoft.com/office/officeart/2005/8/layout/lProcess3"/>
    <dgm:cxn modelId="{FF275011-1B26-4190-B571-7EB6777EBC4C}" type="presParOf" srcId="{00AF3692-AE5C-4EC8-B83A-34F0D9BCD8EC}" destId="{39D5094B-3B17-4A7C-8766-0D94C3F24B95}" srcOrd="0" destOrd="0" presId="urn:microsoft.com/office/officeart/2005/8/layout/lProcess3"/>
    <dgm:cxn modelId="{E3DCC4A6-17A3-49B0-8673-9C99CA28D9A3}" type="presParOf" srcId="{39D5094B-3B17-4A7C-8766-0D94C3F24B95}" destId="{8BBF1BC0-5381-4766-AF5C-B36989019399}" srcOrd="0" destOrd="0" presId="urn:microsoft.com/office/officeart/2005/8/layout/lProcess3"/>
    <dgm:cxn modelId="{379FEAD1-E086-474D-BB3F-B0F2604E9FF3}" type="presParOf" srcId="{39D5094B-3B17-4A7C-8766-0D94C3F24B95}" destId="{AC61762E-379C-4565-971F-45CCF67BD089}" srcOrd="1" destOrd="0" presId="urn:microsoft.com/office/officeart/2005/8/layout/lProcess3"/>
    <dgm:cxn modelId="{96730444-9C10-406E-B5EC-51351C58FAC3}" type="presParOf" srcId="{39D5094B-3B17-4A7C-8766-0D94C3F24B95}" destId="{48912DE2-19D6-4205-8DB8-6B984DDD3BF7}" srcOrd="2" destOrd="0" presId="urn:microsoft.com/office/officeart/2005/8/layout/lProcess3"/>
    <dgm:cxn modelId="{AC6CC15B-9938-4C83-A3D2-67ED9D639710}" type="presParOf" srcId="{39D5094B-3B17-4A7C-8766-0D94C3F24B95}" destId="{48F93697-253F-4ED3-80A5-1B71CD38AD4B}" srcOrd="3" destOrd="0" presId="urn:microsoft.com/office/officeart/2005/8/layout/lProcess3"/>
    <dgm:cxn modelId="{F2C3062A-A256-429E-B3C6-30AA11195D09}" type="presParOf" srcId="{39D5094B-3B17-4A7C-8766-0D94C3F24B95}" destId="{9819422A-A63A-4494-A4FD-F3BDCF8C790E}" srcOrd="4" destOrd="0" presId="urn:microsoft.com/office/officeart/2005/8/layout/lProcess3"/>
    <dgm:cxn modelId="{CD9F70FD-6B64-427D-8A03-6E186BF22428}" type="presParOf" srcId="{00AF3692-AE5C-4EC8-B83A-34F0D9BCD8EC}" destId="{6F1833FF-9466-4D8A-AA71-CFD18059E945}" srcOrd="1" destOrd="0" presId="urn:microsoft.com/office/officeart/2005/8/layout/lProcess3"/>
    <dgm:cxn modelId="{96338066-B514-4203-BCF4-B535C9DB6C6A}" type="presParOf" srcId="{00AF3692-AE5C-4EC8-B83A-34F0D9BCD8EC}" destId="{5D6ACC90-0482-4BCA-84EF-D579F4BB2746}" srcOrd="2" destOrd="0" presId="urn:microsoft.com/office/officeart/2005/8/layout/lProcess3"/>
    <dgm:cxn modelId="{70DA070F-32EE-4190-BCAA-14EA2F07411A}" type="presParOf" srcId="{5D6ACC90-0482-4BCA-84EF-D579F4BB2746}" destId="{E851B3AF-43E8-4689-8EE3-228625F48892}" srcOrd="0" destOrd="0" presId="urn:microsoft.com/office/officeart/2005/8/layout/lProcess3"/>
    <dgm:cxn modelId="{5C47760C-C4B6-400A-8750-27CE529F8C06}" type="presParOf" srcId="{5D6ACC90-0482-4BCA-84EF-D579F4BB2746}" destId="{C00A5BA2-0B42-49E8-BABF-8F2953FA65A1}" srcOrd="1" destOrd="0" presId="urn:microsoft.com/office/officeart/2005/8/layout/lProcess3"/>
    <dgm:cxn modelId="{FB303F95-546D-4FC6-8084-BFED63E59AEC}" type="presParOf" srcId="{5D6ACC90-0482-4BCA-84EF-D579F4BB2746}" destId="{6DC6CB70-3865-4EA3-8769-4DAE03681A4A}" srcOrd="2" destOrd="0" presId="urn:microsoft.com/office/officeart/2005/8/layout/lProcess3"/>
    <dgm:cxn modelId="{0F929DC3-D283-467D-974F-063BEE65F1BB}" type="presParOf" srcId="{5D6ACC90-0482-4BCA-84EF-D579F4BB2746}" destId="{70099CF8-E27B-4CB0-AEE0-3EB46658F484}" srcOrd="3" destOrd="0" presId="urn:microsoft.com/office/officeart/2005/8/layout/lProcess3"/>
    <dgm:cxn modelId="{C20BFCFA-5068-4D39-9B2E-365C6A860B2F}" type="presParOf" srcId="{5D6ACC90-0482-4BCA-84EF-D579F4BB2746}" destId="{EE7598B8-CF19-44BF-AE72-D1C11C1886B0}" srcOrd="4" destOrd="0" presId="urn:microsoft.com/office/officeart/2005/8/layout/lProcess3"/>
    <dgm:cxn modelId="{23A57456-842E-463F-99B0-7B031204F983}" type="presParOf" srcId="{00AF3692-AE5C-4EC8-B83A-34F0D9BCD8EC}" destId="{7E01DACD-29C2-4B87-B286-7961315D4E72}" srcOrd="3" destOrd="0" presId="urn:microsoft.com/office/officeart/2005/8/layout/lProcess3"/>
    <dgm:cxn modelId="{778082B6-421B-46CD-B9CD-A03B94CC390C}" type="presParOf" srcId="{00AF3692-AE5C-4EC8-B83A-34F0D9BCD8EC}" destId="{EEAD3F38-9121-45FE-A54E-9F81EC90DCBF}" srcOrd="4" destOrd="0" presId="urn:microsoft.com/office/officeart/2005/8/layout/lProcess3"/>
    <dgm:cxn modelId="{F4CA2273-A505-41AB-8925-06127C59BCAC}" type="presParOf" srcId="{EEAD3F38-9121-45FE-A54E-9F81EC90DCBF}" destId="{131DDD72-4276-42C8-BCB6-BBC0B74A56BA}" srcOrd="0" destOrd="0" presId="urn:microsoft.com/office/officeart/2005/8/layout/lProcess3"/>
    <dgm:cxn modelId="{B3875C41-82DC-416F-809E-6D41B681F90E}" type="presParOf" srcId="{EEAD3F38-9121-45FE-A54E-9F81EC90DCBF}" destId="{23658E3C-F2D4-490C-A6CB-BB7ACC39E496}" srcOrd="1" destOrd="0" presId="urn:microsoft.com/office/officeart/2005/8/layout/lProcess3"/>
    <dgm:cxn modelId="{417C3CE6-ED56-4B3D-B024-1BABC83F5AD4}" type="presParOf" srcId="{EEAD3F38-9121-45FE-A54E-9F81EC90DCBF}" destId="{29846373-968D-4641-8F1C-EFB476F9FFDA}" srcOrd="2" destOrd="0" presId="urn:microsoft.com/office/officeart/2005/8/layout/lProcess3"/>
    <dgm:cxn modelId="{82CB91D1-0BB8-4552-B46E-2019031A7867}" type="presParOf" srcId="{EEAD3F38-9121-45FE-A54E-9F81EC90DCBF}" destId="{5C5F57EA-12D5-4C1C-A3EF-EE86409E979C}" srcOrd="3" destOrd="0" presId="urn:microsoft.com/office/officeart/2005/8/layout/lProcess3"/>
    <dgm:cxn modelId="{B20E50BA-3F47-428A-8107-1F05C57C20E2}" type="presParOf" srcId="{EEAD3F38-9121-45FE-A54E-9F81EC90DCBF}" destId="{33423A2A-1853-4A7E-8A79-2E6A0B0018E3}" srcOrd="4" destOrd="0" presId="urn:microsoft.com/office/officeart/2005/8/layout/l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F0D4D-B7B9-4BBB-8BB4-FEBF2E2276D9}">
      <dsp:nvSpPr>
        <dsp:cNvPr id="0" name=""/>
        <dsp:cNvSpPr/>
      </dsp:nvSpPr>
      <dsp:spPr>
        <a:xfrm rot="10800000">
          <a:off x="3344946" y="301"/>
          <a:ext cx="4413173" cy="742496"/>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7780" rIns="35560" bIns="177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 نجات کی شرائط</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3716194" y="301"/>
        <a:ext cx="3670677" cy="742496"/>
      </dsp:txXfrm>
    </dsp:sp>
    <dsp:sp modelId="{FE8363C5-272F-4652-9371-B4A53CBDBB54}">
      <dsp:nvSpPr>
        <dsp:cNvPr id="0" name=""/>
        <dsp:cNvSpPr/>
      </dsp:nvSpPr>
      <dsp:spPr>
        <a:xfrm rot="10800000">
          <a:off x="904797" y="63413"/>
          <a:ext cx="2681459" cy="616271"/>
        </a:xfrm>
        <a:prstGeom prst="chevron">
          <a:avLst/>
        </a:prstGeom>
        <a:solidFill>
          <a:srgbClr val="D2DEEF"/>
        </a:solidFill>
        <a:ln w="6350" cap="flat" cmpd="sng" algn="ctr">
          <a:solidFill>
            <a:srgbClr val="1D508F"/>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العصر</a:t>
          </a:r>
          <a:endParaRPr lang="en-US" sz="2400" kern="1200" dirty="0">
            <a:latin typeface="Jameel Noori Nastaleeq" pitchFamily="2" charset="-78"/>
            <a:cs typeface="Jameel Noori Nastaleeq" pitchFamily="2" charset="-78"/>
          </a:endParaRPr>
        </a:p>
      </dsp:txBody>
      <dsp:txXfrm rot="10800000">
        <a:off x="1212932" y="63413"/>
        <a:ext cx="2065188" cy="616271"/>
      </dsp:txXfrm>
    </dsp:sp>
    <dsp:sp modelId="{92AA1496-1A9D-4127-9074-5B287A06C5F1}">
      <dsp:nvSpPr>
        <dsp:cNvPr id="0" name=""/>
        <dsp:cNvSpPr/>
      </dsp:nvSpPr>
      <dsp:spPr>
        <a:xfrm rot="10800000">
          <a:off x="3344946" y="846746"/>
          <a:ext cx="4413173" cy="742496"/>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7780" rIns="35560" bIns="177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(۲) نیکی کی حقیقت</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3716194" y="846746"/>
        <a:ext cx="3670677" cy="742496"/>
      </dsp:txXfrm>
    </dsp:sp>
    <dsp:sp modelId="{71F9798A-EF2A-454A-B9CD-A44B256DC1EA}">
      <dsp:nvSpPr>
        <dsp:cNvPr id="0" name=""/>
        <dsp:cNvSpPr/>
      </dsp:nvSpPr>
      <dsp:spPr>
        <a:xfrm rot="10800000">
          <a:off x="904797" y="909859"/>
          <a:ext cx="2681459" cy="616271"/>
        </a:xfrm>
        <a:prstGeom prst="chevron">
          <a:avLst/>
        </a:prstGeom>
        <a:solidFill>
          <a:srgbClr val="D2DEEF"/>
        </a:solidFill>
        <a:ln w="6350" cap="flat" cmpd="sng" algn="ctr">
          <a:solidFill>
            <a:srgbClr val="1D508F"/>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البقرۃ: 177</a:t>
          </a:r>
          <a:endParaRPr lang="en-US" sz="2400" kern="1200" dirty="0">
            <a:latin typeface="Jameel Noori Nastaleeq" pitchFamily="2" charset="-78"/>
            <a:cs typeface="Jameel Noori Nastaleeq" pitchFamily="2" charset="-78"/>
          </a:endParaRPr>
        </a:p>
      </dsp:txBody>
      <dsp:txXfrm rot="10800000">
        <a:off x="1212932" y="909859"/>
        <a:ext cx="2065188" cy="616271"/>
      </dsp:txXfrm>
    </dsp:sp>
    <dsp:sp modelId="{4126A610-2CCE-4B06-A29F-0223994C73EF}">
      <dsp:nvSpPr>
        <dsp:cNvPr id="0" name=""/>
        <dsp:cNvSpPr/>
      </dsp:nvSpPr>
      <dsp:spPr>
        <a:xfrm rot="10800000">
          <a:off x="3344946" y="1693192"/>
          <a:ext cx="4413173" cy="742496"/>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7780" rIns="35560" bIns="177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(۳) مقامِ عزیمت اور حکمتِ قرآنی کی اساس</a:t>
          </a:r>
        </a:p>
      </dsp:txBody>
      <dsp:txXfrm rot="10800000">
        <a:off x="3716194" y="1693192"/>
        <a:ext cx="3670677" cy="742496"/>
      </dsp:txXfrm>
    </dsp:sp>
    <dsp:sp modelId="{ACE2A377-0506-4ED5-B0D6-68213B77C015}">
      <dsp:nvSpPr>
        <dsp:cNvPr id="0" name=""/>
        <dsp:cNvSpPr/>
      </dsp:nvSpPr>
      <dsp:spPr>
        <a:xfrm rot="10800000">
          <a:off x="904797" y="1756304"/>
          <a:ext cx="2681459" cy="616271"/>
        </a:xfrm>
        <a:prstGeom prst="chevron">
          <a:avLst/>
        </a:prstGeom>
        <a:solidFill>
          <a:srgbClr val="D2DEEF"/>
        </a:solidFill>
        <a:ln w="6350" cap="flat" cmpd="sng" algn="ctr">
          <a:solidFill>
            <a:srgbClr val="1D508F"/>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لقمان رکوع 2</a:t>
          </a:r>
        </a:p>
      </dsp:txBody>
      <dsp:txXfrm rot="10800000">
        <a:off x="1212932" y="1756304"/>
        <a:ext cx="2065188" cy="616271"/>
      </dsp:txXfrm>
    </dsp:sp>
    <dsp:sp modelId="{0AECD693-E47F-47D3-890A-71B101F2C770}">
      <dsp:nvSpPr>
        <dsp:cNvPr id="0" name=""/>
        <dsp:cNvSpPr/>
      </dsp:nvSpPr>
      <dsp:spPr>
        <a:xfrm rot="10800000">
          <a:off x="852479" y="2539637"/>
          <a:ext cx="6905640" cy="742496"/>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7780" rIns="35560" bIns="177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(۴) حقیقت و اقسامِ شرک</a:t>
          </a:r>
        </a:p>
      </dsp:txBody>
      <dsp:txXfrm rot="10800000">
        <a:off x="1223727" y="2539637"/>
        <a:ext cx="6163144" cy="742496"/>
      </dsp:txXfrm>
    </dsp:sp>
    <dsp:sp modelId="{0D93DD93-DD0D-478D-A5EF-03D4D39780DC}">
      <dsp:nvSpPr>
        <dsp:cNvPr id="0" name=""/>
        <dsp:cNvSpPr/>
      </dsp:nvSpPr>
      <dsp:spPr>
        <a:xfrm rot="10800000">
          <a:off x="3344946" y="3386083"/>
          <a:ext cx="4413173" cy="742496"/>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7780" rIns="35560" bIns="177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(۵) حظِ عظیم</a:t>
          </a:r>
        </a:p>
      </dsp:txBody>
      <dsp:txXfrm rot="10800000">
        <a:off x="3716194" y="3386083"/>
        <a:ext cx="3670677" cy="742496"/>
      </dsp:txXfrm>
    </dsp:sp>
    <dsp:sp modelId="{37900F7A-BA6B-45F1-AC4D-5C79E61058E6}">
      <dsp:nvSpPr>
        <dsp:cNvPr id="0" name=""/>
        <dsp:cNvSpPr/>
      </dsp:nvSpPr>
      <dsp:spPr>
        <a:xfrm rot="10800000">
          <a:off x="904797" y="3449195"/>
          <a:ext cx="2681459" cy="616271"/>
        </a:xfrm>
        <a:prstGeom prst="chevron">
          <a:avLst/>
        </a:prstGeom>
        <a:solidFill>
          <a:srgbClr val="D2DEEF"/>
        </a:solidFill>
        <a:ln w="6350" cap="flat" cmpd="sng" algn="ctr">
          <a:solidFill>
            <a:srgbClr val="1D508F"/>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حٰم السجدۃ 30-36</a:t>
          </a:r>
        </a:p>
      </dsp:txBody>
      <dsp:txXfrm rot="10800000">
        <a:off x="1212932" y="3449195"/>
        <a:ext cx="2065188" cy="6162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8A5D6-83B8-4B06-BB5C-A28F550C2D6A}">
      <dsp:nvSpPr>
        <dsp:cNvPr id="0" name=""/>
        <dsp:cNvSpPr/>
      </dsp:nvSpPr>
      <dsp:spPr>
        <a:xfrm>
          <a:off x="6957760" y="48"/>
          <a:ext cx="1763853" cy="881926"/>
        </a:xfrm>
        <a:prstGeom prst="roundRect">
          <a:avLst>
            <a:gd name="adj" fmla="val 10000"/>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rtl="1">
            <a:lnSpc>
              <a:spcPct val="70000"/>
            </a:lnSpc>
            <a:spcBef>
              <a:spcPct val="0"/>
            </a:spcBef>
            <a:spcAft>
              <a:spcPts val="0"/>
            </a:spcAft>
          </a:pPr>
          <a:r>
            <a:rPr lang="ur-PK" sz="1800" kern="1200" dirty="0" smtClean="0">
              <a:effectLst>
                <a:outerShdw blurRad="38100" dist="38100" dir="2700000" algn="tl">
                  <a:srgbClr val="000000">
                    <a:alpha val="43137"/>
                  </a:srgbClr>
                </a:outerShdw>
              </a:effectLst>
              <a:latin typeface="Jameel Noori Nastaleeq" pitchFamily="2" charset="-78"/>
              <a:cs typeface="UL Sajid Heading" pitchFamily="2" charset="-78"/>
            </a:rPr>
            <a:t>ایمان</a:t>
          </a:r>
          <a:endParaRPr lang="en-US" sz="1800" kern="1200" dirty="0" smtClean="0">
            <a:effectLst>
              <a:outerShdw blurRad="38100" dist="38100" dir="2700000" algn="tl">
                <a:srgbClr val="000000">
                  <a:alpha val="43137"/>
                </a:srgbClr>
              </a:outerShdw>
            </a:effectLst>
            <a:latin typeface="Jameel Noori Nastaleeq" pitchFamily="2" charset="-78"/>
            <a:cs typeface="UL Sajid Heading" pitchFamily="2" charset="-78"/>
          </a:endParaRPr>
        </a:p>
        <a:p>
          <a:pPr lvl="0" algn="ctr" defTabSz="800100" rtl="1">
            <a:lnSpc>
              <a:spcPct val="70000"/>
            </a:lnSpc>
            <a:spcBef>
              <a:spcPct val="0"/>
            </a:spcBef>
            <a:spcAft>
              <a:spcPts val="0"/>
            </a:spcAft>
          </a:pPr>
          <a:r>
            <a:rPr lang="en-US" sz="1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(Belief)</a:t>
          </a:r>
          <a:endParaRPr lang="en-US" sz="1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6983591" y="25879"/>
        <a:ext cx="1712191" cy="830264"/>
      </dsp:txXfrm>
    </dsp:sp>
    <dsp:sp modelId="{CADDDA90-8951-4FC6-8412-46BDA1C40035}">
      <dsp:nvSpPr>
        <dsp:cNvPr id="0" name=""/>
        <dsp:cNvSpPr/>
      </dsp:nvSpPr>
      <dsp:spPr>
        <a:xfrm>
          <a:off x="8368843" y="881975"/>
          <a:ext cx="176385" cy="661445"/>
        </a:xfrm>
        <a:custGeom>
          <a:avLst/>
          <a:gdLst/>
          <a:ahLst/>
          <a:cxnLst/>
          <a:rect l="0" t="0" r="0" b="0"/>
          <a:pathLst>
            <a:path>
              <a:moveTo>
                <a:pt x="176385" y="0"/>
              </a:moveTo>
              <a:lnTo>
                <a:pt x="176385" y="661445"/>
              </a:lnTo>
              <a:lnTo>
                <a:pt x="0" y="661445"/>
              </a:lnTo>
            </a:path>
          </a:pathLst>
        </a:custGeom>
        <a:noFill/>
        <a:ln w="6350" cap="flat" cmpd="sng" algn="ctr">
          <a:solidFill>
            <a:srgbClr val="1A3F6D"/>
          </a:solidFill>
          <a:prstDash val="solid"/>
          <a:miter lim="800000"/>
        </a:ln>
        <a:effectLst/>
      </dsp:spPr>
      <dsp:style>
        <a:lnRef idx="1">
          <a:scrgbClr r="0" g="0" b="0"/>
        </a:lnRef>
        <a:fillRef idx="0">
          <a:scrgbClr r="0" g="0" b="0"/>
        </a:fillRef>
        <a:effectRef idx="0">
          <a:scrgbClr r="0" g="0" b="0"/>
        </a:effectRef>
        <a:fontRef idx="minor"/>
      </dsp:style>
    </dsp:sp>
    <dsp:sp modelId="{D29332B9-B333-41A3-856C-05E5A9E6AE28}">
      <dsp:nvSpPr>
        <dsp:cNvPr id="0" name=""/>
        <dsp:cNvSpPr/>
      </dsp:nvSpPr>
      <dsp:spPr>
        <a:xfrm>
          <a:off x="6957760" y="1102456"/>
          <a:ext cx="1411082" cy="881926"/>
        </a:xfrm>
        <a:prstGeom prst="roundRect">
          <a:avLst>
            <a:gd name="adj" fmla="val 10000"/>
          </a:avLst>
        </a:prstGeom>
        <a:solidFill>
          <a:srgbClr val="D2DEEF">
            <a:alpha val="90000"/>
          </a:srgbClr>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t" anchorCtr="0">
          <a:noAutofit/>
        </a:bodyPr>
        <a:lstStyle/>
        <a:p>
          <a:pPr lvl="0" algn="r" defTabSz="844550" rtl="1">
            <a:lnSpc>
              <a:spcPct val="70000"/>
            </a:lnSpc>
            <a:spcBef>
              <a:spcPct val="0"/>
            </a:spcBef>
            <a:spcAft>
              <a:spcPts val="0"/>
            </a:spcAft>
          </a:pPr>
          <a:r>
            <a:rPr lang="ur-PK" sz="1900" kern="1200" dirty="0" smtClean="0">
              <a:latin typeface="Jameel Noori Nastaleeq" pitchFamily="2" charset="-78"/>
              <a:cs typeface="Jameel Noori Nastaleeq" pitchFamily="2" charset="-78"/>
            </a:rPr>
            <a:t>اللہ پر ایمان</a:t>
          </a:r>
          <a:endParaRPr lang="en-US" sz="1900" kern="1200" dirty="0">
            <a:latin typeface="Jameel Noori Nastaleeq" pitchFamily="2" charset="-78"/>
            <a:cs typeface="Jameel Noori Nastaleeq" pitchFamily="2" charset="-78"/>
          </a:endParaRPr>
        </a:p>
        <a:p>
          <a:pPr marL="114300" lvl="1" indent="-114300" algn="r" defTabSz="666750" rtl="1">
            <a:lnSpc>
              <a:spcPct val="70000"/>
            </a:lnSpc>
            <a:spcBef>
              <a:spcPct val="0"/>
            </a:spcBef>
            <a:spcAft>
              <a:spcPts val="0"/>
            </a:spcAft>
            <a:buChar char="••"/>
          </a:pPr>
          <a:r>
            <a:rPr lang="ur-PK" sz="1500" kern="1200" dirty="0" smtClean="0">
              <a:latin typeface="Jameel Noori Nastaleeq" pitchFamily="2" charset="-78"/>
              <a:cs typeface="Jameel Noori Nastaleeq" pitchFamily="2" charset="-78"/>
            </a:rPr>
            <a:t>رب تسلیم کرنے کا اعلان</a:t>
          </a:r>
          <a:endParaRPr lang="en-US" sz="1500" kern="1200" dirty="0">
            <a:latin typeface="Jameel Noori Nastaleeq" pitchFamily="2" charset="-78"/>
            <a:cs typeface="Jameel Noori Nastaleeq" pitchFamily="2" charset="-78"/>
          </a:endParaRPr>
        </a:p>
        <a:p>
          <a:pPr marL="114300" lvl="1" indent="-114300" algn="r" defTabSz="666750" rtl="1">
            <a:lnSpc>
              <a:spcPct val="70000"/>
            </a:lnSpc>
            <a:spcBef>
              <a:spcPct val="0"/>
            </a:spcBef>
            <a:spcAft>
              <a:spcPts val="0"/>
            </a:spcAft>
            <a:buChar char="••"/>
          </a:pPr>
          <a:r>
            <a:rPr lang="ur-PK" sz="1500" kern="1200" dirty="0" smtClean="0">
              <a:latin typeface="Jameel Noori Nastaleeq" pitchFamily="2" charset="-78"/>
              <a:cs typeface="Jameel Noori Nastaleeq" pitchFamily="2" charset="-78"/>
            </a:rPr>
            <a:t>4 صفاتِ باری تعالیٰ کا بیان</a:t>
          </a:r>
          <a:endParaRPr lang="en-US" sz="1500" kern="1200" dirty="0">
            <a:latin typeface="Jameel Noori Nastaleeq" pitchFamily="2" charset="-78"/>
            <a:cs typeface="Jameel Noori Nastaleeq" pitchFamily="2" charset="-78"/>
          </a:endParaRPr>
        </a:p>
      </dsp:txBody>
      <dsp:txXfrm>
        <a:off x="6983591" y="1128287"/>
        <a:ext cx="1359420" cy="830264"/>
      </dsp:txXfrm>
    </dsp:sp>
    <dsp:sp modelId="{4F7B68D1-A148-43F1-9C56-5418F8FF8BC7}">
      <dsp:nvSpPr>
        <dsp:cNvPr id="0" name=""/>
        <dsp:cNvSpPr/>
      </dsp:nvSpPr>
      <dsp:spPr>
        <a:xfrm>
          <a:off x="8368843" y="881975"/>
          <a:ext cx="176385" cy="1763853"/>
        </a:xfrm>
        <a:custGeom>
          <a:avLst/>
          <a:gdLst/>
          <a:ahLst/>
          <a:cxnLst/>
          <a:rect l="0" t="0" r="0" b="0"/>
          <a:pathLst>
            <a:path>
              <a:moveTo>
                <a:pt x="176385" y="0"/>
              </a:moveTo>
              <a:lnTo>
                <a:pt x="176385" y="1763853"/>
              </a:lnTo>
              <a:lnTo>
                <a:pt x="0" y="1763853"/>
              </a:lnTo>
            </a:path>
          </a:pathLst>
        </a:custGeom>
        <a:noFill/>
        <a:ln w="6350" cap="flat" cmpd="sng" algn="ctr">
          <a:solidFill>
            <a:srgbClr val="1A3F6D"/>
          </a:solidFill>
          <a:prstDash val="solid"/>
          <a:miter lim="800000"/>
        </a:ln>
        <a:effectLst/>
      </dsp:spPr>
      <dsp:style>
        <a:lnRef idx="1">
          <a:scrgbClr r="0" g="0" b="0"/>
        </a:lnRef>
        <a:fillRef idx="0">
          <a:scrgbClr r="0" g="0" b="0"/>
        </a:fillRef>
        <a:effectRef idx="0">
          <a:scrgbClr r="0" g="0" b="0"/>
        </a:effectRef>
        <a:fontRef idx="minor"/>
      </dsp:style>
    </dsp:sp>
    <dsp:sp modelId="{BE334A84-5B88-44C7-92E8-C83F4BBF7B19}">
      <dsp:nvSpPr>
        <dsp:cNvPr id="0" name=""/>
        <dsp:cNvSpPr/>
      </dsp:nvSpPr>
      <dsp:spPr>
        <a:xfrm>
          <a:off x="6957760" y="2204865"/>
          <a:ext cx="1411082" cy="881926"/>
        </a:xfrm>
        <a:prstGeom prst="roundRect">
          <a:avLst>
            <a:gd name="adj" fmla="val 10000"/>
          </a:avLst>
        </a:prstGeom>
        <a:solidFill>
          <a:srgbClr val="D2DEEF">
            <a:alpha val="90000"/>
          </a:srgbClr>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t" anchorCtr="0">
          <a:noAutofit/>
        </a:bodyPr>
        <a:lstStyle/>
        <a:p>
          <a:pPr lvl="0" algn="r" defTabSz="844550" rtl="1">
            <a:lnSpc>
              <a:spcPct val="70000"/>
            </a:lnSpc>
            <a:spcBef>
              <a:spcPct val="0"/>
            </a:spcBef>
            <a:spcAft>
              <a:spcPts val="0"/>
            </a:spcAft>
          </a:pPr>
          <a:r>
            <a:rPr lang="ur-PK" sz="1900" kern="1200" dirty="0" smtClean="0">
              <a:latin typeface="Jameel Noori Nastaleeq" pitchFamily="2" charset="-78"/>
              <a:cs typeface="Jameel Noori Nastaleeq" pitchFamily="2" charset="-78"/>
            </a:rPr>
            <a:t>فرشتوں پر ایمان</a:t>
          </a:r>
        </a:p>
        <a:p>
          <a:pPr marL="114300" lvl="1" indent="-114300" algn="r" defTabSz="666750" rtl="1">
            <a:lnSpc>
              <a:spcPct val="70000"/>
            </a:lnSpc>
            <a:spcBef>
              <a:spcPct val="0"/>
            </a:spcBef>
            <a:spcAft>
              <a:spcPts val="0"/>
            </a:spcAft>
            <a:buChar char="••"/>
          </a:pPr>
          <a:r>
            <a:rPr lang="ur-PK" sz="1500" kern="1200" dirty="0" smtClean="0">
              <a:latin typeface="Jameel Noori Nastaleeq" pitchFamily="2" charset="-78"/>
              <a:cs typeface="Jameel Noori Nastaleeq" pitchFamily="2" charset="-78"/>
            </a:rPr>
            <a:t>فرشتوں کا نزول</a:t>
          </a:r>
          <a:endParaRPr lang="en-US" sz="1500" kern="1200" dirty="0">
            <a:latin typeface="Jameel Noori Nastaleeq" pitchFamily="2" charset="-78"/>
            <a:cs typeface="Jameel Noori Nastaleeq" pitchFamily="2" charset="-78"/>
          </a:endParaRPr>
        </a:p>
        <a:p>
          <a:pPr marL="114300" lvl="1" indent="-114300" algn="r" defTabSz="666750" rtl="1">
            <a:lnSpc>
              <a:spcPct val="70000"/>
            </a:lnSpc>
            <a:spcBef>
              <a:spcPct val="0"/>
            </a:spcBef>
            <a:spcAft>
              <a:spcPts val="0"/>
            </a:spcAft>
            <a:buChar char="••"/>
          </a:pPr>
          <a:r>
            <a:rPr lang="ur-PK" sz="1500" kern="1200" dirty="0" smtClean="0">
              <a:latin typeface="Jameel Noori Nastaleeq" pitchFamily="2" charset="-78"/>
              <a:cs typeface="Jameel Noori Nastaleeq" pitchFamily="2" charset="-78"/>
            </a:rPr>
            <a:t>زوالِ خوف و حزن</a:t>
          </a:r>
          <a:endParaRPr lang="en-US" sz="1500" kern="1200" dirty="0">
            <a:latin typeface="Jameel Noori Nastaleeq" pitchFamily="2" charset="-78"/>
            <a:cs typeface="Jameel Noori Nastaleeq" pitchFamily="2" charset="-78"/>
          </a:endParaRPr>
        </a:p>
      </dsp:txBody>
      <dsp:txXfrm>
        <a:off x="6983591" y="2230696"/>
        <a:ext cx="1359420" cy="830264"/>
      </dsp:txXfrm>
    </dsp:sp>
    <dsp:sp modelId="{6C1585BE-DCC2-4F9F-B3EF-F8ADA9AF5C6A}">
      <dsp:nvSpPr>
        <dsp:cNvPr id="0" name=""/>
        <dsp:cNvSpPr/>
      </dsp:nvSpPr>
      <dsp:spPr>
        <a:xfrm>
          <a:off x="8368843" y="881975"/>
          <a:ext cx="176385" cy="2866262"/>
        </a:xfrm>
        <a:custGeom>
          <a:avLst/>
          <a:gdLst/>
          <a:ahLst/>
          <a:cxnLst/>
          <a:rect l="0" t="0" r="0" b="0"/>
          <a:pathLst>
            <a:path>
              <a:moveTo>
                <a:pt x="176385" y="0"/>
              </a:moveTo>
              <a:lnTo>
                <a:pt x="176385" y="2866262"/>
              </a:lnTo>
              <a:lnTo>
                <a:pt x="0" y="2866262"/>
              </a:lnTo>
            </a:path>
          </a:pathLst>
        </a:custGeom>
        <a:noFill/>
        <a:ln w="6350" cap="flat" cmpd="sng" algn="ctr">
          <a:solidFill>
            <a:srgbClr val="1A3F6D"/>
          </a:solidFill>
          <a:prstDash val="solid"/>
          <a:miter lim="800000"/>
        </a:ln>
        <a:effectLst/>
      </dsp:spPr>
      <dsp:style>
        <a:lnRef idx="1">
          <a:scrgbClr r="0" g="0" b="0"/>
        </a:lnRef>
        <a:fillRef idx="0">
          <a:scrgbClr r="0" g="0" b="0"/>
        </a:fillRef>
        <a:effectRef idx="0">
          <a:scrgbClr r="0" g="0" b="0"/>
        </a:effectRef>
        <a:fontRef idx="minor"/>
      </dsp:style>
    </dsp:sp>
    <dsp:sp modelId="{F304B4E0-E8A0-4424-8AE3-24274BCFE717}">
      <dsp:nvSpPr>
        <dsp:cNvPr id="0" name=""/>
        <dsp:cNvSpPr/>
      </dsp:nvSpPr>
      <dsp:spPr>
        <a:xfrm>
          <a:off x="6957760" y="3307273"/>
          <a:ext cx="1411082" cy="881926"/>
        </a:xfrm>
        <a:prstGeom prst="roundRect">
          <a:avLst>
            <a:gd name="adj" fmla="val 10000"/>
          </a:avLst>
        </a:prstGeom>
        <a:solidFill>
          <a:srgbClr val="D2DEEF">
            <a:alpha val="90000"/>
          </a:srgbClr>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t" anchorCtr="0">
          <a:noAutofit/>
        </a:bodyPr>
        <a:lstStyle/>
        <a:p>
          <a:pPr lvl="0" algn="r" defTabSz="844550" rtl="1">
            <a:lnSpc>
              <a:spcPct val="70000"/>
            </a:lnSpc>
            <a:spcBef>
              <a:spcPct val="0"/>
            </a:spcBef>
            <a:spcAft>
              <a:spcPts val="0"/>
            </a:spcAft>
          </a:pPr>
          <a:r>
            <a:rPr lang="ur-PK" sz="1900" kern="1200" dirty="0" smtClean="0">
              <a:latin typeface="Jameel Noori Nastaleeq" pitchFamily="2" charset="-78"/>
              <a:cs typeface="Jameel Noori Nastaleeq" pitchFamily="2" charset="-78"/>
            </a:rPr>
            <a:t>آخرت پر ایمان</a:t>
          </a:r>
        </a:p>
        <a:p>
          <a:pPr marL="114300" lvl="1" indent="-114300" algn="r" defTabSz="666750" rtl="1">
            <a:lnSpc>
              <a:spcPct val="70000"/>
            </a:lnSpc>
            <a:spcBef>
              <a:spcPct val="0"/>
            </a:spcBef>
            <a:spcAft>
              <a:spcPts val="0"/>
            </a:spcAft>
            <a:buChar char="••"/>
          </a:pPr>
          <a:r>
            <a:rPr lang="ur-PK" sz="1500" kern="1200" dirty="0" smtClean="0">
              <a:latin typeface="Jameel Noori Nastaleeq" pitchFamily="2" charset="-78"/>
              <a:cs typeface="Jameel Noori Nastaleeq" pitchFamily="2" charset="-78"/>
            </a:rPr>
            <a:t>جنت میں من پسند زندگی کی خوشخبری</a:t>
          </a:r>
          <a:endParaRPr lang="en-US" sz="1500" kern="1200" dirty="0">
            <a:latin typeface="Jameel Noori Nastaleeq" pitchFamily="2" charset="-78"/>
            <a:cs typeface="Jameel Noori Nastaleeq" pitchFamily="2" charset="-78"/>
          </a:endParaRPr>
        </a:p>
      </dsp:txBody>
      <dsp:txXfrm>
        <a:off x="6983591" y="3333104"/>
        <a:ext cx="1359420" cy="830264"/>
      </dsp:txXfrm>
    </dsp:sp>
    <dsp:sp modelId="{8B0E2B26-4414-4BC0-BCCD-956D81B455A2}">
      <dsp:nvSpPr>
        <dsp:cNvPr id="0" name=""/>
        <dsp:cNvSpPr/>
      </dsp:nvSpPr>
      <dsp:spPr>
        <a:xfrm>
          <a:off x="4752943" y="48"/>
          <a:ext cx="1763853" cy="881926"/>
        </a:xfrm>
        <a:prstGeom prst="roundRect">
          <a:avLst>
            <a:gd name="adj" fmla="val 10000"/>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rtl="1">
            <a:lnSpc>
              <a:spcPct val="70000"/>
            </a:lnSpc>
            <a:spcBef>
              <a:spcPct val="0"/>
            </a:spcBef>
            <a:spcAft>
              <a:spcPts val="0"/>
            </a:spcAft>
          </a:pPr>
          <a:r>
            <a:rPr lang="ur-PK" sz="1800" kern="1200" dirty="0" smtClean="0">
              <a:effectLst>
                <a:outerShdw blurRad="38100" dist="38100" dir="2700000" algn="tl">
                  <a:srgbClr val="000000">
                    <a:alpha val="43137"/>
                  </a:srgbClr>
                </a:outerShdw>
              </a:effectLst>
              <a:latin typeface="Jameel Noori Nastaleeq" pitchFamily="2" charset="-78"/>
              <a:cs typeface="UL Sajid Heading" pitchFamily="2" charset="-78"/>
            </a:rPr>
            <a:t>عمل صالح</a:t>
          </a:r>
          <a:endParaRPr lang="en-US" sz="1800" kern="1200" dirty="0" smtClean="0">
            <a:effectLst>
              <a:outerShdw blurRad="38100" dist="38100" dir="2700000" algn="tl">
                <a:srgbClr val="000000">
                  <a:alpha val="43137"/>
                </a:srgbClr>
              </a:outerShdw>
            </a:effectLst>
            <a:latin typeface="Jameel Noori Nastaleeq" pitchFamily="2" charset="-78"/>
            <a:cs typeface="UL Sajid Heading" pitchFamily="2" charset="-78"/>
          </a:endParaRPr>
        </a:p>
        <a:p>
          <a:pPr lvl="0" algn="ctr" defTabSz="800100" rtl="0">
            <a:lnSpc>
              <a:spcPct val="70000"/>
            </a:lnSpc>
            <a:spcBef>
              <a:spcPct val="0"/>
            </a:spcBef>
            <a:spcAft>
              <a:spcPts val="0"/>
            </a:spcAft>
          </a:pPr>
          <a:r>
            <a:rPr lang="en-US" sz="1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(Good deeds)</a:t>
          </a:r>
          <a:endParaRPr lang="en-US" sz="1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778774" y="25879"/>
        <a:ext cx="1712191" cy="830264"/>
      </dsp:txXfrm>
    </dsp:sp>
    <dsp:sp modelId="{A162F189-17DE-4DBC-8634-E5B0AF810EB3}">
      <dsp:nvSpPr>
        <dsp:cNvPr id="0" name=""/>
        <dsp:cNvSpPr/>
      </dsp:nvSpPr>
      <dsp:spPr>
        <a:xfrm>
          <a:off x="6164026" y="881975"/>
          <a:ext cx="176385" cy="661445"/>
        </a:xfrm>
        <a:custGeom>
          <a:avLst/>
          <a:gdLst/>
          <a:ahLst/>
          <a:cxnLst/>
          <a:rect l="0" t="0" r="0" b="0"/>
          <a:pathLst>
            <a:path>
              <a:moveTo>
                <a:pt x="176385" y="0"/>
              </a:moveTo>
              <a:lnTo>
                <a:pt x="176385" y="661445"/>
              </a:lnTo>
              <a:lnTo>
                <a:pt x="0" y="661445"/>
              </a:lnTo>
            </a:path>
          </a:pathLst>
        </a:custGeom>
        <a:noFill/>
        <a:ln w="6350" cap="flat" cmpd="sng" algn="ctr">
          <a:solidFill>
            <a:srgbClr val="1A3F6D"/>
          </a:solidFill>
          <a:prstDash val="solid"/>
          <a:miter lim="800000"/>
        </a:ln>
        <a:effectLst/>
      </dsp:spPr>
      <dsp:style>
        <a:lnRef idx="1">
          <a:scrgbClr r="0" g="0" b="0"/>
        </a:lnRef>
        <a:fillRef idx="0">
          <a:scrgbClr r="0" g="0" b="0"/>
        </a:fillRef>
        <a:effectRef idx="0">
          <a:scrgbClr r="0" g="0" b="0"/>
        </a:effectRef>
        <a:fontRef idx="minor"/>
      </dsp:style>
    </dsp:sp>
    <dsp:sp modelId="{5FE3B3FC-C40A-4D47-B81D-18E701CDAEE5}">
      <dsp:nvSpPr>
        <dsp:cNvPr id="0" name=""/>
        <dsp:cNvSpPr/>
      </dsp:nvSpPr>
      <dsp:spPr>
        <a:xfrm>
          <a:off x="4752943" y="1102456"/>
          <a:ext cx="1411082" cy="881926"/>
        </a:xfrm>
        <a:prstGeom prst="roundRect">
          <a:avLst>
            <a:gd name="adj" fmla="val 10000"/>
          </a:avLst>
        </a:prstGeom>
        <a:solidFill>
          <a:srgbClr val="D2DEEF">
            <a:alpha val="90000"/>
          </a:srgbClr>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rtl="1">
            <a:lnSpc>
              <a:spcPct val="70000"/>
            </a:lnSpc>
            <a:spcBef>
              <a:spcPct val="0"/>
            </a:spcBef>
            <a:spcAft>
              <a:spcPts val="0"/>
            </a:spcAft>
          </a:pPr>
          <a:r>
            <a:rPr lang="ur-PK" sz="1900" kern="1200" dirty="0" smtClean="0">
              <a:latin typeface="Jameel Noori Nastaleeq" pitchFamily="2" charset="-78"/>
              <a:cs typeface="Jameel Noori Nastaleeq" pitchFamily="2" charset="-78"/>
            </a:rPr>
            <a:t>استقامت کا بیان</a:t>
          </a:r>
          <a:endParaRPr lang="en-US" sz="1900" kern="1200" dirty="0">
            <a:latin typeface="Jameel Noori Nastaleeq" pitchFamily="2" charset="-78"/>
            <a:cs typeface="Jameel Noori Nastaleeq" pitchFamily="2" charset="-78"/>
          </a:endParaRPr>
        </a:p>
      </dsp:txBody>
      <dsp:txXfrm>
        <a:off x="4778774" y="1128287"/>
        <a:ext cx="1359420" cy="830264"/>
      </dsp:txXfrm>
    </dsp:sp>
    <dsp:sp modelId="{764C031D-288C-446C-A711-5401362828ED}">
      <dsp:nvSpPr>
        <dsp:cNvPr id="0" name=""/>
        <dsp:cNvSpPr/>
      </dsp:nvSpPr>
      <dsp:spPr>
        <a:xfrm>
          <a:off x="6164026" y="881975"/>
          <a:ext cx="176385" cy="1763853"/>
        </a:xfrm>
        <a:custGeom>
          <a:avLst/>
          <a:gdLst/>
          <a:ahLst/>
          <a:cxnLst/>
          <a:rect l="0" t="0" r="0" b="0"/>
          <a:pathLst>
            <a:path>
              <a:moveTo>
                <a:pt x="176385" y="0"/>
              </a:moveTo>
              <a:lnTo>
                <a:pt x="176385" y="1763853"/>
              </a:lnTo>
              <a:lnTo>
                <a:pt x="0" y="1763853"/>
              </a:lnTo>
            </a:path>
          </a:pathLst>
        </a:custGeom>
        <a:noFill/>
        <a:ln w="6350" cap="flat" cmpd="sng" algn="ctr">
          <a:solidFill>
            <a:srgbClr val="1A3F6D"/>
          </a:solidFill>
          <a:prstDash val="solid"/>
          <a:miter lim="800000"/>
        </a:ln>
        <a:effectLst/>
      </dsp:spPr>
      <dsp:style>
        <a:lnRef idx="1">
          <a:scrgbClr r="0" g="0" b="0"/>
        </a:lnRef>
        <a:fillRef idx="0">
          <a:scrgbClr r="0" g="0" b="0"/>
        </a:fillRef>
        <a:effectRef idx="0">
          <a:scrgbClr r="0" g="0" b="0"/>
        </a:effectRef>
        <a:fontRef idx="minor"/>
      </dsp:style>
    </dsp:sp>
    <dsp:sp modelId="{AF8131E3-2967-4D94-B909-CF2C7B191A79}">
      <dsp:nvSpPr>
        <dsp:cNvPr id="0" name=""/>
        <dsp:cNvSpPr/>
      </dsp:nvSpPr>
      <dsp:spPr>
        <a:xfrm>
          <a:off x="4752943" y="2204865"/>
          <a:ext cx="1411082" cy="881926"/>
        </a:xfrm>
        <a:prstGeom prst="roundRect">
          <a:avLst>
            <a:gd name="adj" fmla="val 10000"/>
          </a:avLst>
        </a:prstGeom>
        <a:solidFill>
          <a:srgbClr val="D2DEEF">
            <a:alpha val="90000"/>
          </a:srgbClr>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rtl="1">
            <a:lnSpc>
              <a:spcPct val="70000"/>
            </a:lnSpc>
            <a:spcBef>
              <a:spcPct val="0"/>
            </a:spcBef>
            <a:spcAft>
              <a:spcPts val="0"/>
            </a:spcAft>
          </a:pPr>
          <a:r>
            <a:rPr lang="ur-PK" sz="1900" kern="1200" dirty="0" smtClean="0">
              <a:latin typeface="Jameel Noori Nastaleeq" pitchFamily="2" charset="-78"/>
              <a:cs typeface="Jameel Noori Nastaleeq" pitchFamily="2" charset="-78"/>
            </a:rPr>
            <a:t>عملِ صالح کا ذکر</a:t>
          </a:r>
          <a:endParaRPr lang="en-US" sz="1900" kern="1200" dirty="0">
            <a:latin typeface="Jameel Noori Nastaleeq" pitchFamily="2" charset="-78"/>
            <a:cs typeface="Jameel Noori Nastaleeq" pitchFamily="2" charset="-78"/>
          </a:endParaRPr>
        </a:p>
      </dsp:txBody>
      <dsp:txXfrm>
        <a:off x="4778774" y="2230696"/>
        <a:ext cx="1359420" cy="830264"/>
      </dsp:txXfrm>
    </dsp:sp>
    <dsp:sp modelId="{E97A69D8-9168-47E6-A163-8072EF860334}">
      <dsp:nvSpPr>
        <dsp:cNvPr id="0" name=""/>
        <dsp:cNvSpPr/>
      </dsp:nvSpPr>
      <dsp:spPr>
        <a:xfrm>
          <a:off x="2548126" y="48"/>
          <a:ext cx="1763853" cy="881926"/>
        </a:xfrm>
        <a:prstGeom prst="roundRect">
          <a:avLst>
            <a:gd name="adj" fmla="val 10000"/>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rtl="1">
            <a:lnSpc>
              <a:spcPct val="70000"/>
            </a:lnSpc>
            <a:spcBef>
              <a:spcPct val="0"/>
            </a:spcBef>
            <a:spcAft>
              <a:spcPts val="0"/>
            </a:spcAft>
          </a:pPr>
          <a:r>
            <a:rPr lang="ur-PK" sz="1800" kern="1200" dirty="0" smtClean="0">
              <a:effectLst>
                <a:outerShdw blurRad="38100" dist="38100" dir="2700000" algn="tl">
                  <a:srgbClr val="000000">
                    <a:alpha val="43137"/>
                  </a:srgbClr>
                </a:outerShdw>
              </a:effectLst>
              <a:latin typeface="Jameel Noori Nastaleeq" pitchFamily="2" charset="-78"/>
              <a:cs typeface="UL Sajid Heading" pitchFamily="2" charset="-78"/>
            </a:rPr>
            <a:t>تواصی بالحق</a:t>
          </a:r>
          <a:endParaRPr lang="en-US" sz="1800" kern="1200" dirty="0" smtClean="0">
            <a:effectLst>
              <a:outerShdw blurRad="38100" dist="38100" dir="2700000" algn="tl">
                <a:srgbClr val="000000">
                  <a:alpha val="43137"/>
                </a:srgbClr>
              </a:outerShdw>
            </a:effectLst>
            <a:latin typeface="Jameel Noori Nastaleeq" pitchFamily="2" charset="-78"/>
            <a:cs typeface="UL Sajid Heading" pitchFamily="2" charset="-78"/>
          </a:endParaRPr>
        </a:p>
        <a:p>
          <a:pPr lvl="0" algn="ctr" defTabSz="800100" rtl="0">
            <a:lnSpc>
              <a:spcPct val="70000"/>
            </a:lnSpc>
            <a:spcBef>
              <a:spcPct val="0"/>
            </a:spcBef>
            <a:spcAft>
              <a:spcPts val="0"/>
            </a:spcAft>
          </a:pPr>
          <a:r>
            <a:rPr lang="en-US" sz="1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(Enjoining Truth)</a:t>
          </a:r>
          <a:endParaRPr lang="en-US" sz="1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2573957" y="25879"/>
        <a:ext cx="1712191" cy="830264"/>
      </dsp:txXfrm>
    </dsp:sp>
    <dsp:sp modelId="{D5870591-608B-42B2-BB6A-C1DED0852A5C}">
      <dsp:nvSpPr>
        <dsp:cNvPr id="0" name=""/>
        <dsp:cNvSpPr/>
      </dsp:nvSpPr>
      <dsp:spPr>
        <a:xfrm>
          <a:off x="3959209" y="881975"/>
          <a:ext cx="176385" cy="661445"/>
        </a:xfrm>
        <a:custGeom>
          <a:avLst/>
          <a:gdLst/>
          <a:ahLst/>
          <a:cxnLst/>
          <a:rect l="0" t="0" r="0" b="0"/>
          <a:pathLst>
            <a:path>
              <a:moveTo>
                <a:pt x="176385" y="0"/>
              </a:moveTo>
              <a:lnTo>
                <a:pt x="176385" y="661445"/>
              </a:lnTo>
              <a:lnTo>
                <a:pt x="0" y="661445"/>
              </a:lnTo>
            </a:path>
          </a:pathLst>
        </a:custGeom>
        <a:noFill/>
        <a:ln w="6350" cap="flat" cmpd="sng" algn="ctr">
          <a:solidFill>
            <a:srgbClr val="1A3F6D"/>
          </a:solidFill>
          <a:prstDash val="solid"/>
          <a:miter lim="800000"/>
        </a:ln>
        <a:effectLst/>
      </dsp:spPr>
      <dsp:style>
        <a:lnRef idx="1">
          <a:scrgbClr r="0" g="0" b="0"/>
        </a:lnRef>
        <a:fillRef idx="0">
          <a:scrgbClr r="0" g="0" b="0"/>
        </a:fillRef>
        <a:effectRef idx="0">
          <a:scrgbClr r="0" g="0" b="0"/>
        </a:effectRef>
        <a:fontRef idx="minor"/>
      </dsp:style>
    </dsp:sp>
    <dsp:sp modelId="{07E588AE-0DBB-4128-BA70-DB2A7BC2D2CC}">
      <dsp:nvSpPr>
        <dsp:cNvPr id="0" name=""/>
        <dsp:cNvSpPr/>
      </dsp:nvSpPr>
      <dsp:spPr>
        <a:xfrm>
          <a:off x="2548126" y="1102456"/>
          <a:ext cx="1411082" cy="881926"/>
        </a:xfrm>
        <a:prstGeom prst="roundRect">
          <a:avLst>
            <a:gd name="adj" fmla="val 10000"/>
          </a:avLst>
        </a:prstGeom>
        <a:solidFill>
          <a:srgbClr val="D2DEEF">
            <a:alpha val="90000"/>
          </a:srgbClr>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rtl="1">
            <a:lnSpc>
              <a:spcPct val="70000"/>
            </a:lnSpc>
            <a:spcBef>
              <a:spcPct val="0"/>
            </a:spcBef>
            <a:spcAft>
              <a:spcPts val="0"/>
            </a:spcAft>
          </a:pPr>
          <a:r>
            <a:rPr lang="ur-PK" sz="1900" kern="1200" dirty="0" smtClean="0">
              <a:latin typeface="Jameel Noori Nastaleeq" pitchFamily="2" charset="-78"/>
              <a:cs typeface="Jameel Noori Nastaleeq" pitchFamily="2" charset="-78"/>
            </a:rPr>
            <a:t>دعوت الی اللہ</a:t>
          </a:r>
          <a:endParaRPr lang="en-US" sz="1900" kern="1200" dirty="0">
            <a:latin typeface="Jameel Noori Nastaleeq" pitchFamily="2" charset="-78"/>
            <a:cs typeface="Jameel Noori Nastaleeq" pitchFamily="2" charset="-78"/>
          </a:endParaRPr>
        </a:p>
      </dsp:txBody>
      <dsp:txXfrm>
        <a:off x="2573957" y="1128287"/>
        <a:ext cx="1359420" cy="830264"/>
      </dsp:txXfrm>
    </dsp:sp>
    <dsp:sp modelId="{F2AC37C6-9F18-4F3C-9A73-4FFE3D324830}">
      <dsp:nvSpPr>
        <dsp:cNvPr id="0" name=""/>
        <dsp:cNvSpPr/>
      </dsp:nvSpPr>
      <dsp:spPr>
        <a:xfrm>
          <a:off x="343309" y="48"/>
          <a:ext cx="1763853" cy="881926"/>
        </a:xfrm>
        <a:prstGeom prst="roundRect">
          <a:avLst>
            <a:gd name="adj" fmla="val 10000"/>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rtl="1">
            <a:lnSpc>
              <a:spcPct val="70000"/>
            </a:lnSpc>
            <a:spcBef>
              <a:spcPct val="0"/>
            </a:spcBef>
            <a:spcAft>
              <a:spcPts val="0"/>
            </a:spcAft>
          </a:pPr>
          <a:r>
            <a:rPr lang="ur-PK" sz="1800" kern="1200" dirty="0" smtClean="0">
              <a:effectLst>
                <a:outerShdw blurRad="38100" dist="38100" dir="2700000" algn="tl">
                  <a:srgbClr val="000000">
                    <a:alpha val="43137"/>
                  </a:srgbClr>
                </a:outerShdw>
              </a:effectLst>
              <a:latin typeface="Jameel Noori Nastaleeq" pitchFamily="2" charset="-78"/>
              <a:cs typeface="UL Sajid Heading" pitchFamily="2" charset="-78"/>
            </a:rPr>
            <a:t>تواصی بالصبر</a:t>
          </a:r>
          <a:endParaRPr lang="en-US" sz="1800" kern="1200" dirty="0" smtClean="0">
            <a:effectLst>
              <a:outerShdw blurRad="38100" dist="38100" dir="2700000" algn="tl">
                <a:srgbClr val="000000">
                  <a:alpha val="43137"/>
                </a:srgbClr>
              </a:outerShdw>
            </a:effectLst>
            <a:latin typeface="Jameel Noori Nastaleeq" pitchFamily="2" charset="-78"/>
            <a:cs typeface="UL Sajid Heading" pitchFamily="2" charset="-78"/>
          </a:endParaRPr>
        </a:p>
        <a:p>
          <a:pPr lvl="0" algn="ctr" defTabSz="800100" rtl="0">
            <a:lnSpc>
              <a:spcPct val="70000"/>
            </a:lnSpc>
            <a:spcBef>
              <a:spcPct val="0"/>
            </a:spcBef>
            <a:spcAft>
              <a:spcPts val="0"/>
            </a:spcAft>
          </a:pPr>
          <a:r>
            <a:rPr lang="en-US" sz="1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(Enjoining Patience)</a:t>
          </a:r>
          <a:endParaRPr lang="en-US" sz="1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69140" y="25879"/>
        <a:ext cx="1712191" cy="830264"/>
      </dsp:txXfrm>
    </dsp:sp>
    <dsp:sp modelId="{84098F06-961D-429C-8CE6-403AD7DEDF51}">
      <dsp:nvSpPr>
        <dsp:cNvPr id="0" name=""/>
        <dsp:cNvSpPr/>
      </dsp:nvSpPr>
      <dsp:spPr>
        <a:xfrm>
          <a:off x="1754392" y="881975"/>
          <a:ext cx="176385" cy="661445"/>
        </a:xfrm>
        <a:custGeom>
          <a:avLst/>
          <a:gdLst/>
          <a:ahLst/>
          <a:cxnLst/>
          <a:rect l="0" t="0" r="0" b="0"/>
          <a:pathLst>
            <a:path>
              <a:moveTo>
                <a:pt x="176385" y="0"/>
              </a:moveTo>
              <a:lnTo>
                <a:pt x="176385" y="661445"/>
              </a:lnTo>
              <a:lnTo>
                <a:pt x="0" y="661445"/>
              </a:lnTo>
            </a:path>
          </a:pathLst>
        </a:custGeom>
        <a:noFill/>
        <a:ln w="6350" cap="flat" cmpd="sng" algn="ctr">
          <a:solidFill>
            <a:srgbClr val="1A3F6D"/>
          </a:solidFill>
          <a:prstDash val="solid"/>
          <a:miter lim="800000"/>
        </a:ln>
        <a:effectLst/>
      </dsp:spPr>
      <dsp:style>
        <a:lnRef idx="1">
          <a:scrgbClr r="0" g="0" b="0"/>
        </a:lnRef>
        <a:fillRef idx="0">
          <a:scrgbClr r="0" g="0" b="0"/>
        </a:fillRef>
        <a:effectRef idx="0">
          <a:scrgbClr r="0" g="0" b="0"/>
        </a:effectRef>
        <a:fontRef idx="minor"/>
      </dsp:style>
    </dsp:sp>
    <dsp:sp modelId="{F55AF451-DA6C-40C6-B350-4297FA36007B}">
      <dsp:nvSpPr>
        <dsp:cNvPr id="0" name=""/>
        <dsp:cNvSpPr/>
      </dsp:nvSpPr>
      <dsp:spPr>
        <a:xfrm>
          <a:off x="343309" y="1102456"/>
          <a:ext cx="1411082" cy="881926"/>
        </a:xfrm>
        <a:prstGeom prst="roundRect">
          <a:avLst>
            <a:gd name="adj" fmla="val 10000"/>
          </a:avLst>
        </a:prstGeom>
        <a:solidFill>
          <a:srgbClr val="D2DEEF">
            <a:alpha val="90000"/>
          </a:srgbClr>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rtl="1">
            <a:lnSpc>
              <a:spcPct val="70000"/>
            </a:lnSpc>
            <a:spcBef>
              <a:spcPct val="0"/>
            </a:spcBef>
            <a:spcAft>
              <a:spcPts val="0"/>
            </a:spcAft>
          </a:pPr>
          <a:r>
            <a:rPr lang="ur-PK" sz="1900" kern="1200" dirty="0" smtClean="0">
              <a:latin typeface="Jameel Noori Nastaleeq" pitchFamily="2" charset="-78"/>
              <a:cs typeface="Jameel Noori Nastaleeq" pitchFamily="2" charset="-78"/>
            </a:rPr>
            <a:t>دعوت کے دوران </a:t>
          </a:r>
        </a:p>
        <a:p>
          <a:pPr lvl="0" algn="ctr" defTabSz="844550" rtl="1">
            <a:lnSpc>
              <a:spcPct val="70000"/>
            </a:lnSpc>
            <a:spcBef>
              <a:spcPct val="0"/>
            </a:spcBef>
            <a:spcAft>
              <a:spcPts val="0"/>
            </a:spcAft>
          </a:pPr>
          <a:r>
            <a:rPr lang="ur-PK" sz="1900" kern="1200" dirty="0" smtClean="0">
              <a:latin typeface="Jameel Noori Nastaleeq" pitchFamily="2" charset="-78"/>
              <a:cs typeface="Jameel Noori Nastaleeq" pitchFamily="2" charset="-78"/>
            </a:rPr>
            <a:t>صبر کا بیان</a:t>
          </a:r>
          <a:endParaRPr lang="en-US" sz="1900" kern="1200" dirty="0">
            <a:latin typeface="Jameel Noori Nastaleeq" pitchFamily="2" charset="-78"/>
            <a:cs typeface="Jameel Noori Nastaleeq" pitchFamily="2" charset="-78"/>
          </a:endParaRPr>
        </a:p>
      </dsp:txBody>
      <dsp:txXfrm>
        <a:off x="369140" y="1128287"/>
        <a:ext cx="1359420" cy="8302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8A5D6-83B8-4B06-BB5C-A28F550C2D6A}">
      <dsp:nvSpPr>
        <dsp:cNvPr id="0" name=""/>
        <dsp:cNvSpPr/>
      </dsp:nvSpPr>
      <dsp:spPr>
        <a:xfrm>
          <a:off x="7155557" y="1021539"/>
          <a:ext cx="1907706" cy="953853"/>
        </a:xfrm>
        <a:prstGeom prst="roundRect">
          <a:avLst>
            <a:gd name="adj" fmla="val 10000"/>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rtl="1">
            <a:lnSpc>
              <a:spcPct val="70000"/>
            </a:lnSpc>
            <a:spcBef>
              <a:spcPct val="0"/>
            </a:spcBef>
            <a:spcAft>
              <a:spcPts val="0"/>
            </a:spcAft>
          </a:pPr>
          <a:r>
            <a:rPr lang="ur-PK" sz="2500" kern="1200" dirty="0" smtClean="0">
              <a:effectLst>
                <a:outerShdw blurRad="38100" dist="38100" dir="2700000" algn="tl">
                  <a:srgbClr val="000000">
                    <a:alpha val="43137"/>
                  </a:srgbClr>
                </a:outerShdw>
              </a:effectLst>
              <a:latin typeface="Jameel Noori Nastaleeq" pitchFamily="2" charset="-78"/>
              <a:cs typeface="UL Sajid Heading" pitchFamily="2" charset="-78"/>
            </a:rPr>
            <a:t>ایمان</a:t>
          </a:r>
          <a:endParaRPr lang="en-US" sz="2500" kern="1200" dirty="0" smtClean="0">
            <a:effectLst>
              <a:outerShdw blurRad="38100" dist="38100" dir="2700000" algn="tl">
                <a:srgbClr val="000000">
                  <a:alpha val="43137"/>
                </a:srgbClr>
              </a:outerShdw>
            </a:effectLst>
            <a:latin typeface="Jameel Noori Nastaleeq" pitchFamily="2" charset="-78"/>
            <a:cs typeface="UL Sajid Heading" pitchFamily="2" charset="-78"/>
          </a:endParaRPr>
        </a:p>
      </dsp:txBody>
      <dsp:txXfrm>
        <a:off x="7183494" y="1049476"/>
        <a:ext cx="1851832" cy="897979"/>
      </dsp:txXfrm>
    </dsp:sp>
    <dsp:sp modelId="{A9069204-287F-43AC-BD55-1CC52F68F982}">
      <dsp:nvSpPr>
        <dsp:cNvPr id="0" name=""/>
        <dsp:cNvSpPr/>
      </dsp:nvSpPr>
      <dsp:spPr>
        <a:xfrm>
          <a:off x="8681722" y="1975392"/>
          <a:ext cx="190770" cy="715389"/>
        </a:xfrm>
        <a:custGeom>
          <a:avLst/>
          <a:gdLst/>
          <a:ahLst/>
          <a:cxnLst/>
          <a:rect l="0" t="0" r="0" b="0"/>
          <a:pathLst>
            <a:path>
              <a:moveTo>
                <a:pt x="190770" y="0"/>
              </a:moveTo>
              <a:lnTo>
                <a:pt x="190770" y="715389"/>
              </a:lnTo>
              <a:lnTo>
                <a:pt x="0" y="715389"/>
              </a:lnTo>
            </a:path>
          </a:pathLst>
        </a:custGeom>
        <a:noFill/>
        <a:ln w="6350" cap="flat" cmpd="sng" algn="ctr">
          <a:solidFill>
            <a:srgbClr val="1A3F6D"/>
          </a:solidFill>
          <a:prstDash val="solid"/>
          <a:miter lim="800000"/>
        </a:ln>
        <a:effectLst/>
      </dsp:spPr>
      <dsp:style>
        <a:lnRef idx="1">
          <a:scrgbClr r="0" g="0" b="0"/>
        </a:lnRef>
        <a:fillRef idx="0">
          <a:scrgbClr r="0" g="0" b="0"/>
        </a:fillRef>
        <a:effectRef idx="0">
          <a:scrgbClr r="0" g="0" b="0"/>
        </a:effectRef>
        <a:fontRef idx="minor"/>
      </dsp:style>
    </dsp:sp>
    <dsp:sp modelId="{0FEA6A38-9F09-4F24-91F6-70C0B1232414}">
      <dsp:nvSpPr>
        <dsp:cNvPr id="0" name=""/>
        <dsp:cNvSpPr/>
      </dsp:nvSpPr>
      <dsp:spPr>
        <a:xfrm>
          <a:off x="7155557" y="2213856"/>
          <a:ext cx="1526164" cy="953853"/>
        </a:xfrm>
        <a:prstGeom prst="roundRect">
          <a:avLst>
            <a:gd name="adj" fmla="val 10000"/>
          </a:avLst>
        </a:prstGeom>
        <a:solidFill>
          <a:srgbClr val="D2DEEF">
            <a:alpha val="90000"/>
          </a:srgbClr>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lvl="0" algn="ctr" defTabSz="1155700" rtl="1">
            <a:lnSpc>
              <a:spcPct val="70000"/>
            </a:lnSpc>
            <a:spcBef>
              <a:spcPct val="0"/>
            </a:spcBef>
            <a:spcAft>
              <a:spcPts val="0"/>
            </a:spcAft>
          </a:pPr>
          <a:r>
            <a:rPr lang="ur-PK" sz="2600" kern="1200" dirty="0" smtClean="0">
              <a:latin typeface="Jameel Noori Nastaleeq" pitchFamily="2" charset="-78"/>
              <a:cs typeface="Jameel Noori Nastaleeq" pitchFamily="2" charset="-78"/>
            </a:rPr>
            <a:t>اللہ کے رب ہونے کا اقرار</a:t>
          </a:r>
          <a:endParaRPr lang="en-US" sz="2600" kern="1200" dirty="0">
            <a:latin typeface="Jameel Noori Nastaleeq" pitchFamily="2" charset="-78"/>
            <a:cs typeface="Jameel Noori Nastaleeq" pitchFamily="2" charset="-78"/>
          </a:endParaRPr>
        </a:p>
      </dsp:txBody>
      <dsp:txXfrm>
        <a:off x="7183494" y="2241793"/>
        <a:ext cx="1470290" cy="897979"/>
      </dsp:txXfrm>
    </dsp:sp>
    <dsp:sp modelId="{8B0E2B26-4414-4BC0-BCCD-956D81B455A2}">
      <dsp:nvSpPr>
        <dsp:cNvPr id="0" name=""/>
        <dsp:cNvSpPr/>
      </dsp:nvSpPr>
      <dsp:spPr>
        <a:xfrm>
          <a:off x="4770925" y="1021539"/>
          <a:ext cx="1907706" cy="953853"/>
        </a:xfrm>
        <a:prstGeom prst="roundRect">
          <a:avLst>
            <a:gd name="adj" fmla="val 10000"/>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rtl="1">
            <a:lnSpc>
              <a:spcPct val="70000"/>
            </a:lnSpc>
            <a:spcBef>
              <a:spcPct val="0"/>
            </a:spcBef>
            <a:spcAft>
              <a:spcPts val="0"/>
            </a:spcAft>
          </a:pPr>
          <a:r>
            <a:rPr lang="ur-PK" sz="2500" kern="1200" dirty="0" smtClean="0">
              <a:effectLst>
                <a:outerShdw blurRad="38100" dist="38100" dir="2700000" algn="tl">
                  <a:srgbClr val="000000">
                    <a:alpha val="43137"/>
                  </a:srgbClr>
                </a:outerShdw>
              </a:effectLst>
              <a:latin typeface="Jameel Noori Nastaleeq" pitchFamily="2" charset="-78"/>
              <a:cs typeface="UL Sajid Heading" pitchFamily="2" charset="-78"/>
            </a:rPr>
            <a:t>عمل صالح</a:t>
          </a:r>
          <a:endParaRPr lang="en-US" sz="2500" kern="1200" dirty="0" smtClean="0">
            <a:effectLst>
              <a:outerShdw blurRad="38100" dist="38100" dir="2700000" algn="tl">
                <a:srgbClr val="000000">
                  <a:alpha val="43137"/>
                </a:srgbClr>
              </a:outerShdw>
            </a:effectLst>
            <a:latin typeface="Jameel Noori Nastaleeq" pitchFamily="2" charset="-78"/>
            <a:cs typeface="UL Sajid Heading" pitchFamily="2" charset="-78"/>
          </a:endParaRPr>
        </a:p>
      </dsp:txBody>
      <dsp:txXfrm>
        <a:off x="4798862" y="1049476"/>
        <a:ext cx="1851832" cy="897979"/>
      </dsp:txXfrm>
    </dsp:sp>
    <dsp:sp modelId="{764C031D-288C-446C-A711-5401362828ED}">
      <dsp:nvSpPr>
        <dsp:cNvPr id="0" name=""/>
        <dsp:cNvSpPr/>
      </dsp:nvSpPr>
      <dsp:spPr>
        <a:xfrm>
          <a:off x="6297090" y="1975392"/>
          <a:ext cx="190770" cy="715389"/>
        </a:xfrm>
        <a:custGeom>
          <a:avLst/>
          <a:gdLst/>
          <a:ahLst/>
          <a:cxnLst/>
          <a:rect l="0" t="0" r="0" b="0"/>
          <a:pathLst>
            <a:path>
              <a:moveTo>
                <a:pt x="190770" y="0"/>
              </a:moveTo>
              <a:lnTo>
                <a:pt x="190770" y="715389"/>
              </a:lnTo>
              <a:lnTo>
                <a:pt x="0" y="715389"/>
              </a:lnTo>
            </a:path>
          </a:pathLst>
        </a:custGeom>
        <a:noFill/>
        <a:ln w="6350" cap="flat" cmpd="sng" algn="ctr">
          <a:solidFill>
            <a:srgbClr val="1A3F6D"/>
          </a:solidFill>
          <a:prstDash val="solid"/>
          <a:miter lim="800000"/>
        </a:ln>
        <a:effectLst/>
      </dsp:spPr>
      <dsp:style>
        <a:lnRef idx="1">
          <a:scrgbClr r="0" g="0" b="0"/>
        </a:lnRef>
        <a:fillRef idx="0">
          <a:scrgbClr r="0" g="0" b="0"/>
        </a:fillRef>
        <a:effectRef idx="0">
          <a:scrgbClr r="0" g="0" b="0"/>
        </a:effectRef>
        <a:fontRef idx="minor"/>
      </dsp:style>
    </dsp:sp>
    <dsp:sp modelId="{AF8131E3-2967-4D94-B909-CF2C7B191A79}">
      <dsp:nvSpPr>
        <dsp:cNvPr id="0" name=""/>
        <dsp:cNvSpPr/>
      </dsp:nvSpPr>
      <dsp:spPr>
        <a:xfrm>
          <a:off x="4770925" y="2213856"/>
          <a:ext cx="1526164" cy="953853"/>
        </a:xfrm>
        <a:prstGeom prst="roundRect">
          <a:avLst>
            <a:gd name="adj" fmla="val 10000"/>
          </a:avLst>
        </a:prstGeom>
        <a:solidFill>
          <a:srgbClr val="D2DEEF">
            <a:alpha val="90000"/>
          </a:srgbClr>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lvl="0" algn="ctr" defTabSz="1155700" rtl="1">
            <a:lnSpc>
              <a:spcPct val="70000"/>
            </a:lnSpc>
            <a:spcBef>
              <a:spcPct val="0"/>
            </a:spcBef>
            <a:spcAft>
              <a:spcPts val="0"/>
            </a:spcAft>
          </a:pPr>
          <a:r>
            <a:rPr lang="ur-PK" sz="2600" kern="1200" dirty="0" smtClean="0">
              <a:latin typeface="Jameel Noori Nastaleeq" pitchFamily="2" charset="-78"/>
              <a:cs typeface="Jameel Noori Nastaleeq" pitchFamily="2" charset="-78"/>
            </a:rPr>
            <a:t>استقامت</a:t>
          </a:r>
          <a:endParaRPr lang="en-US" sz="2600" kern="1200" dirty="0">
            <a:latin typeface="Jameel Noori Nastaleeq" pitchFamily="2" charset="-78"/>
            <a:cs typeface="Jameel Noori Nastaleeq" pitchFamily="2" charset="-78"/>
          </a:endParaRPr>
        </a:p>
      </dsp:txBody>
      <dsp:txXfrm>
        <a:off x="4798862" y="2241793"/>
        <a:ext cx="1470290" cy="897979"/>
      </dsp:txXfrm>
    </dsp:sp>
    <dsp:sp modelId="{E97A69D8-9168-47E6-A163-8072EF860334}">
      <dsp:nvSpPr>
        <dsp:cNvPr id="0" name=""/>
        <dsp:cNvSpPr/>
      </dsp:nvSpPr>
      <dsp:spPr>
        <a:xfrm>
          <a:off x="2386292" y="1021539"/>
          <a:ext cx="1907706" cy="953853"/>
        </a:xfrm>
        <a:prstGeom prst="roundRect">
          <a:avLst>
            <a:gd name="adj" fmla="val 10000"/>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rtl="1">
            <a:lnSpc>
              <a:spcPct val="70000"/>
            </a:lnSpc>
            <a:spcBef>
              <a:spcPct val="0"/>
            </a:spcBef>
            <a:spcAft>
              <a:spcPts val="0"/>
            </a:spcAft>
          </a:pPr>
          <a:r>
            <a:rPr lang="ur-PK" sz="2500" kern="1200" dirty="0" smtClean="0">
              <a:effectLst>
                <a:outerShdw blurRad="38100" dist="38100" dir="2700000" algn="tl">
                  <a:srgbClr val="000000">
                    <a:alpha val="43137"/>
                  </a:srgbClr>
                </a:outerShdw>
              </a:effectLst>
              <a:latin typeface="Jameel Noori Nastaleeq" pitchFamily="2" charset="-78"/>
              <a:cs typeface="UL Sajid Heading" pitchFamily="2" charset="-78"/>
            </a:rPr>
            <a:t>تواصی بالحق</a:t>
          </a:r>
          <a:endParaRPr lang="en-US" sz="2500" kern="1200" dirty="0" smtClean="0">
            <a:effectLst>
              <a:outerShdw blurRad="38100" dist="38100" dir="2700000" algn="tl">
                <a:srgbClr val="000000">
                  <a:alpha val="43137"/>
                </a:srgbClr>
              </a:outerShdw>
            </a:effectLst>
            <a:latin typeface="Jameel Noori Nastaleeq" pitchFamily="2" charset="-78"/>
            <a:cs typeface="UL Sajid Heading" pitchFamily="2" charset="-78"/>
          </a:endParaRPr>
        </a:p>
      </dsp:txBody>
      <dsp:txXfrm>
        <a:off x="2414229" y="1049476"/>
        <a:ext cx="1851832" cy="897979"/>
      </dsp:txXfrm>
    </dsp:sp>
    <dsp:sp modelId="{0966334D-540D-495D-BF05-42AD6A0A53C4}">
      <dsp:nvSpPr>
        <dsp:cNvPr id="0" name=""/>
        <dsp:cNvSpPr/>
      </dsp:nvSpPr>
      <dsp:spPr>
        <a:xfrm>
          <a:off x="3912457" y="1975392"/>
          <a:ext cx="190770" cy="715389"/>
        </a:xfrm>
        <a:custGeom>
          <a:avLst/>
          <a:gdLst/>
          <a:ahLst/>
          <a:cxnLst/>
          <a:rect l="0" t="0" r="0" b="0"/>
          <a:pathLst>
            <a:path>
              <a:moveTo>
                <a:pt x="190770" y="0"/>
              </a:moveTo>
              <a:lnTo>
                <a:pt x="190770" y="715389"/>
              </a:lnTo>
              <a:lnTo>
                <a:pt x="0" y="715389"/>
              </a:lnTo>
            </a:path>
          </a:pathLst>
        </a:custGeom>
        <a:noFill/>
        <a:ln w="6350" cap="flat" cmpd="sng" algn="ctr">
          <a:solidFill>
            <a:srgbClr val="1A3F6D"/>
          </a:solidFill>
          <a:prstDash val="solid"/>
          <a:miter lim="800000"/>
        </a:ln>
        <a:effectLst/>
      </dsp:spPr>
      <dsp:style>
        <a:lnRef idx="1">
          <a:scrgbClr r="0" g="0" b="0"/>
        </a:lnRef>
        <a:fillRef idx="0">
          <a:scrgbClr r="0" g="0" b="0"/>
        </a:fillRef>
        <a:effectRef idx="0">
          <a:scrgbClr r="0" g="0" b="0"/>
        </a:effectRef>
        <a:fontRef idx="minor"/>
      </dsp:style>
    </dsp:sp>
    <dsp:sp modelId="{BF0CEB02-E529-4E53-9921-A8F17C187E1B}">
      <dsp:nvSpPr>
        <dsp:cNvPr id="0" name=""/>
        <dsp:cNvSpPr/>
      </dsp:nvSpPr>
      <dsp:spPr>
        <a:xfrm>
          <a:off x="2386292" y="2213856"/>
          <a:ext cx="1526164" cy="953853"/>
        </a:xfrm>
        <a:prstGeom prst="roundRect">
          <a:avLst>
            <a:gd name="adj" fmla="val 10000"/>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lvl="0" algn="ctr" defTabSz="1155700" rtl="1">
            <a:lnSpc>
              <a:spcPct val="70000"/>
            </a:lnSpc>
            <a:spcBef>
              <a:spcPct val="0"/>
            </a:spcBef>
            <a:spcAft>
              <a:spcPts val="0"/>
            </a:spcAft>
          </a:pPr>
          <a:r>
            <a:rPr lang="ur-PK" sz="2600" kern="1200" dirty="0" smtClean="0">
              <a:latin typeface="Jameel Noori Nastaleeq" pitchFamily="2" charset="-78"/>
              <a:cs typeface="Jameel Noori Nastaleeq" pitchFamily="2" charset="-78"/>
            </a:rPr>
            <a:t>دعوت الی اللہ</a:t>
          </a:r>
          <a:endParaRPr lang="en-US" sz="2600" kern="1200" dirty="0" smtClean="0">
            <a:effectLst>
              <a:outerShdw blurRad="38100" dist="38100" dir="2700000" algn="tl">
                <a:srgbClr val="000000">
                  <a:alpha val="43137"/>
                </a:srgbClr>
              </a:outerShdw>
            </a:effectLst>
            <a:latin typeface="Jameel Noori Nastaleeq" pitchFamily="2" charset="-78"/>
            <a:cs typeface="UL Sajid Heading" pitchFamily="2" charset="-78"/>
          </a:endParaRPr>
        </a:p>
      </dsp:txBody>
      <dsp:txXfrm>
        <a:off x="2414229" y="2241793"/>
        <a:ext cx="1470290" cy="897979"/>
      </dsp:txXfrm>
    </dsp:sp>
    <dsp:sp modelId="{F2AC37C6-9F18-4F3C-9A73-4FFE3D324830}">
      <dsp:nvSpPr>
        <dsp:cNvPr id="0" name=""/>
        <dsp:cNvSpPr/>
      </dsp:nvSpPr>
      <dsp:spPr>
        <a:xfrm>
          <a:off x="1659" y="1021539"/>
          <a:ext cx="1907706" cy="953853"/>
        </a:xfrm>
        <a:prstGeom prst="roundRect">
          <a:avLst>
            <a:gd name="adj" fmla="val 10000"/>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rtl="1">
            <a:lnSpc>
              <a:spcPct val="70000"/>
            </a:lnSpc>
            <a:spcBef>
              <a:spcPct val="0"/>
            </a:spcBef>
            <a:spcAft>
              <a:spcPts val="0"/>
            </a:spcAft>
          </a:pPr>
          <a:r>
            <a:rPr lang="ur-PK" sz="2500" kern="1200" dirty="0" smtClean="0">
              <a:effectLst>
                <a:outerShdw blurRad="38100" dist="38100" dir="2700000" algn="tl">
                  <a:srgbClr val="000000">
                    <a:alpha val="43137"/>
                  </a:srgbClr>
                </a:outerShdw>
              </a:effectLst>
              <a:latin typeface="Jameel Noori Nastaleeq" pitchFamily="2" charset="-78"/>
              <a:cs typeface="UL Sajid Heading" pitchFamily="2" charset="-78"/>
            </a:rPr>
            <a:t>تواصی بالصبر</a:t>
          </a:r>
          <a:endParaRPr lang="en-US" sz="2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29596" y="1049476"/>
        <a:ext cx="1851832" cy="897979"/>
      </dsp:txXfrm>
    </dsp:sp>
    <dsp:sp modelId="{BE8CFB75-6C4B-4E61-A22B-8383212F706F}">
      <dsp:nvSpPr>
        <dsp:cNvPr id="0" name=""/>
        <dsp:cNvSpPr/>
      </dsp:nvSpPr>
      <dsp:spPr>
        <a:xfrm>
          <a:off x="1527824" y="1975392"/>
          <a:ext cx="190770" cy="715389"/>
        </a:xfrm>
        <a:custGeom>
          <a:avLst/>
          <a:gdLst/>
          <a:ahLst/>
          <a:cxnLst/>
          <a:rect l="0" t="0" r="0" b="0"/>
          <a:pathLst>
            <a:path>
              <a:moveTo>
                <a:pt x="190770" y="0"/>
              </a:moveTo>
              <a:lnTo>
                <a:pt x="190770" y="715389"/>
              </a:lnTo>
              <a:lnTo>
                <a:pt x="0" y="715389"/>
              </a:lnTo>
            </a:path>
          </a:pathLst>
        </a:custGeom>
        <a:noFill/>
        <a:ln w="6350" cap="flat" cmpd="sng" algn="ctr">
          <a:solidFill>
            <a:srgbClr val="1A3F6D"/>
          </a:solidFill>
          <a:prstDash val="solid"/>
          <a:miter lim="800000"/>
        </a:ln>
        <a:effectLst/>
      </dsp:spPr>
      <dsp:style>
        <a:lnRef idx="1">
          <a:scrgbClr r="0" g="0" b="0"/>
        </a:lnRef>
        <a:fillRef idx="0">
          <a:scrgbClr r="0" g="0" b="0"/>
        </a:fillRef>
        <a:effectRef idx="0">
          <a:scrgbClr r="0" g="0" b="0"/>
        </a:effectRef>
        <a:fontRef idx="minor"/>
      </dsp:style>
    </dsp:sp>
    <dsp:sp modelId="{8F2FFA7D-504A-4DED-AC90-FB518BFF12B6}">
      <dsp:nvSpPr>
        <dsp:cNvPr id="0" name=""/>
        <dsp:cNvSpPr/>
      </dsp:nvSpPr>
      <dsp:spPr>
        <a:xfrm>
          <a:off x="1659" y="2213856"/>
          <a:ext cx="1526164" cy="953853"/>
        </a:xfrm>
        <a:prstGeom prst="roundRect">
          <a:avLst>
            <a:gd name="adj" fmla="val 10000"/>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lvl="0" algn="ctr" defTabSz="1155700" rtl="1">
            <a:lnSpc>
              <a:spcPct val="70000"/>
            </a:lnSpc>
            <a:spcBef>
              <a:spcPct val="0"/>
            </a:spcBef>
            <a:spcAft>
              <a:spcPts val="0"/>
            </a:spcAft>
          </a:pPr>
          <a:r>
            <a:rPr lang="ur-PK" sz="2600" kern="1200" dirty="0" smtClean="0">
              <a:latin typeface="Jameel Noori Nastaleeq" pitchFamily="2" charset="-78"/>
              <a:cs typeface="Jameel Noori Nastaleeq" pitchFamily="2" charset="-78"/>
            </a:rPr>
            <a:t>برائی کا جواب بھلائی سے دینا</a:t>
          </a:r>
          <a:endParaRPr lang="en-US" sz="2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29596" y="2241793"/>
        <a:ext cx="1470290" cy="8979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7D32BA-BB02-4E9C-AECF-746D4C6B2276}">
      <dsp:nvSpPr>
        <dsp:cNvPr id="0" name=""/>
        <dsp:cNvSpPr/>
      </dsp:nvSpPr>
      <dsp:spPr>
        <a:xfrm rot="16200000">
          <a:off x="2307122" y="-2223669"/>
          <a:ext cx="652698" cy="526694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r" defTabSz="1066800" rtl="1">
            <a:lnSpc>
              <a:spcPct val="90000"/>
            </a:lnSpc>
            <a:spcBef>
              <a:spcPct val="0"/>
            </a:spcBef>
            <a:spcAft>
              <a:spcPct val="15000"/>
            </a:spcAft>
            <a:buChar char="••"/>
          </a:pPr>
          <a:r>
            <a:rPr lang="ur-PK" sz="2400" kern="1200" dirty="0" smtClean="0">
              <a:latin typeface="Jameel Noori Nastaleeq" panose="02000503000000020004" pitchFamily="2" charset="-78"/>
              <a:cs typeface="Jameel Noori Nastaleeq" panose="02000503000000020004" pitchFamily="2" charset="-78"/>
            </a:rPr>
            <a:t>ر ب ب</a:t>
          </a:r>
          <a:endParaRPr lang="en-US" sz="2400" kern="1200" dirty="0">
            <a:latin typeface="Jameel Noori Nastaleeq" panose="02000503000000020004" pitchFamily="2" charset="-78"/>
            <a:cs typeface="Jameel Noori Nastaleeq" panose="02000503000000020004" pitchFamily="2" charset="-78"/>
          </a:endParaRPr>
        </a:p>
      </dsp:txBody>
      <dsp:txXfrm rot="5400000">
        <a:off x="31861" y="115316"/>
        <a:ext cx="5235082" cy="588974"/>
      </dsp:txXfrm>
    </dsp:sp>
    <dsp:sp modelId="{AD394C2D-4CFF-4606-9A1E-E335F22191CE}">
      <dsp:nvSpPr>
        <dsp:cNvPr id="0" name=""/>
        <dsp:cNvSpPr/>
      </dsp:nvSpPr>
      <dsp:spPr>
        <a:xfrm>
          <a:off x="5266944" y="1866"/>
          <a:ext cx="2962656" cy="81587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70000"/>
            </a:lnSpc>
            <a:spcBef>
              <a:spcPct val="0"/>
            </a:spcBef>
            <a:spcAft>
              <a:spcPts val="0"/>
            </a:spcAft>
          </a:pPr>
          <a:r>
            <a:rPr lang="ur-PK" sz="2800" i="0" kern="1200" dirty="0" smtClean="0">
              <a:latin typeface="Jameel Noori Nastaleeq" panose="02000503000000020004" pitchFamily="2" charset="-78"/>
              <a:cs typeface="Jameel Noori Nastaleeq" panose="02000503000000020004" pitchFamily="2" charset="-78"/>
            </a:rPr>
            <a:t>مادّہ</a:t>
          </a:r>
          <a:endParaRPr lang="en-US" sz="2800" i="0" kern="1200" dirty="0">
            <a:latin typeface="Jameel Noori Nastaleeq" panose="02000503000000020004" pitchFamily="2" charset="-78"/>
            <a:cs typeface="Jameel Noori Nastaleeq" panose="02000503000000020004" pitchFamily="2" charset="-78"/>
          </a:endParaRPr>
        </a:p>
      </dsp:txBody>
      <dsp:txXfrm>
        <a:off x="5306772" y="41694"/>
        <a:ext cx="2883000" cy="736216"/>
      </dsp:txXfrm>
    </dsp:sp>
    <dsp:sp modelId="{5A7F1FD6-73AF-4F24-9EFD-28B9E20C8D6D}">
      <dsp:nvSpPr>
        <dsp:cNvPr id="0" name=""/>
        <dsp:cNvSpPr/>
      </dsp:nvSpPr>
      <dsp:spPr>
        <a:xfrm rot="16200000">
          <a:off x="2307122" y="-1367003"/>
          <a:ext cx="652698" cy="526694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r" defTabSz="1066800" rtl="1">
            <a:lnSpc>
              <a:spcPct val="90000"/>
            </a:lnSpc>
            <a:spcBef>
              <a:spcPct val="0"/>
            </a:spcBef>
            <a:spcAft>
              <a:spcPct val="15000"/>
            </a:spcAft>
            <a:buChar char="••"/>
          </a:pPr>
          <a:r>
            <a:rPr lang="ur-PK" sz="2400" kern="1200" dirty="0" smtClean="0">
              <a:latin typeface="Jameel Noori Nastaleeq" panose="02000503000000020004" pitchFamily="2" charset="-78"/>
              <a:cs typeface="Jameel Noori Nastaleeq" panose="02000503000000020004" pitchFamily="2" charset="-78"/>
            </a:rPr>
            <a:t>مالک ہونا، بالا دست ہونا، انتظام کرنا</a:t>
          </a:r>
          <a:endParaRPr lang="en-US" sz="2400" kern="1200" dirty="0">
            <a:latin typeface="Jameel Noori Nastaleeq" panose="02000503000000020004" pitchFamily="2" charset="-78"/>
            <a:cs typeface="Jameel Noori Nastaleeq" panose="02000503000000020004" pitchFamily="2" charset="-78"/>
          </a:endParaRPr>
        </a:p>
      </dsp:txBody>
      <dsp:txXfrm rot="5400000">
        <a:off x="31861" y="971982"/>
        <a:ext cx="5235082" cy="588974"/>
      </dsp:txXfrm>
    </dsp:sp>
    <dsp:sp modelId="{015F1CFF-BB70-4D56-992D-37D16B51FB99}">
      <dsp:nvSpPr>
        <dsp:cNvPr id="0" name=""/>
        <dsp:cNvSpPr/>
      </dsp:nvSpPr>
      <dsp:spPr>
        <a:xfrm>
          <a:off x="5266944" y="858532"/>
          <a:ext cx="2962656" cy="81587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70000"/>
            </a:lnSpc>
            <a:spcBef>
              <a:spcPct val="0"/>
            </a:spcBef>
            <a:spcAft>
              <a:spcPts val="0"/>
            </a:spcAft>
          </a:pPr>
          <a:r>
            <a:rPr lang="ur-PK" sz="2800" i="0" kern="1200" dirty="0" smtClean="0">
              <a:latin typeface="Jameel Noori Nastaleeq" panose="02000503000000020004" pitchFamily="2" charset="-78"/>
              <a:cs typeface="Jameel Noori Nastaleeq" panose="02000503000000020004" pitchFamily="2" charset="-78"/>
            </a:rPr>
            <a:t>مصدر</a:t>
          </a:r>
          <a:endParaRPr lang="en-US" sz="2800" i="0" kern="1200" dirty="0">
            <a:latin typeface="Jameel Noori Nastaleeq" panose="02000503000000020004" pitchFamily="2" charset="-78"/>
            <a:cs typeface="Jameel Noori Nastaleeq" panose="02000503000000020004" pitchFamily="2" charset="-78"/>
          </a:endParaRPr>
        </a:p>
      </dsp:txBody>
      <dsp:txXfrm>
        <a:off x="5306772" y="898360"/>
        <a:ext cx="2883000" cy="736216"/>
      </dsp:txXfrm>
    </dsp:sp>
    <dsp:sp modelId="{CAC7A2EC-1F2D-42A8-8204-3F81328F3029}">
      <dsp:nvSpPr>
        <dsp:cNvPr id="0" name=""/>
        <dsp:cNvSpPr/>
      </dsp:nvSpPr>
      <dsp:spPr>
        <a:xfrm rot="16200000">
          <a:off x="2307122" y="-510336"/>
          <a:ext cx="652698" cy="526694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r" defTabSz="1066800" rtl="1">
            <a:lnSpc>
              <a:spcPct val="90000"/>
            </a:lnSpc>
            <a:spcBef>
              <a:spcPct val="0"/>
            </a:spcBef>
            <a:spcAft>
              <a:spcPct val="15000"/>
            </a:spcAft>
            <a:buChar char="••"/>
          </a:pPr>
          <a:r>
            <a:rPr lang="ur-PK" sz="2400" kern="1200" dirty="0" smtClean="0">
              <a:latin typeface="Jameel Noori Nastaleeq" panose="02000503000000020004" pitchFamily="2" charset="-78"/>
              <a:cs typeface="Jameel Noori Nastaleeq" panose="02000503000000020004" pitchFamily="2" charset="-78"/>
            </a:rPr>
            <a:t>"کسی شے کو درجہ بدرجہ ابتدا سے آخری حد تک لے جانا"</a:t>
          </a:r>
          <a:endParaRPr lang="en-US" sz="2400" kern="1200" dirty="0">
            <a:latin typeface="Jameel Noori Nastaleeq" panose="02000503000000020004" pitchFamily="2" charset="-78"/>
            <a:cs typeface="Jameel Noori Nastaleeq" panose="02000503000000020004" pitchFamily="2" charset="-78"/>
          </a:endParaRPr>
        </a:p>
      </dsp:txBody>
      <dsp:txXfrm rot="5400000">
        <a:off x="31861" y="1828649"/>
        <a:ext cx="5235082" cy="588974"/>
      </dsp:txXfrm>
    </dsp:sp>
    <dsp:sp modelId="{57DCE589-0693-46B7-8127-9DBB71E23287}">
      <dsp:nvSpPr>
        <dsp:cNvPr id="0" name=""/>
        <dsp:cNvSpPr/>
      </dsp:nvSpPr>
      <dsp:spPr>
        <a:xfrm>
          <a:off x="5266944" y="1715199"/>
          <a:ext cx="2962656" cy="81587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1">
            <a:lnSpc>
              <a:spcPct val="70000"/>
            </a:lnSpc>
            <a:spcBef>
              <a:spcPct val="0"/>
            </a:spcBef>
            <a:spcAft>
              <a:spcPts val="0"/>
            </a:spcAft>
          </a:pPr>
          <a:r>
            <a:rPr lang="ur-PK" sz="2400" kern="1200" dirty="0" smtClean="0">
              <a:latin typeface="Jameel Noori Nastaleeq" panose="02000503000000020004" pitchFamily="2" charset="-78"/>
              <a:cs typeface="Jameel Noori Nastaleeq" panose="02000503000000020004" pitchFamily="2" charset="-78"/>
            </a:rPr>
            <a:t>امام راغب اصفہانی  کی وضاحت</a:t>
          </a:r>
        </a:p>
        <a:p>
          <a:pPr lvl="0" algn="ctr" defTabSz="1066800" rtl="1">
            <a:lnSpc>
              <a:spcPct val="70000"/>
            </a:lnSpc>
            <a:spcBef>
              <a:spcPct val="0"/>
            </a:spcBef>
            <a:spcAft>
              <a:spcPts val="0"/>
            </a:spcAft>
          </a:pPr>
          <a:r>
            <a:rPr lang="ur-PK" sz="2400" kern="1200" dirty="0" smtClean="0">
              <a:latin typeface="Jameel Noori Nastaleeq" panose="02000503000000020004" pitchFamily="2" charset="-78"/>
              <a:cs typeface="Jameel Noori Nastaleeq" panose="02000503000000020004" pitchFamily="2" charset="-78"/>
            </a:rPr>
            <a:t>(مفردات القرآن)</a:t>
          </a:r>
          <a:endParaRPr lang="en-US" sz="2400" kern="1200" dirty="0">
            <a:latin typeface="Jameel Noori Nastaleeq" panose="02000503000000020004" pitchFamily="2" charset="-78"/>
            <a:cs typeface="Jameel Noori Nastaleeq" panose="02000503000000020004" pitchFamily="2" charset="-78"/>
          </a:endParaRPr>
        </a:p>
      </dsp:txBody>
      <dsp:txXfrm>
        <a:off x="5306772" y="1755027"/>
        <a:ext cx="2883000" cy="736216"/>
      </dsp:txXfrm>
    </dsp:sp>
    <dsp:sp modelId="{7B69639A-D8AE-4C09-A0F7-9B1202369FE8}">
      <dsp:nvSpPr>
        <dsp:cNvPr id="0" name=""/>
        <dsp:cNvSpPr/>
      </dsp:nvSpPr>
      <dsp:spPr>
        <a:xfrm rot="16200000">
          <a:off x="2307122" y="346330"/>
          <a:ext cx="652698" cy="526694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r" defTabSz="1066800" rtl="1">
            <a:lnSpc>
              <a:spcPct val="90000"/>
            </a:lnSpc>
            <a:spcBef>
              <a:spcPct val="0"/>
            </a:spcBef>
            <a:spcAft>
              <a:spcPct val="15000"/>
            </a:spcAft>
            <a:buChar char="••"/>
          </a:pPr>
          <a:r>
            <a:rPr lang="ur-PK" sz="2400" kern="1200" dirty="0" smtClean="0">
              <a:latin typeface="Jameel Noori Nastaleeq" panose="02000503000000020004" pitchFamily="2" charset="-78"/>
              <a:cs typeface="Jameel Noori Nastaleeq" panose="02000503000000020004" pitchFamily="2" charset="-78"/>
            </a:rPr>
            <a:t>مالک یا آقا</a:t>
          </a:r>
          <a:endParaRPr lang="en-US" sz="2400" kern="1200" dirty="0">
            <a:latin typeface="Jameel Noori Nastaleeq" panose="02000503000000020004" pitchFamily="2" charset="-78"/>
            <a:cs typeface="Jameel Noori Nastaleeq" panose="02000503000000020004" pitchFamily="2" charset="-78"/>
          </a:endParaRPr>
        </a:p>
      </dsp:txBody>
      <dsp:txXfrm rot="5400000">
        <a:off x="31861" y="2685315"/>
        <a:ext cx="5235082" cy="588974"/>
      </dsp:txXfrm>
    </dsp:sp>
    <dsp:sp modelId="{3419A62C-4C1B-4FBA-BA27-77E9F2AE0D05}">
      <dsp:nvSpPr>
        <dsp:cNvPr id="0" name=""/>
        <dsp:cNvSpPr/>
      </dsp:nvSpPr>
      <dsp:spPr>
        <a:xfrm>
          <a:off x="5266944" y="2571865"/>
          <a:ext cx="2962656" cy="81587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70000"/>
            </a:lnSpc>
            <a:spcBef>
              <a:spcPct val="0"/>
            </a:spcBef>
            <a:spcAft>
              <a:spcPts val="0"/>
            </a:spcAft>
          </a:pPr>
          <a:r>
            <a:rPr lang="ur-PK" sz="2800" kern="1200" dirty="0" smtClean="0">
              <a:latin typeface="Jameel Noori Nastaleeq" panose="02000503000000020004" pitchFamily="2" charset="-78"/>
              <a:cs typeface="Jameel Noori Nastaleeq" panose="02000503000000020004" pitchFamily="2" charset="-78"/>
            </a:rPr>
            <a:t>ایک معنی</a:t>
          </a:r>
          <a:endParaRPr lang="en-US" sz="2800" kern="1200" dirty="0">
            <a:latin typeface="Jameel Noori Nastaleeq" panose="02000503000000020004" pitchFamily="2" charset="-78"/>
            <a:cs typeface="Jameel Noori Nastaleeq" panose="02000503000000020004" pitchFamily="2" charset="-78"/>
          </a:endParaRPr>
        </a:p>
      </dsp:txBody>
      <dsp:txXfrm>
        <a:off x="5306772" y="2611693"/>
        <a:ext cx="2883000" cy="736216"/>
      </dsp:txXfrm>
    </dsp:sp>
    <dsp:sp modelId="{2158E1DD-FC8D-459F-BF15-684FB1763A87}">
      <dsp:nvSpPr>
        <dsp:cNvPr id="0" name=""/>
        <dsp:cNvSpPr/>
      </dsp:nvSpPr>
      <dsp:spPr>
        <a:xfrm rot="16200000">
          <a:off x="2307122" y="1202996"/>
          <a:ext cx="652698" cy="526694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r" defTabSz="1066800" rtl="1">
            <a:lnSpc>
              <a:spcPct val="90000"/>
            </a:lnSpc>
            <a:spcBef>
              <a:spcPct val="0"/>
            </a:spcBef>
            <a:spcAft>
              <a:spcPct val="15000"/>
            </a:spcAft>
            <a:buChar char="••"/>
          </a:pPr>
          <a:r>
            <a:rPr lang="ur-PK" sz="2400" kern="1200" dirty="0" smtClean="0">
              <a:latin typeface="Jameel Noori Nastaleeq" panose="02000503000000020004" pitchFamily="2" charset="-78"/>
              <a:cs typeface="Jameel Noori Nastaleeq" panose="02000503000000020004" pitchFamily="2" charset="-78"/>
            </a:rPr>
            <a:t>ضروریات پوری کرنے والا، پروان چڑھانے والا</a:t>
          </a:r>
          <a:endParaRPr lang="en-US" sz="2400" kern="1200" dirty="0">
            <a:latin typeface="Jameel Noori Nastaleeq" panose="02000503000000020004" pitchFamily="2" charset="-78"/>
            <a:cs typeface="Jameel Noori Nastaleeq" panose="02000503000000020004" pitchFamily="2" charset="-78"/>
          </a:endParaRPr>
        </a:p>
      </dsp:txBody>
      <dsp:txXfrm rot="5400000">
        <a:off x="31861" y="3541981"/>
        <a:ext cx="5235082" cy="588974"/>
      </dsp:txXfrm>
    </dsp:sp>
    <dsp:sp modelId="{E9E8EEFD-D1B1-4FFB-9702-53135B777784}">
      <dsp:nvSpPr>
        <dsp:cNvPr id="0" name=""/>
        <dsp:cNvSpPr/>
      </dsp:nvSpPr>
      <dsp:spPr>
        <a:xfrm>
          <a:off x="5266944" y="3428532"/>
          <a:ext cx="2962656" cy="81587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70000"/>
            </a:lnSpc>
            <a:spcBef>
              <a:spcPct val="0"/>
            </a:spcBef>
            <a:spcAft>
              <a:spcPts val="0"/>
            </a:spcAft>
          </a:pPr>
          <a:r>
            <a:rPr lang="ur-PK" sz="2800" kern="1200" dirty="0" smtClean="0">
              <a:latin typeface="Jameel Noori Nastaleeq" panose="02000503000000020004" pitchFamily="2" charset="-78"/>
              <a:cs typeface="Jameel Noori Nastaleeq" panose="02000503000000020004" pitchFamily="2" charset="-78"/>
            </a:rPr>
            <a:t>دوسرے معنی</a:t>
          </a:r>
          <a:endParaRPr lang="en-US" sz="2800" kern="1200" dirty="0">
            <a:latin typeface="Jameel Noori Nastaleeq" panose="02000503000000020004" pitchFamily="2" charset="-78"/>
            <a:cs typeface="Jameel Noori Nastaleeq" panose="02000503000000020004" pitchFamily="2" charset="-78"/>
          </a:endParaRPr>
        </a:p>
      </dsp:txBody>
      <dsp:txXfrm>
        <a:off x="5306772" y="3468360"/>
        <a:ext cx="2883000" cy="7362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7D32BA-BB02-4E9C-AECF-746D4C6B2276}">
      <dsp:nvSpPr>
        <dsp:cNvPr id="0" name=""/>
        <dsp:cNvSpPr/>
      </dsp:nvSpPr>
      <dsp:spPr>
        <a:xfrm rot="16200000">
          <a:off x="2229456" y="-2128427"/>
          <a:ext cx="808030" cy="526694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r" defTabSz="1422400" rtl="1">
            <a:lnSpc>
              <a:spcPct val="90000"/>
            </a:lnSpc>
            <a:spcBef>
              <a:spcPct val="0"/>
            </a:spcBef>
            <a:spcAft>
              <a:spcPct val="15000"/>
            </a:spcAft>
            <a:buChar char="••"/>
          </a:pPr>
          <a:r>
            <a:rPr lang="ur-PK" sz="3200" kern="1200" dirty="0" smtClean="0">
              <a:latin typeface="Jameel Noori Nastaleeq" panose="02000503000000020004" pitchFamily="2" charset="-78"/>
              <a:cs typeface="Jameel Noori Nastaleeq" panose="02000503000000020004" pitchFamily="2" charset="-78"/>
            </a:rPr>
            <a:t>ق و م</a:t>
          </a:r>
          <a:endParaRPr lang="en-US" sz="3200" kern="1200" dirty="0">
            <a:latin typeface="Jameel Noori Nastaleeq" panose="02000503000000020004" pitchFamily="2" charset="-78"/>
            <a:cs typeface="Jameel Noori Nastaleeq" panose="02000503000000020004" pitchFamily="2" charset="-78"/>
          </a:endParaRPr>
        </a:p>
      </dsp:txBody>
      <dsp:txXfrm rot="5400000">
        <a:off x="39445" y="140474"/>
        <a:ext cx="5227499" cy="729140"/>
      </dsp:txXfrm>
    </dsp:sp>
    <dsp:sp modelId="{AD394C2D-4CFF-4606-9A1E-E335F22191CE}">
      <dsp:nvSpPr>
        <dsp:cNvPr id="0" name=""/>
        <dsp:cNvSpPr/>
      </dsp:nvSpPr>
      <dsp:spPr>
        <a:xfrm>
          <a:off x="5266944" y="25"/>
          <a:ext cx="2962656" cy="1010038"/>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rtl="1">
            <a:lnSpc>
              <a:spcPct val="70000"/>
            </a:lnSpc>
            <a:spcBef>
              <a:spcPct val="0"/>
            </a:spcBef>
            <a:spcAft>
              <a:spcPts val="0"/>
            </a:spcAft>
          </a:pPr>
          <a:r>
            <a:rPr lang="ur-PK" sz="4000" i="1" kern="1200" dirty="0" smtClean="0">
              <a:latin typeface="Jameel Noori Nastaleeq" panose="02000503000000020004" pitchFamily="2" charset="-78"/>
              <a:cs typeface="Jameel Noori Nastaleeq" panose="02000503000000020004" pitchFamily="2" charset="-78"/>
            </a:rPr>
            <a:t>مادّہ</a:t>
          </a:r>
          <a:endParaRPr lang="en-US" sz="4000" i="1" kern="1200" dirty="0">
            <a:latin typeface="Jameel Noori Nastaleeq" panose="02000503000000020004" pitchFamily="2" charset="-78"/>
            <a:cs typeface="Jameel Noori Nastaleeq" panose="02000503000000020004" pitchFamily="2" charset="-78"/>
          </a:endParaRPr>
        </a:p>
      </dsp:txBody>
      <dsp:txXfrm>
        <a:off x="5316250" y="49331"/>
        <a:ext cx="2864044" cy="911426"/>
      </dsp:txXfrm>
    </dsp:sp>
    <dsp:sp modelId="{5A7F1FD6-73AF-4F24-9EFD-28B9E20C8D6D}">
      <dsp:nvSpPr>
        <dsp:cNvPr id="0" name=""/>
        <dsp:cNvSpPr/>
      </dsp:nvSpPr>
      <dsp:spPr>
        <a:xfrm rot="16200000">
          <a:off x="2229456" y="-1067887"/>
          <a:ext cx="808030" cy="526694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r" defTabSz="1422400" rtl="1">
            <a:lnSpc>
              <a:spcPct val="90000"/>
            </a:lnSpc>
            <a:spcBef>
              <a:spcPct val="0"/>
            </a:spcBef>
            <a:spcAft>
              <a:spcPct val="15000"/>
            </a:spcAft>
            <a:buChar char="••"/>
          </a:pPr>
          <a:r>
            <a:rPr lang="ur-PK" sz="3200" kern="1200" dirty="0" smtClean="0">
              <a:latin typeface="Jameel Noori Nastaleeq" panose="02000503000000020004" pitchFamily="2" charset="-78"/>
              <a:cs typeface="Jameel Noori Nastaleeq" panose="02000503000000020004" pitchFamily="2" charset="-78"/>
            </a:rPr>
            <a:t>ڈٹ جانا،جم جانا، جھیلنا، برداشت کرنا</a:t>
          </a:r>
          <a:endParaRPr lang="en-US" sz="3200" kern="1200" dirty="0">
            <a:latin typeface="Jameel Noori Nastaleeq" panose="02000503000000020004" pitchFamily="2" charset="-78"/>
            <a:cs typeface="Jameel Noori Nastaleeq" panose="02000503000000020004" pitchFamily="2" charset="-78"/>
          </a:endParaRPr>
        </a:p>
      </dsp:txBody>
      <dsp:txXfrm rot="5400000">
        <a:off x="39445" y="1201014"/>
        <a:ext cx="5227499" cy="729140"/>
      </dsp:txXfrm>
    </dsp:sp>
    <dsp:sp modelId="{015F1CFF-BB70-4D56-992D-37D16B51FB99}">
      <dsp:nvSpPr>
        <dsp:cNvPr id="0" name=""/>
        <dsp:cNvSpPr/>
      </dsp:nvSpPr>
      <dsp:spPr>
        <a:xfrm>
          <a:off x="5266944" y="1060565"/>
          <a:ext cx="2962656" cy="1010038"/>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rtl="1">
            <a:lnSpc>
              <a:spcPct val="70000"/>
            </a:lnSpc>
            <a:spcBef>
              <a:spcPct val="0"/>
            </a:spcBef>
            <a:spcAft>
              <a:spcPts val="0"/>
            </a:spcAft>
          </a:pPr>
          <a:r>
            <a:rPr lang="ur-PK" sz="4000" i="1" kern="1200" dirty="0" smtClean="0">
              <a:latin typeface="Jameel Noori Nastaleeq" panose="02000503000000020004" pitchFamily="2" charset="-78"/>
              <a:cs typeface="Jameel Noori Nastaleeq" panose="02000503000000020004" pitchFamily="2" charset="-78"/>
            </a:rPr>
            <a:t>معنی</a:t>
          </a:r>
          <a:endParaRPr lang="en-US" sz="4000" i="1" kern="1200" dirty="0">
            <a:latin typeface="Jameel Noori Nastaleeq" panose="02000503000000020004" pitchFamily="2" charset="-78"/>
            <a:cs typeface="Jameel Noori Nastaleeq" panose="02000503000000020004" pitchFamily="2" charset="-78"/>
          </a:endParaRPr>
        </a:p>
      </dsp:txBody>
      <dsp:txXfrm>
        <a:off x="5316250" y="1109871"/>
        <a:ext cx="2864044" cy="9114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F1FD6-73AF-4F24-9EFD-28B9E20C8D6D}">
      <dsp:nvSpPr>
        <dsp:cNvPr id="0" name=""/>
        <dsp:cNvSpPr/>
      </dsp:nvSpPr>
      <dsp:spPr>
        <a:xfrm rot="16200000">
          <a:off x="1868858" y="-1659735"/>
          <a:ext cx="1665208" cy="5401084"/>
        </a:xfrm>
        <a:prstGeom prst="round2SameRect">
          <a:avLst/>
        </a:prstGeom>
        <a:solidFill>
          <a:srgbClr val="D2DEEF"/>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889000" rtl="1">
            <a:lnSpc>
              <a:spcPct val="70000"/>
            </a:lnSpc>
            <a:spcBef>
              <a:spcPct val="0"/>
            </a:spcBef>
            <a:spcAft>
              <a:spcPts val="0"/>
            </a:spcAft>
            <a:buChar char="••"/>
          </a:pPr>
          <a:r>
            <a:rPr lang="ur-PK" sz="2000" kern="1200" dirty="0" smtClean="0">
              <a:latin typeface="Jameel Noori Nastaleeq" pitchFamily="2" charset="-78"/>
              <a:cs typeface="Jameel Noori Nastaleeq" pitchFamily="2" charset="-78"/>
            </a:rPr>
            <a:t>اللہ کی کلی اطاعت کرنا – عبادتِ رب</a:t>
          </a:r>
          <a:endParaRPr lang="en-US" sz="2000" kern="1200" dirty="0">
            <a:latin typeface="noorehira" pitchFamily="2" charset="-78"/>
            <a:cs typeface="noorehira" pitchFamily="2" charset="-78"/>
          </a:endParaRPr>
        </a:p>
        <a:p>
          <a:pPr marL="228600" lvl="1" indent="-228600" algn="r" defTabSz="889000" rtl="1">
            <a:lnSpc>
              <a:spcPct val="70000"/>
            </a:lnSpc>
            <a:spcBef>
              <a:spcPct val="0"/>
            </a:spcBef>
            <a:spcAft>
              <a:spcPts val="0"/>
            </a:spcAft>
            <a:buChar char="••"/>
          </a:pPr>
          <a:r>
            <a:rPr lang="ur-PK" sz="2000" kern="1200" dirty="0" smtClean="0">
              <a:latin typeface="Jameel Noori Nastaleeq" pitchFamily="2" charset="-78"/>
              <a:cs typeface="Jameel Noori Nastaleeq" pitchFamily="2" charset="-78"/>
            </a:rPr>
            <a:t>اللہ کی مرضی جاری و ساری کرنے کی کوشش کرنا – امر بالمعروف</a:t>
          </a:r>
          <a:endParaRPr lang="en-US" sz="2000" kern="1200" dirty="0">
            <a:latin typeface="noorehira" pitchFamily="2" charset="-78"/>
            <a:cs typeface="noorehira" pitchFamily="2" charset="-78"/>
          </a:endParaRPr>
        </a:p>
        <a:p>
          <a:pPr marL="228600" lvl="1" indent="-228600" algn="r" defTabSz="889000" rtl="1">
            <a:lnSpc>
              <a:spcPct val="70000"/>
            </a:lnSpc>
            <a:spcBef>
              <a:spcPct val="0"/>
            </a:spcBef>
            <a:spcAft>
              <a:spcPts val="0"/>
            </a:spcAft>
            <a:buChar char="••"/>
          </a:pPr>
          <a:r>
            <a:rPr lang="ur-PK" sz="2000" kern="1200" dirty="0" smtClean="0">
              <a:latin typeface="Jameel Noori Nastaleeq" pitchFamily="2" charset="-78"/>
              <a:cs typeface="Jameel Noori Nastaleeq" pitchFamily="2" charset="-78"/>
            </a:rPr>
            <a:t>اللہ کی نافرمانی کو مٹانے کے لیے تن من دھن لگانا – نہی عن المنکر</a:t>
          </a:r>
          <a:endParaRPr lang="en-US" sz="2000" kern="1200" dirty="0">
            <a:latin typeface="noorehira" pitchFamily="2" charset="-78"/>
            <a:cs typeface="noorehira" pitchFamily="2" charset="-78"/>
          </a:endParaRPr>
        </a:p>
      </dsp:txBody>
      <dsp:txXfrm rot="5400000">
        <a:off x="82210" y="289491"/>
        <a:ext cx="5319795" cy="1502630"/>
      </dsp:txXfrm>
    </dsp:sp>
    <dsp:sp modelId="{015F1CFF-BB70-4D56-992D-37D16B51FB99}">
      <dsp:nvSpPr>
        <dsp:cNvPr id="0" name=""/>
        <dsp:cNvSpPr/>
      </dsp:nvSpPr>
      <dsp:spPr>
        <a:xfrm>
          <a:off x="5402004" y="52"/>
          <a:ext cx="2826674" cy="208151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ts val="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استقامتِ ظاہری</a:t>
          </a:r>
          <a:endParaRPr lang="en-US"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503615" y="101663"/>
        <a:ext cx="2623452" cy="1878288"/>
      </dsp:txXfrm>
    </dsp:sp>
    <dsp:sp modelId="{CAC7A2EC-1F2D-42A8-8204-3F81328F3029}">
      <dsp:nvSpPr>
        <dsp:cNvPr id="0" name=""/>
        <dsp:cNvSpPr/>
      </dsp:nvSpPr>
      <dsp:spPr>
        <a:xfrm rot="16200000">
          <a:off x="1868858" y="525850"/>
          <a:ext cx="1665208" cy="5401084"/>
        </a:xfrm>
        <a:prstGeom prst="round2SameRect">
          <a:avLst/>
        </a:prstGeom>
        <a:solidFill>
          <a:srgbClr val="D2DEEF"/>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889000" rtl="1">
            <a:lnSpc>
              <a:spcPct val="70000"/>
            </a:lnSpc>
            <a:spcBef>
              <a:spcPct val="0"/>
            </a:spcBef>
            <a:spcAft>
              <a:spcPts val="0"/>
            </a:spcAft>
            <a:buChar char="••"/>
          </a:pPr>
          <a:r>
            <a:rPr lang="ur-PK" sz="2000" kern="1200" dirty="0" smtClean="0">
              <a:latin typeface="Jameel Noori Nastaleeq" pitchFamily="2" charset="-78"/>
              <a:cs typeface="Jameel Noori Nastaleeq" pitchFamily="2" charset="-78"/>
            </a:rPr>
            <a:t>اللہ کے ہر فیصلے پر راضی رہنا – صبر و راضی برضائے رب</a:t>
          </a:r>
          <a:endParaRPr lang="en-US" sz="2000" kern="1200" dirty="0">
            <a:latin typeface="Jameel Noori Nastaleeq" pitchFamily="2" charset="-78"/>
            <a:cs typeface="Jameel Noori Nastaleeq" pitchFamily="2" charset="-78"/>
          </a:endParaRPr>
        </a:p>
        <a:p>
          <a:pPr marL="228600" lvl="1" indent="-228600" algn="r" defTabSz="889000" rtl="1">
            <a:lnSpc>
              <a:spcPct val="70000"/>
            </a:lnSpc>
            <a:spcBef>
              <a:spcPct val="0"/>
            </a:spcBef>
            <a:spcAft>
              <a:spcPts val="0"/>
            </a:spcAft>
            <a:buChar char="••"/>
          </a:pPr>
          <a:r>
            <a:rPr lang="ur-PK" sz="2000" kern="1200" dirty="0" smtClean="0">
              <a:latin typeface="Jameel Noori Nastaleeq" pitchFamily="2" charset="-78"/>
              <a:cs typeface="Jameel Noori Nastaleeq" pitchFamily="2" charset="-78"/>
            </a:rPr>
            <a:t>ہر نعمت کو اللہ ہی کی عطا سمجھنا – شکر کرنا، نعمت پر نہ اترانا</a:t>
          </a:r>
          <a:endParaRPr lang="en-US" sz="2000" kern="1200" dirty="0">
            <a:latin typeface="Jameel Noori Nastaleeq" pitchFamily="2" charset="-78"/>
            <a:cs typeface="Jameel Noori Nastaleeq" pitchFamily="2" charset="-78"/>
          </a:endParaRPr>
        </a:p>
        <a:p>
          <a:pPr marL="228600" lvl="1" indent="-228600" algn="r" defTabSz="889000" rtl="1">
            <a:lnSpc>
              <a:spcPct val="70000"/>
            </a:lnSpc>
            <a:spcBef>
              <a:spcPct val="0"/>
            </a:spcBef>
            <a:spcAft>
              <a:spcPts val="0"/>
            </a:spcAft>
            <a:buChar char="••"/>
          </a:pPr>
          <a:r>
            <a:rPr lang="ur-PK" sz="2000" kern="1200" dirty="0" smtClean="0">
              <a:latin typeface="Jameel Noori Nastaleeq" pitchFamily="2" charset="-78"/>
              <a:cs typeface="Jameel Noori Nastaleeq" pitchFamily="2" charset="-78"/>
            </a:rPr>
            <a:t>اللہ ہی سے ڈرنا – مخافۃ اللہ (حکمت کی چوٹی اللہ کا خوف ہے)</a:t>
          </a:r>
          <a:endParaRPr lang="en-US" sz="2000" kern="1200" dirty="0">
            <a:latin typeface="Jameel Noori Nastaleeq" pitchFamily="2" charset="-78"/>
            <a:cs typeface="Jameel Noori Nastaleeq" pitchFamily="2" charset="-78"/>
          </a:endParaRPr>
        </a:p>
        <a:p>
          <a:pPr marL="228600" lvl="1" indent="-228600" algn="r" defTabSz="889000" rtl="1">
            <a:lnSpc>
              <a:spcPct val="70000"/>
            </a:lnSpc>
            <a:spcBef>
              <a:spcPct val="0"/>
            </a:spcBef>
            <a:spcAft>
              <a:spcPts val="0"/>
            </a:spcAft>
            <a:buChar char="••"/>
          </a:pPr>
          <a:r>
            <a:rPr lang="ur-PK" sz="2000" kern="1200" dirty="0" smtClean="0">
              <a:latin typeface="Jameel Noori Nastaleeq" pitchFamily="2" charset="-78"/>
              <a:cs typeface="Jameel Noori Nastaleeq" pitchFamily="2" charset="-78"/>
            </a:rPr>
            <a:t>اللہ ہی سے اُمید رکھنا – توکل علی اللہ</a:t>
          </a:r>
          <a:endParaRPr lang="en-US" sz="2000" kern="1200" dirty="0">
            <a:latin typeface="Jameel Noori Nastaleeq" pitchFamily="2" charset="-78"/>
            <a:cs typeface="Jameel Noori Nastaleeq" pitchFamily="2" charset="-78"/>
          </a:endParaRPr>
        </a:p>
        <a:p>
          <a:pPr marL="228600" lvl="1" indent="-228600" algn="r" defTabSz="889000" rtl="1">
            <a:lnSpc>
              <a:spcPct val="70000"/>
            </a:lnSpc>
            <a:spcBef>
              <a:spcPct val="0"/>
            </a:spcBef>
            <a:spcAft>
              <a:spcPts val="0"/>
            </a:spcAft>
            <a:buChar char="••"/>
          </a:pPr>
          <a:r>
            <a:rPr lang="ur-PK" sz="2000" kern="1200" dirty="0" smtClean="0">
              <a:latin typeface="Jameel Noori Nastaleeq" pitchFamily="2" charset="-78"/>
              <a:cs typeface="Jameel Noori Nastaleeq" pitchFamily="2" charset="-78"/>
            </a:rPr>
            <a:t>تمام معاملات اللہ کے سپرد کرنا – تفویض الامر الی اللہ</a:t>
          </a:r>
          <a:endParaRPr lang="en-US" sz="2000" kern="1200" dirty="0">
            <a:latin typeface="Jameel Noori Nastaleeq" pitchFamily="2" charset="-78"/>
            <a:cs typeface="Jameel Noori Nastaleeq" pitchFamily="2" charset="-78"/>
          </a:endParaRPr>
        </a:p>
      </dsp:txBody>
      <dsp:txXfrm rot="5400000">
        <a:off x="82210" y="2475077"/>
        <a:ext cx="5319795" cy="1502630"/>
      </dsp:txXfrm>
    </dsp:sp>
    <dsp:sp modelId="{57DCE589-0693-46B7-8127-9DBB71E23287}">
      <dsp:nvSpPr>
        <dsp:cNvPr id="0" name=""/>
        <dsp:cNvSpPr/>
      </dsp:nvSpPr>
      <dsp:spPr>
        <a:xfrm>
          <a:off x="5402004" y="2185637"/>
          <a:ext cx="2826674" cy="208151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ts val="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استقامتِ باطنی</a:t>
          </a:r>
          <a:endParaRPr lang="en-US"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503615" y="2287248"/>
        <a:ext cx="2623452" cy="18782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E1DA2D-EA10-4CA0-9248-55FB6EA5D697}">
      <dsp:nvSpPr>
        <dsp:cNvPr id="0" name=""/>
        <dsp:cNvSpPr/>
      </dsp:nvSpPr>
      <dsp:spPr>
        <a:xfrm>
          <a:off x="0" y="981"/>
          <a:ext cx="7303112" cy="78607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r" defTabSz="1422400" rtl="1">
            <a:lnSpc>
              <a:spcPct val="90000"/>
            </a:lnSpc>
            <a:spcBef>
              <a:spcPct val="0"/>
            </a:spcBef>
            <a:spcAft>
              <a:spcPts val="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نیکی پر انسان کی حوصلہ افزائی کے لیے</a:t>
          </a:r>
          <a:endParaRPr lang="en-US" sz="32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8373" y="39354"/>
        <a:ext cx="7226366" cy="709324"/>
      </dsp:txXfrm>
    </dsp:sp>
    <dsp:sp modelId="{996DB28F-A12C-491B-A88C-0A2CF4FAB0E1}">
      <dsp:nvSpPr>
        <dsp:cNvPr id="0" name=""/>
        <dsp:cNvSpPr/>
      </dsp:nvSpPr>
      <dsp:spPr>
        <a:xfrm>
          <a:off x="0" y="798850"/>
          <a:ext cx="7303112" cy="78607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r" defTabSz="1422400" rtl="1">
            <a:lnSpc>
              <a:spcPct val="90000"/>
            </a:lnSpc>
            <a:spcBef>
              <a:spcPct val="0"/>
            </a:spcBef>
            <a:spcAft>
              <a:spcPts val="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معرکۂ حق و باطل میں اہل ایمان کی نصرت  کے لیے (جیسے غزوۂ بدر)</a:t>
          </a:r>
          <a:endParaRPr lang="en-US" sz="32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8373" y="837223"/>
        <a:ext cx="7226366" cy="709324"/>
      </dsp:txXfrm>
    </dsp:sp>
    <dsp:sp modelId="{44ED6707-A138-44B7-8776-B53E99834CF3}">
      <dsp:nvSpPr>
        <dsp:cNvPr id="0" name=""/>
        <dsp:cNvSpPr/>
      </dsp:nvSpPr>
      <dsp:spPr>
        <a:xfrm>
          <a:off x="0" y="1596719"/>
          <a:ext cx="7303112" cy="78607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r" defTabSz="1422400" rtl="1">
            <a:lnSpc>
              <a:spcPct val="90000"/>
            </a:lnSpc>
            <a:spcBef>
              <a:spcPct val="0"/>
            </a:spcBef>
            <a:spcAft>
              <a:spcPts val="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قرآن حکیم کے سیکھنے سکھانے کی محافل  میں(مسلم)</a:t>
          </a:r>
          <a:endParaRPr lang="en-US" sz="32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8373" y="1635092"/>
        <a:ext cx="7226366" cy="709324"/>
      </dsp:txXfrm>
    </dsp:sp>
    <dsp:sp modelId="{DB4C0D16-1A15-4807-826A-8D8BFC7537BD}">
      <dsp:nvSpPr>
        <dsp:cNvPr id="0" name=""/>
        <dsp:cNvSpPr/>
      </dsp:nvSpPr>
      <dsp:spPr>
        <a:xfrm>
          <a:off x="0" y="2394589"/>
          <a:ext cx="7303112" cy="78607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r" defTabSz="1422400" rtl="1">
            <a:lnSpc>
              <a:spcPct val="90000"/>
            </a:lnSpc>
            <a:spcBef>
              <a:spcPct val="0"/>
            </a:spcBef>
            <a:spcAft>
              <a:spcPts val="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نیک لوگوں پر عالمِ نزاع کے وقت (النحل: 32)</a:t>
          </a:r>
          <a:endParaRPr lang="en-US" sz="32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8373" y="2432962"/>
        <a:ext cx="7226366" cy="7093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A23DB-BBC7-4710-BCB9-2B63286250CF}">
      <dsp:nvSpPr>
        <dsp:cNvPr id="0" name=""/>
        <dsp:cNvSpPr/>
      </dsp:nvSpPr>
      <dsp:spPr>
        <a:xfrm rot="16200000">
          <a:off x="811611" y="-697494"/>
          <a:ext cx="912712" cy="2535936"/>
        </a:xfrm>
        <a:prstGeom prst="round2SameRect">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r" defTabSz="1111250" rtl="1">
            <a:lnSpc>
              <a:spcPct val="90000"/>
            </a:lnSpc>
            <a:spcBef>
              <a:spcPct val="0"/>
            </a:spcBef>
            <a:spcAft>
              <a:spcPts val="0"/>
            </a:spcAft>
            <a:buChar char="••"/>
          </a:pPr>
          <a:r>
            <a:rPr lang="ur-PK" sz="2500" kern="1200" dirty="0" smtClean="0">
              <a:effectLst/>
              <a:latin typeface="Jameel Noori Nastaleeq" pitchFamily="2" charset="-78"/>
              <a:cs typeface="Jameel Noori Nastaleeq" pitchFamily="2" charset="-78"/>
            </a:rPr>
            <a:t>مستقبل کے اندیشے</a:t>
          </a:r>
          <a:endParaRPr lang="en-US" sz="2500" kern="1200" dirty="0">
            <a:effectLst/>
            <a:latin typeface="Jameel Noori Nastaleeq" pitchFamily="2" charset="-78"/>
            <a:cs typeface="Jameel Noori Nastaleeq" pitchFamily="2" charset="-78"/>
          </a:endParaRPr>
        </a:p>
      </dsp:txBody>
      <dsp:txXfrm rot="5400000">
        <a:off x="44555" y="158672"/>
        <a:ext cx="2491381" cy="823602"/>
      </dsp:txXfrm>
    </dsp:sp>
    <dsp:sp modelId="{3A475680-799D-4EBD-91B8-17A80CE68155}">
      <dsp:nvSpPr>
        <dsp:cNvPr id="0" name=""/>
        <dsp:cNvSpPr/>
      </dsp:nvSpPr>
      <dsp:spPr>
        <a:xfrm>
          <a:off x="2535936" y="28"/>
          <a:ext cx="1426464" cy="114089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ts val="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خوف</a:t>
          </a:r>
          <a:endParaRPr lang="en-US"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2591630" y="55722"/>
        <a:ext cx="1315076" cy="1029502"/>
      </dsp:txXfrm>
    </dsp:sp>
    <dsp:sp modelId="{62895B5F-BD3B-4DDC-B1F4-1486A3803C05}">
      <dsp:nvSpPr>
        <dsp:cNvPr id="0" name=""/>
        <dsp:cNvSpPr/>
      </dsp:nvSpPr>
      <dsp:spPr>
        <a:xfrm rot="16200000">
          <a:off x="811611" y="500440"/>
          <a:ext cx="912712" cy="2535936"/>
        </a:xfrm>
        <a:prstGeom prst="round2SameRect">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r" defTabSz="1111250" rtl="1">
            <a:lnSpc>
              <a:spcPct val="90000"/>
            </a:lnSpc>
            <a:spcBef>
              <a:spcPct val="0"/>
            </a:spcBef>
            <a:spcAft>
              <a:spcPct val="15000"/>
            </a:spcAft>
            <a:buChar char="••"/>
          </a:pPr>
          <a:r>
            <a:rPr lang="ur-PK" sz="2500" kern="1200" dirty="0" smtClean="0">
              <a:effectLst/>
              <a:latin typeface="Jameel Noori Nastaleeq" pitchFamily="2" charset="-78"/>
              <a:cs typeface="Jameel Noori Nastaleeq" pitchFamily="2" charset="-78"/>
            </a:rPr>
            <a:t>ماضی کے افسوسناک واقعات</a:t>
          </a:r>
          <a:endParaRPr lang="en-US" sz="2500" kern="1200" dirty="0">
            <a:effectLst/>
            <a:latin typeface="Jameel Noori Nastaleeq" pitchFamily="2" charset="-78"/>
            <a:cs typeface="Jameel Noori Nastaleeq" pitchFamily="2" charset="-78"/>
          </a:endParaRPr>
        </a:p>
      </dsp:txBody>
      <dsp:txXfrm rot="5400000">
        <a:off x="44555" y="1356607"/>
        <a:ext cx="2491381" cy="823602"/>
      </dsp:txXfrm>
    </dsp:sp>
    <dsp:sp modelId="{3CF81C3F-8114-408F-885A-BCE02E9E1234}">
      <dsp:nvSpPr>
        <dsp:cNvPr id="0" name=""/>
        <dsp:cNvSpPr/>
      </dsp:nvSpPr>
      <dsp:spPr>
        <a:xfrm>
          <a:off x="2535936" y="1197963"/>
          <a:ext cx="1426464" cy="114089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حزن</a:t>
          </a:r>
          <a:endParaRPr lang="en-US"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2591630" y="1253657"/>
        <a:ext cx="1315076" cy="10295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F1BC0-5381-4766-AF5C-B36989019399}">
      <dsp:nvSpPr>
        <dsp:cNvPr id="0" name=""/>
        <dsp:cNvSpPr/>
      </dsp:nvSpPr>
      <dsp:spPr>
        <a:xfrm rot="10800000">
          <a:off x="5020404" y="2307"/>
          <a:ext cx="3225291" cy="1290116"/>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8415" rIns="36830" bIns="18415" numCol="1" spcCol="1270" anchor="ctr" anchorCtr="0">
          <a:noAutofit/>
        </a:bodyPr>
        <a:lstStyle/>
        <a:p>
          <a:pPr lvl="0" algn="ctr" defTabSz="1289050" rtl="1">
            <a:lnSpc>
              <a:spcPct val="90000"/>
            </a:lnSpc>
            <a:spcBef>
              <a:spcPct val="0"/>
            </a:spcBef>
            <a:spcAft>
              <a:spcPct val="35000"/>
            </a:spcAft>
          </a:pPr>
          <a:r>
            <a:rPr lang="ur-PK" sz="29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نفسانی خواہشات کی تکمیل</a:t>
          </a:r>
          <a:endParaRPr lang="en-US" sz="29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10800000">
        <a:off x="5665462" y="2307"/>
        <a:ext cx="1935175" cy="1290116"/>
      </dsp:txXfrm>
    </dsp:sp>
    <dsp:sp modelId="{48912DE2-19D6-4205-8DB8-6B984DDD3BF7}">
      <dsp:nvSpPr>
        <dsp:cNvPr id="0" name=""/>
        <dsp:cNvSpPr/>
      </dsp:nvSpPr>
      <dsp:spPr>
        <a:xfrm rot="10800000">
          <a:off x="2762699" y="111967"/>
          <a:ext cx="2676992" cy="107079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780" rIns="35560" bIns="17780" numCol="1" spcCol="1270" anchor="ctr" anchorCtr="0">
          <a:noAutofit/>
        </a:bodyPr>
        <a:lstStyle/>
        <a:p>
          <a:pPr lvl="0" algn="ctr" defTabSz="1244600" rtl="1">
            <a:lnSpc>
              <a:spcPct val="90000"/>
            </a:lnSpc>
            <a:spcBef>
              <a:spcPct val="0"/>
            </a:spcBef>
            <a:spcAft>
              <a:spcPct val="35000"/>
            </a:spcAft>
          </a:pPr>
          <a:r>
            <a:rPr lang="ur-PK" sz="2800" kern="1200" dirty="0" smtClean="0">
              <a:latin typeface="Al Qalam Quran Publisher" panose="02040503050201020203" pitchFamily="18" charset="-78"/>
              <a:cs typeface="Al Qalam Quran Publisher" panose="02040503050201020203" pitchFamily="18" charset="-78"/>
            </a:rPr>
            <a:t>مَا تَشْتَهِيْۤ اَنْفُسُكُمْ </a:t>
          </a:r>
          <a:endParaRPr lang="en-US" sz="2800" kern="1200" dirty="0">
            <a:latin typeface="Al Qalam Quran Publisher" panose="02040503050201020203" pitchFamily="18" charset="-78"/>
            <a:cs typeface="Al Qalam Quran Publisher" panose="02040503050201020203" pitchFamily="18" charset="-78"/>
          </a:endParaRPr>
        </a:p>
      </dsp:txBody>
      <dsp:txXfrm rot="10800000">
        <a:off x="3298097" y="111967"/>
        <a:ext cx="1606196" cy="1070796"/>
      </dsp:txXfrm>
    </dsp:sp>
    <dsp:sp modelId="{9819422A-A63A-4494-A4FD-F3BDCF8C790E}">
      <dsp:nvSpPr>
        <dsp:cNvPr id="0" name=""/>
        <dsp:cNvSpPr/>
      </dsp:nvSpPr>
      <dsp:spPr>
        <a:xfrm rot="10800000">
          <a:off x="62980" y="111967"/>
          <a:ext cx="3074498" cy="107079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6510" rIns="33020" bIns="16510" numCol="1" spcCol="1270" anchor="ctr" anchorCtr="0">
          <a:noAutofit/>
        </a:bodyPr>
        <a:lstStyle/>
        <a:p>
          <a:pPr lvl="0" algn="ctr" defTabSz="1155700" rtl="1">
            <a:lnSpc>
              <a:spcPct val="90000"/>
            </a:lnSpc>
            <a:spcBef>
              <a:spcPct val="0"/>
            </a:spcBef>
            <a:spcAft>
              <a:spcPct val="35000"/>
            </a:spcAft>
          </a:pPr>
          <a:r>
            <a:rPr lang="ur-PK" sz="2600" kern="1200" dirty="0" smtClean="0">
              <a:latin typeface="Jameel Noori Nastaleeq" panose="02000503000000020004" pitchFamily="2" charset="-78"/>
              <a:cs typeface="Jameel Noori Nastaleeq" panose="02000503000000020004" pitchFamily="2" charset="-78"/>
            </a:rPr>
            <a:t>یہ نعمتیں بغیر طلب کیے عطا کی جائیں گی</a:t>
          </a:r>
          <a:endParaRPr lang="en-US" sz="2600" kern="1200" dirty="0">
            <a:latin typeface="Jameel Noori Nastaleeq" panose="02000503000000020004" pitchFamily="2" charset="-78"/>
            <a:cs typeface="Jameel Noori Nastaleeq" panose="02000503000000020004" pitchFamily="2" charset="-78"/>
          </a:endParaRPr>
        </a:p>
      </dsp:txBody>
      <dsp:txXfrm rot="10800000">
        <a:off x="598378" y="111967"/>
        <a:ext cx="2003702" cy="1070796"/>
      </dsp:txXfrm>
    </dsp:sp>
    <dsp:sp modelId="{E851B3AF-43E8-4689-8EE3-228625F48892}">
      <dsp:nvSpPr>
        <dsp:cNvPr id="0" name=""/>
        <dsp:cNvSpPr/>
      </dsp:nvSpPr>
      <dsp:spPr>
        <a:xfrm rot="10800000">
          <a:off x="5020404" y="1473040"/>
          <a:ext cx="3225291" cy="1290116"/>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8415" rIns="36830" bIns="18415" numCol="1" spcCol="1270" anchor="ctr" anchorCtr="0">
          <a:noAutofit/>
        </a:bodyPr>
        <a:lstStyle/>
        <a:p>
          <a:pPr lvl="0" algn="ctr" defTabSz="1289050" rtl="1">
            <a:lnSpc>
              <a:spcPct val="90000"/>
            </a:lnSpc>
            <a:spcBef>
              <a:spcPct val="0"/>
            </a:spcBef>
            <a:spcAft>
              <a:spcPct val="35000"/>
            </a:spcAft>
          </a:pPr>
          <a:r>
            <a:rPr lang="ur-PK" sz="29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ذوق سے تعلق رکھنے والی نعمتیں</a:t>
          </a:r>
          <a:endParaRPr lang="en-US" sz="29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10800000">
        <a:off x="5665462" y="1473040"/>
        <a:ext cx="1935175" cy="1290116"/>
      </dsp:txXfrm>
    </dsp:sp>
    <dsp:sp modelId="{6DC6CB70-3865-4EA3-8769-4DAE03681A4A}">
      <dsp:nvSpPr>
        <dsp:cNvPr id="0" name=""/>
        <dsp:cNvSpPr/>
      </dsp:nvSpPr>
      <dsp:spPr>
        <a:xfrm rot="10800000">
          <a:off x="2762699" y="1582700"/>
          <a:ext cx="2676992" cy="107079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780" rIns="35560" bIns="17780" numCol="1" spcCol="1270" anchor="ctr" anchorCtr="0">
          <a:noAutofit/>
        </a:bodyPr>
        <a:lstStyle/>
        <a:p>
          <a:pPr lvl="0" algn="ctr" defTabSz="1244600" rtl="1">
            <a:lnSpc>
              <a:spcPct val="90000"/>
            </a:lnSpc>
            <a:spcBef>
              <a:spcPct val="0"/>
            </a:spcBef>
            <a:spcAft>
              <a:spcPct val="35000"/>
            </a:spcAft>
          </a:pPr>
          <a:r>
            <a:rPr lang="ur-PK" sz="2800" kern="1200" dirty="0" smtClean="0">
              <a:latin typeface="Al Qalam Quran Publisher" panose="02040503050201020203" pitchFamily="18" charset="-78"/>
              <a:cs typeface="Al Qalam Quran Publisher" panose="02040503050201020203" pitchFamily="18" charset="-78"/>
            </a:rPr>
            <a:t>تَدَّعُوْنَ</a:t>
          </a:r>
          <a:endParaRPr lang="en-US" sz="2800" kern="1200" dirty="0">
            <a:latin typeface="Al Qalam Quran Publisher" panose="02040503050201020203" pitchFamily="18" charset="-78"/>
            <a:cs typeface="Al Qalam Quran Publisher" panose="02040503050201020203" pitchFamily="18" charset="-78"/>
          </a:endParaRPr>
        </a:p>
      </dsp:txBody>
      <dsp:txXfrm rot="10800000">
        <a:off x="3298097" y="1582700"/>
        <a:ext cx="1606196" cy="1070796"/>
      </dsp:txXfrm>
    </dsp:sp>
    <dsp:sp modelId="{EE7598B8-CF19-44BF-AE72-D1C11C1886B0}">
      <dsp:nvSpPr>
        <dsp:cNvPr id="0" name=""/>
        <dsp:cNvSpPr/>
      </dsp:nvSpPr>
      <dsp:spPr>
        <a:xfrm rot="10800000">
          <a:off x="62980" y="1582700"/>
          <a:ext cx="3074498" cy="107079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6510" rIns="33020" bIns="16510" numCol="1" spcCol="1270" anchor="ctr" anchorCtr="0">
          <a:noAutofit/>
        </a:bodyPr>
        <a:lstStyle/>
        <a:p>
          <a:pPr lvl="0" algn="ctr" defTabSz="1155700" rtl="1">
            <a:lnSpc>
              <a:spcPct val="90000"/>
            </a:lnSpc>
            <a:spcBef>
              <a:spcPct val="0"/>
            </a:spcBef>
            <a:spcAft>
              <a:spcPct val="35000"/>
            </a:spcAft>
          </a:pPr>
          <a:r>
            <a:rPr lang="ur-PK" sz="2600" kern="1200" dirty="0" smtClean="0">
              <a:latin typeface="Jameel Noori Nastaleeq" panose="02000503000000020004" pitchFamily="2" charset="-78"/>
              <a:cs typeface="Jameel Noori Nastaleeq" panose="02000503000000020004" pitchFamily="2" charset="-78"/>
            </a:rPr>
            <a:t>طلب کرنے پر یہ نعمتیں فراہم کردی جائیں گی</a:t>
          </a:r>
          <a:endParaRPr lang="en-US" sz="2600" kern="1200" dirty="0">
            <a:latin typeface="Jameel Noori Nastaleeq" panose="02000503000000020004" pitchFamily="2" charset="-78"/>
            <a:cs typeface="Jameel Noori Nastaleeq" panose="02000503000000020004" pitchFamily="2" charset="-78"/>
          </a:endParaRPr>
        </a:p>
      </dsp:txBody>
      <dsp:txXfrm rot="10800000">
        <a:off x="598378" y="1582700"/>
        <a:ext cx="2003702" cy="1070796"/>
      </dsp:txXfrm>
    </dsp:sp>
    <dsp:sp modelId="{131DDD72-4276-42C8-BCB6-BBC0B74A56BA}">
      <dsp:nvSpPr>
        <dsp:cNvPr id="0" name=""/>
        <dsp:cNvSpPr/>
      </dsp:nvSpPr>
      <dsp:spPr>
        <a:xfrm rot="10800000">
          <a:off x="5020404" y="2943773"/>
          <a:ext cx="3225291" cy="1290116"/>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8415" rIns="36830" bIns="18415" numCol="1" spcCol="1270" anchor="ctr" anchorCtr="0">
          <a:noAutofit/>
        </a:bodyPr>
        <a:lstStyle/>
        <a:p>
          <a:pPr lvl="0" algn="ctr" defTabSz="1289050" rtl="1">
            <a:lnSpc>
              <a:spcPct val="90000"/>
            </a:lnSpc>
            <a:spcBef>
              <a:spcPct val="0"/>
            </a:spcBef>
            <a:spcAft>
              <a:spcPct val="35000"/>
            </a:spcAft>
          </a:pPr>
          <a:r>
            <a:rPr lang="ur-PK" sz="29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ایسی نعمتیں جن کا تصور اس دنیا میں ناممکن ہے</a:t>
          </a:r>
          <a:endParaRPr lang="en-US" sz="29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10800000">
        <a:off x="5665462" y="2943773"/>
        <a:ext cx="1935175" cy="1290116"/>
      </dsp:txXfrm>
    </dsp:sp>
    <dsp:sp modelId="{29846373-968D-4641-8F1C-EFB476F9FFDA}">
      <dsp:nvSpPr>
        <dsp:cNvPr id="0" name=""/>
        <dsp:cNvSpPr/>
      </dsp:nvSpPr>
      <dsp:spPr>
        <a:xfrm rot="10800000">
          <a:off x="2762699" y="3053433"/>
          <a:ext cx="2676992" cy="107079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780" rIns="35560" bIns="17780" numCol="1" spcCol="1270" anchor="ctr" anchorCtr="0">
          <a:noAutofit/>
        </a:bodyPr>
        <a:lstStyle/>
        <a:p>
          <a:pPr lvl="0" algn="ctr" defTabSz="1244600" rtl="1">
            <a:lnSpc>
              <a:spcPct val="90000"/>
            </a:lnSpc>
            <a:spcBef>
              <a:spcPct val="0"/>
            </a:spcBef>
            <a:spcAft>
              <a:spcPct val="35000"/>
            </a:spcAft>
          </a:pPr>
          <a:r>
            <a:rPr lang="ur-PK" sz="2800" kern="1200" dirty="0" smtClean="0">
              <a:latin typeface="Al Qalam Quran Publisher" panose="02040503050201020203" pitchFamily="18" charset="-78"/>
              <a:cs typeface="Al Qalam Quran Publisher" panose="02040503050201020203" pitchFamily="18" charset="-78"/>
            </a:rPr>
            <a:t>وَ لَدَيْنَا مَزِيْدٌ </a:t>
          </a:r>
          <a:endParaRPr lang="en-US" sz="2800" kern="1200" dirty="0">
            <a:latin typeface="Al Qalam Quran Publisher" panose="02040503050201020203" pitchFamily="18" charset="-78"/>
            <a:cs typeface="Al Qalam Quran Publisher" panose="02040503050201020203" pitchFamily="18" charset="-78"/>
          </a:endParaRPr>
        </a:p>
      </dsp:txBody>
      <dsp:txXfrm rot="10800000">
        <a:off x="3298097" y="3053433"/>
        <a:ext cx="1606196" cy="1070796"/>
      </dsp:txXfrm>
    </dsp:sp>
    <dsp:sp modelId="{33423A2A-1853-4A7E-8A79-2E6A0B0018E3}">
      <dsp:nvSpPr>
        <dsp:cNvPr id="0" name=""/>
        <dsp:cNvSpPr/>
      </dsp:nvSpPr>
      <dsp:spPr>
        <a:xfrm rot="10800000">
          <a:off x="62980" y="3053433"/>
          <a:ext cx="3074498" cy="107079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6510" rIns="33020" bIns="16510" numCol="1" spcCol="1270" anchor="ctr" anchorCtr="0">
          <a:noAutofit/>
        </a:bodyPr>
        <a:lstStyle/>
        <a:p>
          <a:pPr lvl="0" algn="ctr" defTabSz="1155700" rtl="1">
            <a:lnSpc>
              <a:spcPct val="90000"/>
            </a:lnSpc>
            <a:spcBef>
              <a:spcPct val="0"/>
            </a:spcBef>
            <a:spcAft>
              <a:spcPct val="35000"/>
            </a:spcAft>
          </a:pPr>
          <a:r>
            <a:rPr lang="ur-PK" sz="2600" kern="1200" dirty="0" smtClean="0">
              <a:latin typeface="Jameel Noori Nastaleeq" panose="02000503000000020004" pitchFamily="2" charset="-78"/>
              <a:cs typeface="Jameel Noori Nastaleeq" panose="02000503000000020004" pitchFamily="2" charset="-78"/>
            </a:rPr>
            <a:t>اِن نعمتوں کا بیان اگلی آیت میں آرہا ہے</a:t>
          </a:r>
          <a:endParaRPr lang="en-US" sz="2600" kern="1200" dirty="0">
            <a:latin typeface="Jameel Noori Nastaleeq" panose="02000503000000020004" pitchFamily="2" charset="-78"/>
            <a:cs typeface="Jameel Noori Nastaleeq" panose="02000503000000020004" pitchFamily="2" charset="-78"/>
          </a:endParaRPr>
        </a:p>
      </dsp:txBody>
      <dsp:txXfrm rot="10800000">
        <a:off x="598378" y="3053433"/>
        <a:ext cx="2003702" cy="107079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8D236-770E-4BB6-B7E4-2952279A3630}" type="datetimeFigureOut">
              <a:rPr lang="en-US" smtClean="0"/>
              <a:t>10/16/2018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CCF79-8EAD-49E9-B0DA-BD410CCD9AF7}" type="slidenum">
              <a:rPr lang="en-US" smtClean="0"/>
              <a:t>‹#›</a:t>
            </a:fld>
            <a:endParaRPr lang="en-US"/>
          </a:p>
        </p:txBody>
      </p:sp>
    </p:spTree>
    <p:extLst>
      <p:ext uri="{BB962C8B-B14F-4D97-AF65-F5344CB8AC3E}">
        <p14:creationId xmlns:p14="http://schemas.microsoft.com/office/powerpoint/2010/main" val="30087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393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5360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17101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27327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28537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13812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405866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2573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77434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98380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1747529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t>10/16/2018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t>‹#›</a:t>
            </a:fld>
            <a:endParaRPr lang="en-US" dirty="0"/>
          </a:p>
        </p:txBody>
      </p:sp>
    </p:spTree>
    <p:extLst>
      <p:ext uri="{BB962C8B-B14F-4D97-AF65-F5344CB8AC3E}">
        <p14:creationId xmlns:p14="http://schemas.microsoft.com/office/powerpoint/2010/main" val="622401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1.xml"/><Relationship Id="rId7" Type="http://schemas.openxmlformats.org/officeDocument/2006/relationships/diagramLayout" Target="../diagrams/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4.xml"/><Relationship Id="rId5" Type="http://schemas.openxmlformats.org/officeDocument/2006/relationships/image" Target="../media/image4.png"/><Relationship Id="rId10" Type="http://schemas.microsoft.com/office/2007/relationships/diagramDrawing" Target="../diagrams/drawing4.xml"/><Relationship Id="rId4" Type="http://schemas.openxmlformats.org/officeDocument/2006/relationships/image" Target="../media/image3.png"/><Relationship Id="rId9" Type="http://schemas.openxmlformats.org/officeDocument/2006/relationships/diagramColors" Target="../diagrams/colors4.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slideLayout" Target="../slideLayouts/slideLayout1.xml"/><Relationship Id="rId7" Type="http://schemas.openxmlformats.org/officeDocument/2006/relationships/diagramLayout" Target="../diagrams/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5.xml"/><Relationship Id="rId5" Type="http://schemas.openxmlformats.org/officeDocument/2006/relationships/image" Target="../media/image4.png"/><Relationship Id="rId10" Type="http://schemas.microsoft.com/office/2007/relationships/diagramDrawing" Target="../diagrams/drawing5.xml"/><Relationship Id="rId4" Type="http://schemas.openxmlformats.org/officeDocument/2006/relationships/image" Target="../media/image3.png"/><Relationship Id="rId9" Type="http://schemas.openxmlformats.org/officeDocument/2006/relationships/diagramColors" Target="../diagrams/colors5.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slideLayout" Target="../slideLayouts/slideLayout1.xml"/><Relationship Id="rId7" Type="http://schemas.openxmlformats.org/officeDocument/2006/relationships/diagramLayout" Target="../diagrams/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6.xml"/><Relationship Id="rId5" Type="http://schemas.openxmlformats.org/officeDocument/2006/relationships/image" Target="../media/image4.png"/><Relationship Id="rId10" Type="http://schemas.microsoft.com/office/2007/relationships/diagramDrawing" Target="../diagrams/drawing6.xml"/><Relationship Id="rId4" Type="http://schemas.openxmlformats.org/officeDocument/2006/relationships/image" Target="../media/image3.png"/><Relationship Id="rId9" Type="http://schemas.openxmlformats.org/officeDocument/2006/relationships/diagramColors" Target="../diagrams/colors6.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slideLayout" Target="../slideLayouts/slideLayout1.xml"/><Relationship Id="rId7" Type="http://schemas.openxmlformats.org/officeDocument/2006/relationships/diagramLayout" Target="../diagrams/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7.xml"/><Relationship Id="rId5" Type="http://schemas.openxmlformats.org/officeDocument/2006/relationships/image" Target="../media/image4.png"/><Relationship Id="rId10" Type="http://schemas.microsoft.com/office/2007/relationships/diagramDrawing" Target="../diagrams/drawing7.xml"/><Relationship Id="rId4" Type="http://schemas.openxmlformats.org/officeDocument/2006/relationships/image" Target="../media/image3.png"/><Relationship Id="rId9" Type="http://schemas.openxmlformats.org/officeDocument/2006/relationships/diagramColors" Target="../diagrams/colors7.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slideLayout" Target="../slideLayouts/slideLayout1.xml"/><Relationship Id="rId7" Type="http://schemas.openxmlformats.org/officeDocument/2006/relationships/diagramLayout" Target="../diagrams/layout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8.xml"/><Relationship Id="rId5" Type="http://schemas.openxmlformats.org/officeDocument/2006/relationships/image" Target="../media/image4.png"/><Relationship Id="rId10" Type="http://schemas.microsoft.com/office/2007/relationships/diagramDrawing" Target="../diagrams/drawing8.xml"/><Relationship Id="rId4" Type="http://schemas.openxmlformats.org/officeDocument/2006/relationships/image" Target="../media/image3.png"/><Relationship Id="rId9" Type="http://schemas.openxmlformats.org/officeDocument/2006/relationships/diagramColors" Target="../diagrams/colors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slideLayout" Target="../slideLayouts/slideLayout1.xml"/><Relationship Id="rId7" Type="http://schemas.openxmlformats.org/officeDocument/2006/relationships/diagramLayout" Target="../diagrams/layout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9.xml"/><Relationship Id="rId5" Type="http://schemas.openxmlformats.org/officeDocument/2006/relationships/image" Target="../media/image4.png"/><Relationship Id="rId10" Type="http://schemas.microsoft.com/office/2007/relationships/diagramDrawing" Target="../diagrams/drawing9.xml"/><Relationship Id="rId4" Type="http://schemas.openxmlformats.org/officeDocument/2006/relationships/image" Target="../media/image3.png"/><Relationship Id="rId9" Type="http://schemas.openxmlformats.org/officeDocument/2006/relationships/diagramColors" Target="../diagrams/colors9.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slideLayout" Target="../slideLayouts/slideLayout1.xml"/><Relationship Id="rId7" Type="http://schemas.openxmlformats.org/officeDocument/2006/relationships/diagramLayout" Target="../diagrams/layout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0.xml"/><Relationship Id="rId5" Type="http://schemas.openxmlformats.org/officeDocument/2006/relationships/image" Target="../media/image4.png"/><Relationship Id="rId10" Type="http://schemas.microsoft.com/office/2007/relationships/diagramDrawing" Target="../diagrams/drawing10.xml"/><Relationship Id="rId4" Type="http://schemas.openxmlformats.org/officeDocument/2006/relationships/image" Target="../media/image3.png"/><Relationship Id="rId9" Type="http://schemas.openxmlformats.org/officeDocument/2006/relationships/diagramColors" Target="../diagrams/colors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slideLayout" Target="../slideLayouts/slideLayout1.xml"/><Relationship Id="rId7" Type="http://schemas.openxmlformats.org/officeDocument/2006/relationships/diagramLayout" Target="../diagrams/layout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1.xml"/><Relationship Id="rId5" Type="http://schemas.openxmlformats.org/officeDocument/2006/relationships/image" Target="../media/image4.png"/><Relationship Id="rId10" Type="http://schemas.microsoft.com/office/2007/relationships/diagramDrawing" Target="../diagrams/drawing11.xml"/><Relationship Id="rId4" Type="http://schemas.openxmlformats.org/officeDocument/2006/relationships/image" Target="../media/image3.png"/><Relationship Id="rId9" Type="http://schemas.openxmlformats.org/officeDocument/2006/relationships/diagramColors" Target="../diagrams/colors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slideLayout" Target="../slideLayouts/slideLayout1.xml"/><Relationship Id="rId7" Type="http://schemas.openxmlformats.org/officeDocument/2006/relationships/diagramLayout" Target="../diagrams/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2.xml"/><Relationship Id="rId5" Type="http://schemas.openxmlformats.org/officeDocument/2006/relationships/image" Target="../media/image4.png"/><Relationship Id="rId10" Type="http://schemas.microsoft.com/office/2007/relationships/diagramDrawing" Target="../diagrams/drawing12.xml"/><Relationship Id="rId4" Type="http://schemas.openxmlformats.org/officeDocument/2006/relationships/image" Target="../media/image3.png"/><Relationship Id="rId9" Type="http://schemas.openxmlformats.org/officeDocument/2006/relationships/diagramColors" Target="../diagrams/colors12.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slideLayout" Target="../slideLayouts/slideLayout1.xml"/><Relationship Id="rId7" Type="http://schemas.openxmlformats.org/officeDocument/2006/relationships/diagramLayout" Target="../diagrams/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3.xml"/><Relationship Id="rId5" Type="http://schemas.openxmlformats.org/officeDocument/2006/relationships/image" Target="../media/image4.png"/><Relationship Id="rId10" Type="http://schemas.microsoft.com/office/2007/relationships/diagramDrawing" Target="../diagrams/drawing13.xml"/><Relationship Id="rId4" Type="http://schemas.openxmlformats.org/officeDocument/2006/relationships/image" Target="../media/image3.png"/><Relationship Id="rId9" Type="http://schemas.openxmlformats.org/officeDocument/2006/relationships/diagramColors" Target="../diagrams/colors13.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14.xml"/><Relationship Id="rId3" Type="http://schemas.openxmlformats.org/officeDocument/2006/relationships/slideLayout" Target="../slideLayouts/slideLayout1.xml"/><Relationship Id="rId7" Type="http://schemas.openxmlformats.org/officeDocument/2006/relationships/diagramLayout" Target="../diagrams/layout1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4.xml"/><Relationship Id="rId5" Type="http://schemas.openxmlformats.org/officeDocument/2006/relationships/image" Target="../media/image4.png"/><Relationship Id="rId10" Type="http://schemas.microsoft.com/office/2007/relationships/diagramDrawing" Target="../diagrams/drawing14.xml"/><Relationship Id="rId4" Type="http://schemas.openxmlformats.org/officeDocument/2006/relationships/image" Target="../media/image3.png"/><Relationship Id="rId9" Type="http://schemas.openxmlformats.org/officeDocument/2006/relationships/diagramColors" Target="../diagrams/colors14.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15.xml"/><Relationship Id="rId3" Type="http://schemas.openxmlformats.org/officeDocument/2006/relationships/slideLayout" Target="../slideLayouts/slideLayout1.xml"/><Relationship Id="rId7" Type="http://schemas.openxmlformats.org/officeDocument/2006/relationships/diagramLayout" Target="../diagrams/layout1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5.xml"/><Relationship Id="rId5" Type="http://schemas.openxmlformats.org/officeDocument/2006/relationships/image" Target="../media/image4.png"/><Relationship Id="rId10" Type="http://schemas.microsoft.com/office/2007/relationships/diagramDrawing" Target="../diagrams/drawing15.xml"/><Relationship Id="rId4" Type="http://schemas.openxmlformats.org/officeDocument/2006/relationships/image" Target="../media/image3.png"/><Relationship Id="rId9" Type="http://schemas.openxmlformats.org/officeDocument/2006/relationships/diagramColors" Target="../diagrams/colors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16.xml"/><Relationship Id="rId3" Type="http://schemas.openxmlformats.org/officeDocument/2006/relationships/slideLayout" Target="../slideLayouts/slideLayout1.xml"/><Relationship Id="rId7" Type="http://schemas.openxmlformats.org/officeDocument/2006/relationships/diagramLayout" Target="../diagrams/layout1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6.xml"/><Relationship Id="rId5" Type="http://schemas.openxmlformats.org/officeDocument/2006/relationships/image" Target="../media/image4.png"/><Relationship Id="rId10" Type="http://schemas.microsoft.com/office/2007/relationships/diagramDrawing" Target="../diagrams/drawing16.xml"/><Relationship Id="rId4" Type="http://schemas.openxmlformats.org/officeDocument/2006/relationships/image" Target="../media/image3.png"/><Relationship Id="rId9" Type="http://schemas.openxmlformats.org/officeDocument/2006/relationships/diagramColors" Target="../diagrams/colors1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17.xml"/><Relationship Id="rId3" Type="http://schemas.openxmlformats.org/officeDocument/2006/relationships/slideLayout" Target="../slideLayouts/slideLayout1.xml"/><Relationship Id="rId7" Type="http://schemas.openxmlformats.org/officeDocument/2006/relationships/diagramLayout" Target="../diagrams/layout1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7.xml"/><Relationship Id="rId5" Type="http://schemas.openxmlformats.org/officeDocument/2006/relationships/image" Target="../media/image4.png"/><Relationship Id="rId10" Type="http://schemas.microsoft.com/office/2007/relationships/diagramDrawing" Target="../diagrams/drawing17.xml"/><Relationship Id="rId4" Type="http://schemas.openxmlformats.org/officeDocument/2006/relationships/image" Target="../media/image3.png"/><Relationship Id="rId9" Type="http://schemas.openxmlformats.org/officeDocument/2006/relationships/diagramColors" Target="../diagrams/colors1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xml"/><Relationship Id="rId7" Type="http://schemas.openxmlformats.org/officeDocument/2006/relationships/diagramLayout" Target="../diagrams/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xml"/><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1.xml"/><Relationship Id="rId7" Type="http://schemas.openxmlformats.org/officeDocument/2006/relationships/diagramLayout" Target="../diagrams/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2.xml"/><Relationship Id="rId5" Type="http://schemas.openxmlformats.org/officeDocument/2006/relationships/image" Target="../media/image4.png"/><Relationship Id="rId10" Type="http://schemas.microsoft.com/office/2007/relationships/diagramDrawing" Target="../diagrams/drawing2.xml"/><Relationship Id="rId4" Type="http://schemas.openxmlformats.org/officeDocument/2006/relationships/image" Target="../media/image3.png"/><Relationship Id="rId9"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1.xml"/><Relationship Id="rId7" Type="http://schemas.openxmlformats.org/officeDocument/2006/relationships/diagramLayout" Target="../diagrams/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3.xml"/><Relationship Id="rId5" Type="http://schemas.openxmlformats.org/officeDocument/2006/relationships/image" Target="../media/image4.png"/><Relationship Id="rId10" Type="http://schemas.microsoft.com/office/2007/relationships/diagramDrawing" Target="../diagrams/drawing3.xml"/><Relationship Id="rId4" Type="http://schemas.openxmlformats.org/officeDocument/2006/relationships/image" Target="../media/image3.png"/><Relationship Id="rId9" Type="http://schemas.openxmlformats.org/officeDocument/2006/relationships/diagramColors" Target="../diagrams/colors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28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22" y="0"/>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27822" y="549333"/>
            <a:ext cx="12192000" cy="1200329"/>
          </a:xfrm>
          <a:prstGeom prst="rect">
            <a:avLst/>
          </a:prstGeom>
        </p:spPr>
        <p:txBody>
          <a:bodyPr wrap="square">
            <a:spAutoFit/>
          </a:bodyPr>
          <a:lstStyle/>
          <a:p>
            <a:pPr algn="ctr" rtl="1"/>
            <a:r>
              <a:rPr lang="ur-PK" sz="72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ر ب</a:t>
            </a:r>
          </a:p>
        </p:txBody>
      </p:sp>
      <p:graphicFrame>
        <p:nvGraphicFramePr>
          <p:cNvPr id="6" name="Content Placeholder 5"/>
          <p:cNvGraphicFramePr>
            <a:graphicFrameLocks/>
          </p:cNvGraphicFramePr>
          <p:nvPr>
            <p:extLst>
              <p:ext uri="{D42A27DB-BD31-4B8C-83A1-F6EECF244321}">
                <p14:modId xmlns:p14="http://schemas.microsoft.com/office/powerpoint/2010/main" val="1349097958"/>
              </p:ext>
            </p:extLst>
          </p:nvPr>
        </p:nvGraphicFramePr>
        <p:xfrm>
          <a:off x="1953378" y="1933812"/>
          <a:ext cx="8229600" cy="424627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Rounded Rectangle 6"/>
          <p:cNvSpPr/>
          <p:nvPr/>
        </p:nvSpPr>
        <p:spPr>
          <a:xfrm>
            <a:off x="2450365" y="4970105"/>
            <a:ext cx="7421772" cy="679761"/>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ectangle 8"/>
          <p:cNvSpPr/>
          <p:nvPr/>
        </p:nvSpPr>
        <p:spPr>
          <a:xfrm>
            <a:off x="2139524" y="5065091"/>
            <a:ext cx="8043454" cy="584775"/>
          </a:xfrm>
          <a:prstGeom prst="rect">
            <a:avLst/>
          </a:prstGeom>
        </p:spPr>
        <p:txBody>
          <a:bodyPr wrap="square">
            <a:spAutoFit/>
          </a:bodyPr>
          <a:lstStyle/>
          <a:p>
            <a:pPr algn="ctr" rtl="1"/>
            <a:r>
              <a:rPr lang="ur-PK" sz="3200" dirty="0">
                <a:solidFill>
                  <a:srgbClr val="1D508F"/>
                </a:solidFill>
                <a:latin typeface="Jameel Noori Nastaleeq" panose="02000503000000020004" pitchFamily="2" charset="-78"/>
                <a:cs typeface="Jameel Noori Nastaleeq" panose="02000503000000020004" pitchFamily="2" charset="-78"/>
              </a:rPr>
              <a:t>اللہ تعالیٰ ہی حقیقی رب ہے جو تمام مادّی و روحانی ضروریات پوری فرماتا ہے</a:t>
            </a:r>
            <a:endParaRPr lang="en-US" dirty="0">
              <a:solidFill>
                <a:srgbClr val="1D508F"/>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4385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AD394C2D-4CFF-4606-9A1E-E335F22191CE}"/>
                                            </p:graphicEl>
                                          </p:spTgt>
                                        </p:tgtEl>
                                        <p:attrNameLst>
                                          <p:attrName>style.visibility</p:attrName>
                                        </p:attrNameLst>
                                      </p:cBhvr>
                                      <p:to>
                                        <p:strVal val="visible"/>
                                      </p:to>
                                    </p:set>
                                    <p:animEffect transition="in" filter="barn(inVertical)">
                                      <p:cBhvr>
                                        <p:cTn id="11" dur="500"/>
                                        <p:tgtEl>
                                          <p:spTgt spid="6">
                                            <p:graphicEl>
                                              <a:dgm id="{AD394C2D-4CFF-4606-9A1E-E335F22191CE}"/>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6">
                                            <p:graphicEl>
                                              <a:dgm id="{FD7D32BA-BB02-4E9C-AECF-746D4C6B2276}"/>
                                            </p:graphicEl>
                                          </p:spTgt>
                                        </p:tgtEl>
                                        <p:attrNameLst>
                                          <p:attrName>style.visibility</p:attrName>
                                        </p:attrNameLst>
                                      </p:cBhvr>
                                      <p:to>
                                        <p:strVal val="visible"/>
                                      </p:to>
                                    </p:set>
                                    <p:animEffect transition="in" filter="wipe(right)">
                                      <p:cBhvr>
                                        <p:cTn id="15" dur="500"/>
                                        <p:tgtEl>
                                          <p:spTgt spid="6">
                                            <p:graphicEl>
                                              <a:dgm id="{FD7D32BA-BB02-4E9C-AECF-746D4C6B227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graphicEl>
                                              <a:dgm id="{015F1CFF-BB70-4D56-992D-37D16B51FB99}"/>
                                            </p:graphicEl>
                                          </p:spTgt>
                                        </p:tgtEl>
                                        <p:attrNameLst>
                                          <p:attrName>style.visibility</p:attrName>
                                        </p:attrNameLst>
                                      </p:cBhvr>
                                      <p:to>
                                        <p:strVal val="visible"/>
                                      </p:to>
                                    </p:set>
                                    <p:animEffect transition="in" filter="barn(inVertical)">
                                      <p:cBhvr>
                                        <p:cTn id="20" dur="500"/>
                                        <p:tgtEl>
                                          <p:spTgt spid="6">
                                            <p:graphicEl>
                                              <a:dgm id="{015F1CFF-BB70-4D56-992D-37D16B51FB99}"/>
                                            </p:graphicEl>
                                          </p:spTgt>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6">
                                            <p:graphicEl>
                                              <a:dgm id="{5A7F1FD6-73AF-4F24-9EFD-28B9E20C8D6D}"/>
                                            </p:graphicEl>
                                          </p:spTgt>
                                        </p:tgtEl>
                                        <p:attrNameLst>
                                          <p:attrName>style.visibility</p:attrName>
                                        </p:attrNameLst>
                                      </p:cBhvr>
                                      <p:to>
                                        <p:strVal val="visible"/>
                                      </p:to>
                                    </p:set>
                                    <p:animEffect transition="in" filter="wipe(right)">
                                      <p:cBhvr>
                                        <p:cTn id="24" dur="500"/>
                                        <p:tgtEl>
                                          <p:spTgt spid="6">
                                            <p:graphicEl>
                                              <a:dgm id="{5A7F1FD6-73AF-4F24-9EFD-28B9E20C8D6D}"/>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graphicEl>
                                              <a:dgm id="{57DCE589-0693-46B7-8127-9DBB71E23287}"/>
                                            </p:graphicEl>
                                          </p:spTgt>
                                        </p:tgtEl>
                                        <p:attrNameLst>
                                          <p:attrName>style.visibility</p:attrName>
                                        </p:attrNameLst>
                                      </p:cBhvr>
                                      <p:to>
                                        <p:strVal val="visible"/>
                                      </p:to>
                                    </p:set>
                                    <p:animEffect transition="in" filter="barn(inVertical)">
                                      <p:cBhvr>
                                        <p:cTn id="29" dur="500"/>
                                        <p:tgtEl>
                                          <p:spTgt spid="6">
                                            <p:graphicEl>
                                              <a:dgm id="{57DCE589-0693-46B7-8127-9DBB71E23287}"/>
                                            </p:graphicEl>
                                          </p:spTgt>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6">
                                            <p:graphicEl>
                                              <a:dgm id="{CAC7A2EC-1F2D-42A8-8204-3F81328F3029}"/>
                                            </p:graphicEl>
                                          </p:spTgt>
                                        </p:tgtEl>
                                        <p:attrNameLst>
                                          <p:attrName>style.visibility</p:attrName>
                                        </p:attrNameLst>
                                      </p:cBhvr>
                                      <p:to>
                                        <p:strVal val="visible"/>
                                      </p:to>
                                    </p:set>
                                    <p:animEffect transition="in" filter="wipe(right)">
                                      <p:cBhvr>
                                        <p:cTn id="33" dur="500"/>
                                        <p:tgtEl>
                                          <p:spTgt spid="6">
                                            <p:graphicEl>
                                              <a:dgm id="{CAC7A2EC-1F2D-42A8-8204-3F81328F3029}"/>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
                                            <p:graphicEl>
                                              <a:dgm id="{3419A62C-4C1B-4FBA-BA27-77E9F2AE0D05}"/>
                                            </p:graphicEl>
                                          </p:spTgt>
                                        </p:tgtEl>
                                        <p:attrNameLst>
                                          <p:attrName>style.visibility</p:attrName>
                                        </p:attrNameLst>
                                      </p:cBhvr>
                                      <p:to>
                                        <p:strVal val="visible"/>
                                      </p:to>
                                    </p:set>
                                    <p:animEffect transition="in" filter="barn(inVertical)">
                                      <p:cBhvr>
                                        <p:cTn id="38" dur="500"/>
                                        <p:tgtEl>
                                          <p:spTgt spid="6">
                                            <p:graphicEl>
                                              <a:dgm id="{3419A62C-4C1B-4FBA-BA27-77E9F2AE0D05}"/>
                                            </p:graphicEl>
                                          </p:spTgt>
                                        </p:tgtEl>
                                      </p:cBhvr>
                                    </p:animEffect>
                                  </p:childTnLst>
                                </p:cTn>
                              </p:par>
                            </p:childTnLst>
                          </p:cTn>
                        </p:par>
                        <p:par>
                          <p:cTn id="39" fill="hold">
                            <p:stCondLst>
                              <p:cond delay="500"/>
                            </p:stCondLst>
                            <p:childTnLst>
                              <p:par>
                                <p:cTn id="40" presetID="22" presetClass="entr" presetSubtype="2" fill="hold" grpId="0" nodeType="afterEffect">
                                  <p:stCondLst>
                                    <p:cond delay="0"/>
                                  </p:stCondLst>
                                  <p:childTnLst>
                                    <p:set>
                                      <p:cBhvr>
                                        <p:cTn id="41" dur="1" fill="hold">
                                          <p:stCondLst>
                                            <p:cond delay="0"/>
                                          </p:stCondLst>
                                        </p:cTn>
                                        <p:tgtEl>
                                          <p:spTgt spid="6">
                                            <p:graphicEl>
                                              <a:dgm id="{7B69639A-D8AE-4C09-A0F7-9B1202369FE8}"/>
                                            </p:graphicEl>
                                          </p:spTgt>
                                        </p:tgtEl>
                                        <p:attrNameLst>
                                          <p:attrName>style.visibility</p:attrName>
                                        </p:attrNameLst>
                                      </p:cBhvr>
                                      <p:to>
                                        <p:strVal val="visible"/>
                                      </p:to>
                                    </p:set>
                                    <p:animEffect transition="in" filter="wipe(right)">
                                      <p:cBhvr>
                                        <p:cTn id="42" dur="500"/>
                                        <p:tgtEl>
                                          <p:spTgt spid="6">
                                            <p:graphicEl>
                                              <a:dgm id="{7B69639A-D8AE-4C09-A0F7-9B1202369FE8}"/>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graphicEl>
                                              <a:dgm id="{E9E8EEFD-D1B1-4FFB-9702-53135B777784}"/>
                                            </p:graphicEl>
                                          </p:spTgt>
                                        </p:tgtEl>
                                        <p:attrNameLst>
                                          <p:attrName>style.visibility</p:attrName>
                                        </p:attrNameLst>
                                      </p:cBhvr>
                                      <p:to>
                                        <p:strVal val="visible"/>
                                      </p:to>
                                    </p:set>
                                    <p:animEffect transition="in" filter="barn(inVertical)">
                                      <p:cBhvr>
                                        <p:cTn id="47" dur="500"/>
                                        <p:tgtEl>
                                          <p:spTgt spid="6">
                                            <p:graphicEl>
                                              <a:dgm id="{E9E8EEFD-D1B1-4FFB-9702-53135B777784}"/>
                                            </p:graphicEl>
                                          </p:spTgt>
                                        </p:tgtEl>
                                      </p:cBhvr>
                                    </p:animEffect>
                                  </p:childTnLst>
                                </p:cTn>
                              </p:par>
                            </p:childTnLst>
                          </p:cTn>
                        </p:par>
                        <p:par>
                          <p:cTn id="48" fill="hold">
                            <p:stCondLst>
                              <p:cond delay="500"/>
                            </p:stCondLst>
                            <p:childTnLst>
                              <p:par>
                                <p:cTn id="49" presetID="22" presetClass="entr" presetSubtype="2" fill="hold" grpId="0" nodeType="afterEffect">
                                  <p:stCondLst>
                                    <p:cond delay="0"/>
                                  </p:stCondLst>
                                  <p:childTnLst>
                                    <p:set>
                                      <p:cBhvr>
                                        <p:cTn id="50" dur="1" fill="hold">
                                          <p:stCondLst>
                                            <p:cond delay="0"/>
                                          </p:stCondLst>
                                        </p:cTn>
                                        <p:tgtEl>
                                          <p:spTgt spid="6">
                                            <p:graphicEl>
                                              <a:dgm id="{2158E1DD-FC8D-459F-BF15-684FB1763A87}"/>
                                            </p:graphicEl>
                                          </p:spTgt>
                                        </p:tgtEl>
                                        <p:attrNameLst>
                                          <p:attrName>style.visibility</p:attrName>
                                        </p:attrNameLst>
                                      </p:cBhvr>
                                      <p:to>
                                        <p:strVal val="visible"/>
                                      </p:to>
                                    </p:set>
                                    <p:animEffect transition="in" filter="wipe(right)">
                                      <p:cBhvr>
                                        <p:cTn id="51" dur="500"/>
                                        <p:tgtEl>
                                          <p:spTgt spid="6">
                                            <p:graphicEl>
                                              <a:dgm id="{2158E1DD-FC8D-459F-BF15-684FB1763A87}"/>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barn(inVertical)">
                                      <p:cBhvr>
                                        <p:cTn id="56" dur="500"/>
                                        <p:tgtEl>
                                          <p:spTgt spid="7"/>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repeatCount="indefinite" fill="hold" display="0">
                  <p:stCondLst>
                    <p:cond delay="indefinite"/>
                  </p:stCondLst>
                </p:cTn>
                <p:tgtEl>
                  <p:spTgt spid="71"/>
                </p:tgtEl>
              </p:cMediaNode>
            </p:video>
          </p:childTnLst>
        </p:cTn>
      </p:par>
    </p:tnLst>
    <p:bldLst>
      <p:bldGraphic spid="6" grpId="0" uiExpand="1">
        <p:bldSub>
          <a:bldDgm bld="one"/>
        </p:bldSub>
      </p:bldGraphic>
      <p:bldP spid="7"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22" y="0"/>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27822" y="708193"/>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استقامت</a:t>
            </a:r>
          </a:p>
        </p:txBody>
      </p:sp>
      <p:graphicFrame>
        <p:nvGraphicFramePr>
          <p:cNvPr id="6" name="Content Placeholder 5"/>
          <p:cNvGraphicFramePr>
            <a:graphicFrameLocks/>
          </p:cNvGraphicFramePr>
          <p:nvPr>
            <p:extLst>
              <p:ext uri="{D42A27DB-BD31-4B8C-83A1-F6EECF244321}">
                <p14:modId xmlns:p14="http://schemas.microsoft.com/office/powerpoint/2010/main" val="1132563635"/>
              </p:ext>
            </p:extLst>
          </p:nvPr>
        </p:nvGraphicFramePr>
        <p:xfrm>
          <a:off x="1953378" y="3415488"/>
          <a:ext cx="8229600" cy="207062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8" name="Group 7"/>
          <p:cNvGrpSpPr/>
          <p:nvPr/>
        </p:nvGrpSpPr>
        <p:grpSpPr>
          <a:xfrm>
            <a:off x="3496853" y="2055439"/>
            <a:ext cx="5142650" cy="1036181"/>
            <a:chOff x="0" y="228"/>
            <a:chExt cx="8229600" cy="1036181"/>
          </a:xfrm>
        </p:grpSpPr>
        <p:sp>
          <p:nvSpPr>
            <p:cNvPr id="10" name="Rounded Rectangle 9"/>
            <p:cNvSpPr/>
            <p:nvPr/>
          </p:nvSpPr>
          <p:spPr>
            <a:xfrm>
              <a:off x="0" y="228"/>
              <a:ext cx="8229600" cy="1036181"/>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rgbClr r="0" g="0" b="0"/>
            </a:lnRef>
            <a:fillRef idx="3">
              <a:scrgbClr r="0" g="0" b="0"/>
            </a:fillRef>
            <a:effectRef idx="2">
              <a:schemeClr val="accent2">
                <a:hueOff val="0"/>
                <a:satOff val="0"/>
                <a:lumOff val="0"/>
                <a:alphaOff val="0"/>
              </a:schemeClr>
            </a:effectRef>
            <a:fontRef idx="minor">
              <a:schemeClr val="lt1"/>
            </a:fontRef>
          </p:style>
        </p:sp>
        <p:sp>
          <p:nvSpPr>
            <p:cNvPr id="11" name="Rounded Rectangle 4"/>
            <p:cNvSpPr/>
            <p:nvPr/>
          </p:nvSpPr>
          <p:spPr>
            <a:xfrm>
              <a:off x="50582" y="50810"/>
              <a:ext cx="8128436" cy="9350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ur-PK" sz="4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کل تعلیماتِ دینی کا خلاصہ وعطر </a:t>
              </a:r>
              <a:endParaRPr lang="en-US" sz="48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p:txBody>
        </p:sp>
      </p:grpSp>
      <p:sp>
        <p:nvSpPr>
          <p:cNvPr id="12" name="Rounded Rectangle 11"/>
          <p:cNvSpPr/>
          <p:nvPr/>
        </p:nvSpPr>
        <p:spPr>
          <a:xfrm>
            <a:off x="2074273" y="3309405"/>
            <a:ext cx="8043454" cy="2176993"/>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3" name="Rectangle 12"/>
          <p:cNvSpPr/>
          <p:nvPr/>
        </p:nvSpPr>
        <p:spPr>
          <a:xfrm>
            <a:off x="2074273" y="3366850"/>
            <a:ext cx="8043454" cy="2062103"/>
          </a:xfrm>
          <a:prstGeom prst="rect">
            <a:avLst/>
          </a:prstGeom>
        </p:spPr>
        <p:txBody>
          <a:bodyPr wrap="square">
            <a:spAutoFit/>
          </a:bodyPr>
          <a:lstStyle/>
          <a:p>
            <a:pPr algn="ctr" rtl="1"/>
            <a:r>
              <a:rPr lang="ur-PK" sz="3200" dirty="0">
                <a:solidFill>
                  <a:srgbClr val="1D508F"/>
                </a:solidFill>
                <a:latin typeface="Jameel Noori Nastaleeq" panose="02000503000000020004" pitchFamily="2" charset="-78"/>
                <a:cs typeface="Jameel Noori Nastaleeq" panose="02000503000000020004" pitchFamily="2" charset="-78"/>
              </a:rPr>
              <a:t>حضرت سفیان بن عبداللہ ثقفی  سے روا یت ہے کہ میں نے رسول اللہﷺ سے عرض کیا کہ اِسلام کے بارے میں کوئی ایسی بات بتائیے کہ میں آپﷺ کے بعد اِس بارے میں کسی اور سے کچھ نہ پوچھوں۔ آپﷺنے فرمایا "کہو میں اللہ پر ایمان لایا اور پھر اِس پر ڈٹ جاؤ</a:t>
            </a:r>
            <a:r>
              <a:rPr lang="ur-PK" sz="3200" dirty="0" smtClean="0">
                <a:solidFill>
                  <a:srgbClr val="1D508F"/>
                </a:solidFill>
                <a:latin typeface="Jameel Noori Nastaleeq" panose="02000503000000020004" pitchFamily="2" charset="-78"/>
                <a:cs typeface="Jameel Noori Nastaleeq" panose="02000503000000020004" pitchFamily="2" charset="-78"/>
              </a:rPr>
              <a:t>"۔ (صحیح مسلم)</a:t>
            </a:r>
            <a:endParaRPr lang="en-US" dirty="0">
              <a:solidFill>
                <a:srgbClr val="1D508F"/>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78346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6" presetClass="exit" presetSubtype="21" fill="hold" grpId="1" nodeType="withEffect">
                                  <p:stCondLst>
                                    <p:cond delay="0"/>
                                  </p:stCondLst>
                                  <p:childTnLst>
                                    <p:animEffect transition="out" filter="barn(inVertic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6">
                                            <p:graphicEl>
                                              <a:dgm id="{AD394C2D-4CFF-4606-9A1E-E335F22191CE}"/>
                                            </p:graphicEl>
                                          </p:spTgt>
                                        </p:tgtEl>
                                        <p:attrNameLst>
                                          <p:attrName>style.visibility</p:attrName>
                                        </p:attrNameLst>
                                      </p:cBhvr>
                                      <p:to>
                                        <p:strVal val="visible"/>
                                      </p:to>
                                    </p:set>
                                    <p:animEffect transition="in" filter="barn(inVertical)">
                                      <p:cBhvr>
                                        <p:cTn id="31" dur="500"/>
                                        <p:tgtEl>
                                          <p:spTgt spid="6">
                                            <p:graphicEl>
                                              <a:dgm id="{AD394C2D-4CFF-4606-9A1E-E335F22191CE}"/>
                                            </p:graphicEl>
                                          </p:spTgt>
                                        </p:tgtEl>
                                      </p:cBhvr>
                                    </p:animEffect>
                                  </p:childTnLst>
                                </p:cTn>
                              </p:par>
                            </p:childTnLst>
                          </p:cTn>
                        </p:par>
                        <p:par>
                          <p:cTn id="32" fill="hold">
                            <p:stCondLst>
                              <p:cond delay="1000"/>
                            </p:stCondLst>
                            <p:childTnLst>
                              <p:par>
                                <p:cTn id="33" presetID="22" presetClass="entr" presetSubtype="2" fill="hold" grpId="0" nodeType="afterEffect">
                                  <p:stCondLst>
                                    <p:cond delay="0"/>
                                  </p:stCondLst>
                                  <p:childTnLst>
                                    <p:set>
                                      <p:cBhvr>
                                        <p:cTn id="34" dur="1" fill="hold">
                                          <p:stCondLst>
                                            <p:cond delay="0"/>
                                          </p:stCondLst>
                                        </p:cTn>
                                        <p:tgtEl>
                                          <p:spTgt spid="6">
                                            <p:graphicEl>
                                              <a:dgm id="{FD7D32BA-BB02-4E9C-AECF-746D4C6B2276}"/>
                                            </p:graphicEl>
                                          </p:spTgt>
                                        </p:tgtEl>
                                        <p:attrNameLst>
                                          <p:attrName>style.visibility</p:attrName>
                                        </p:attrNameLst>
                                      </p:cBhvr>
                                      <p:to>
                                        <p:strVal val="visible"/>
                                      </p:to>
                                    </p:set>
                                    <p:animEffect transition="in" filter="wipe(right)">
                                      <p:cBhvr>
                                        <p:cTn id="35" dur="500"/>
                                        <p:tgtEl>
                                          <p:spTgt spid="6">
                                            <p:graphicEl>
                                              <a:dgm id="{FD7D32BA-BB02-4E9C-AECF-746D4C6B2276}"/>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
                                            <p:graphicEl>
                                              <a:dgm id="{015F1CFF-BB70-4D56-992D-37D16B51FB99}"/>
                                            </p:graphicEl>
                                          </p:spTgt>
                                        </p:tgtEl>
                                        <p:attrNameLst>
                                          <p:attrName>style.visibility</p:attrName>
                                        </p:attrNameLst>
                                      </p:cBhvr>
                                      <p:to>
                                        <p:strVal val="visible"/>
                                      </p:to>
                                    </p:set>
                                    <p:animEffect transition="in" filter="barn(inVertical)">
                                      <p:cBhvr>
                                        <p:cTn id="40" dur="500"/>
                                        <p:tgtEl>
                                          <p:spTgt spid="6">
                                            <p:graphicEl>
                                              <a:dgm id="{015F1CFF-BB70-4D56-992D-37D16B51FB99}"/>
                                            </p:graphicEl>
                                          </p:spTgt>
                                        </p:tgtEl>
                                      </p:cBhvr>
                                    </p:animEffect>
                                  </p:childTnLst>
                                </p:cTn>
                              </p:par>
                            </p:childTnLst>
                          </p:cTn>
                        </p:par>
                        <p:par>
                          <p:cTn id="41" fill="hold">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6">
                                            <p:graphicEl>
                                              <a:dgm id="{5A7F1FD6-73AF-4F24-9EFD-28B9E20C8D6D}"/>
                                            </p:graphicEl>
                                          </p:spTgt>
                                        </p:tgtEl>
                                        <p:attrNameLst>
                                          <p:attrName>style.visibility</p:attrName>
                                        </p:attrNameLst>
                                      </p:cBhvr>
                                      <p:to>
                                        <p:strVal val="visible"/>
                                      </p:to>
                                    </p:set>
                                    <p:animEffect transition="in" filter="wipe(right)">
                                      <p:cBhvr>
                                        <p:cTn id="44" dur="500"/>
                                        <p:tgtEl>
                                          <p:spTgt spid="6">
                                            <p:graphicEl>
                                              <a:dgm id="{5A7F1FD6-73AF-4F24-9EFD-28B9E20C8D6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71"/>
                </p:tgtEl>
              </p:cMediaNode>
            </p:video>
          </p:childTnLst>
        </p:cTn>
      </p:par>
    </p:tnLst>
    <p:bldLst>
      <p:bldGraphic spid="6" grpId="0" uiExpand="1">
        <p:bldSub>
          <a:bldDgm bld="one"/>
        </p:bldSub>
      </p:bldGraphic>
      <p:bldP spid="12" grpId="0" animBg="1"/>
      <p:bldP spid="12" grpId="1" animBg="1"/>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22" y="0"/>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27822" y="682793"/>
            <a:ext cx="12192000" cy="1390765"/>
          </a:xfrm>
          <a:prstGeom prst="rect">
            <a:avLst/>
          </a:prstGeom>
        </p:spPr>
        <p:txBody>
          <a:bodyPr wrap="square">
            <a:spAutoFit/>
          </a:bodyPr>
          <a:lstStyle/>
          <a:p>
            <a:pPr algn="ctr" rtl="1">
              <a:lnSpc>
                <a:spcPct val="75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اللہ کی ربوبیت پر </a:t>
            </a:r>
            <a:endParaRPr lang="en-US"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lnSpc>
                <a:spcPct val="75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استقامت کے دو پہلو</a:t>
            </a:r>
          </a:p>
        </p:txBody>
      </p:sp>
      <p:graphicFrame>
        <p:nvGraphicFramePr>
          <p:cNvPr id="14" name="Content Placeholder 5"/>
          <p:cNvGraphicFramePr>
            <a:graphicFrameLocks/>
          </p:cNvGraphicFramePr>
          <p:nvPr>
            <p:extLst>
              <p:ext uri="{D42A27DB-BD31-4B8C-83A1-F6EECF244321}">
                <p14:modId xmlns:p14="http://schemas.microsoft.com/office/powerpoint/2010/main" val="2050877793"/>
              </p:ext>
            </p:extLst>
          </p:nvPr>
        </p:nvGraphicFramePr>
        <p:xfrm>
          <a:off x="1953378" y="1930400"/>
          <a:ext cx="8229600" cy="4267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97209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graphicEl>
                                              <a:dgm id="{015F1CFF-BB70-4D56-992D-37D16B51FB99}"/>
                                            </p:graphicEl>
                                          </p:spTgt>
                                        </p:tgtEl>
                                        <p:attrNameLst>
                                          <p:attrName>style.visibility</p:attrName>
                                        </p:attrNameLst>
                                      </p:cBhvr>
                                      <p:to>
                                        <p:strVal val="visible"/>
                                      </p:to>
                                    </p:set>
                                    <p:animEffect transition="in" filter="barn(inVertical)">
                                      <p:cBhvr>
                                        <p:cTn id="11" dur="500"/>
                                        <p:tgtEl>
                                          <p:spTgt spid="14">
                                            <p:graphicEl>
                                              <a:dgm id="{015F1CFF-BB70-4D56-992D-37D16B51FB99}"/>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14">
                                            <p:graphicEl>
                                              <a:dgm id="{5A7F1FD6-73AF-4F24-9EFD-28B9E20C8D6D}"/>
                                            </p:graphicEl>
                                          </p:spTgt>
                                        </p:tgtEl>
                                        <p:attrNameLst>
                                          <p:attrName>style.visibility</p:attrName>
                                        </p:attrNameLst>
                                      </p:cBhvr>
                                      <p:to>
                                        <p:strVal val="visible"/>
                                      </p:to>
                                    </p:set>
                                    <p:animEffect transition="in" filter="wipe(right)">
                                      <p:cBhvr>
                                        <p:cTn id="15" dur="250"/>
                                        <p:tgtEl>
                                          <p:spTgt spid="14">
                                            <p:graphicEl>
                                              <a:dgm id="{5A7F1FD6-73AF-4F24-9EFD-28B9E20C8D6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graphicEl>
                                              <a:dgm id="{57DCE589-0693-46B7-8127-9DBB71E23287}"/>
                                            </p:graphicEl>
                                          </p:spTgt>
                                        </p:tgtEl>
                                        <p:attrNameLst>
                                          <p:attrName>style.visibility</p:attrName>
                                        </p:attrNameLst>
                                      </p:cBhvr>
                                      <p:to>
                                        <p:strVal val="visible"/>
                                      </p:to>
                                    </p:set>
                                    <p:animEffect transition="in" filter="barn(inVertical)">
                                      <p:cBhvr>
                                        <p:cTn id="20" dur="500"/>
                                        <p:tgtEl>
                                          <p:spTgt spid="14">
                                            <p:graphicEl>
                                              <a:dgm id="{57DCE589-0693-46B7-8127-9DBB71E23287}"/>
                                            </p:graphicEl>
                                          </p:spTgt>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14">
                                            <p:graphicEl>
                                              <a:dgm id="{CAC7A2EC-1F2D-42A8-8204-3F81328F3029}"/>
                                            </p:graphicEl>
                                          </p:spTgt>
                                        </p:tgtEl>
                                        <p:attrNameLst>
                                          <p:attrName>style.visibility</p:attrName>
                                        </p:attrNameLst>
                                      </p:cBhvr>
                                      <p:to>
                                        <p:strVal val="visible"/>
                                      </p:to>
                                    </p:set>
                                    <p:animEffect transition="in" filter="wipe(right)">
                                      <p:cBhvr>
                                        <p:cTn id="24" dur="250"/>
                                        <p:tgtEl>
                                          <p:spTgt spid="14">
                                            <p:graphicEl>
                                              <a:dgm id="{CAC7A2EC-1F2D-42A8-8204-3F81328F302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71"/>
                </p:tgtEl>
              </p:cMediaNode>
            </p:video>
          </p:childTnLst>
        </p:cTn>
      </p:par>
    </p:tnLst>
    <p:bldLst>
      <p:bldGraphic spid="14"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22" y="0"/>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27822" y="597524"/>
            <a:ext cx="12192000" cy="1311128"/>
          </a:xfrm>
          <a:prstGeom prst="rect">
            <a:avLst/>
          </a:prstGeom>
        </p:spPr>
        <p:txBody>
          <a:bodyPr wrap="square">
            <a:spAutoFit/>
          </a:bodyPr>
          <a:lstStyle/>
          <a:p>
            <a:pPr algn="ctr" rtl="1">
              <a:lnSpc>
                <a:spcPct val="90000"/>
              </a:lnSpc>
            </a:pPr>
            <a:r>
              <a:rPr lang="ur-PK" sz="4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اللہ کی ربوبیت پر استقامت </a:t>
            </a:r>
          </a:p>
          <a:p>
            <a:pPr algn="ctr" rtl="1">
              <a:lnSpc>
                <a:spcPct val="90000"/>
              </a:lnSpc>
            </a:pPr>
            <a:r>
              <a:rPr lang="ur-PK" sz="4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اختیار کرنے والوں پر فرشتوں کا نزول</a:t>
            </a:r>
          </a:p>
        </p:txBody>
      </p:sp>
      <p:grpSp>
        <p:nvGrpSpPr>
          <p:cNvPr id="6" name="Group 5"/>
          <p:cNvGrpSpPr/>
          <p:nvPr/>
        </p:nvGrpSpPr>
        <p:grpSpPr>
          <a:xfrm>
            <a:off x="3483423" y="2055440"/>
            <a:ext cx="5169510" cy="809818"/>
            <a:chOff x="0" y="229"/>
            <a:chExt cx="8229600" cy="809818"/>
          </a:xfrm>
        </p:grpSpPr>
        <p:sp>
          <p:nvSpPr>
            <p:cNvPr id="7" name="Rounded Rectangle 6"/>
            <p:cNvSpPr/>
            <p:nvPr/>
          </p:nvSpPr>
          <p:spPr>
            <a:xfrm>
              <a:off x="0" y="229"/>
              <a:ext cx="8229600" cy="809818"/>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rgbClr r="0" g="0" b="0"/>
            </a:lnRef>
            <a:fillRef idx="3">
              <a:scrgbClr r="0" g="0" b="0"/>
            </a:fillRef>
            <a:effectRef idx="2">
              <a:schemeClr val="accent2">
                <a:hueOff val="0"/>
                <a:satOff val="0"/>
                <a:lumOff val="0"/>
                <a:alphaOff val="0"/>
              </a:schemeClr>
            </a:effectRef>
            <a:fontRef idx="minor">
              <a:schemeClr val="lt1"/>
            </a:fontRef>
          </p:style>
        </p:sp>
        <p:sp>
          <p:nvSpPr>
            <p:cNvPr id="8" name="Rounded Rectangle 4"/>
            <p:cNvSpPr/>
            <p:nvPr/>
          </p:nvSpPr>
          <p:spPr>
            <a:xfrm>
              <a:off x="50581" y="91884"/>
              <a:ext cx="8128436" cy="7181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ur-PK" sz="40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دنیا میں فرشتوں کے نزول کے مواقع</a:t>
              </a:r>
              <a:endParaRPr lang="en-US" sz="40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p:txBody>
        </p:sp>
      </p:grpSp>
      <p:graphicFrame>
        <p:nvGraphicFramePr>
          <p:cNvPr id="9" name="Content Placeholder 4"/>
          <p:cNvGraphicFramePr>
            <a:graphicFrameLocks/>
          </p:cNvGraphicFramePr>
          <p:nvPr>
            <p:extLst>
              <p:ext uri="{D42A27DB-BD31-4B8C-83A1-F6EECF244321}">
                <p14:modId xmlns:p14="http://schemas.microsoft.com/office/powerpoint/2010/main" val="29440388"/>
              </p:ext>
            </p:extLst>
          </p:nvPr>
        </p:nvGraphicFramePr>
        <p:xfrm>
          <a:off x="2416621" y="2982092"/>
          <a:ext cx="7303112" cy="318164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Rounded Rectangle 9"/>
          <p:cNvSpPr/>
          <p:nvPr/>
        </p:nvSpPr>
        <p:spPr>
          <a:xfrm>
            <a:off x="2074273" y="3176112"/>
            <a:ext cx="8043454" cy="2176993"/>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2268415" y="3303897"/>
            <a:ext cx="7649308" cy="2062103"/>
          </a:xfrm>
          <a:prstGeom prst="rect">
            <a:avLst/>
          </a:prstGeom>
        </p:spPr>
        <p:txBody>
          <a:bodyPr wrap="square">
            <a:spAutoFit/>
          </a:bodyPr>
          <a:lstStyle/>
          <a:p>
            <a:pPr marR="228600" algn="ctr" rtl="1">
              <a:spcBef>
                <a:spcPts val="0"/>
              </a:spcBef>
              <a:spcAft>
                <a:spcPts val="0"/>
              </a:spcAft>
            </a:pPr>
            <a:r>
              <a:rPr lang="ur-PK" sz="32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الَّذِيْنَ تَتَوَفّٰىهُمُ الْمَلٰٓىِٕكَةُ طَيِّبِيْنَ١ۙ يَقُوْلُوْنَ سَلٰمٌ عَلَيْكُمُ١ۙ ادْخُلُوا الْجَنَّةَ بِمَا كُنْتُمْ تَعْمَلُوْنَ۰۰۳۲ </a:t>
            </a:r>
            <a:r>
              <a:rPr lang="ur-PK" sz="2800" spc="-20" dirty="0">
                <a:solidFill>
                  <a:srgbClr val="1A3F6D"/>
                </a:solidFill>
                <a:latin typeface="Cambria" panose="02040503050406030204" pitchFamily="18" charset="0"/>
                <a:ea typeface="Calibri" panose="020F0502020204030204" pitchFamily="34" charset="0"/>
                <a:cs typeface="noorehira" panose="02000000000000000000" pitchFamily="2" charset="-78"/>
              </a:rPr>
              <a:t>( النحل</a:t>
            </a:r>
            <a:r>
              <a:rPr lang="ur-PK" sz="2800" spc="-20" baseline="30000" dirty="0">
                <a:solidFill>
                  <a:srgbClr val="1A3F6D"/>
                </a:solidFill>
                <a:latin typeface="Cambria" panose="02040503050406030204" pitchFamily="18" charset="0"/>
                <a:ea typeface="Calibri" panose="020F0502020204030204" pitchFamily="34" charset="0"/>
                <a:cs typeface="noorehira" panose="02000000000000000000" pitchFamily="2" charset="-78"/>
              </a:rPr>
              <a:t>16</a:t>
            </a:r>
            <a:r>
              <a:rPr lang="ur-PK" sz="2800" spc="-20" dirty="0">
                <a:solidFill>
                  <a:srgbClr val="1A3F6D"/>
                </a:solidFill>
                <a:latin typeface="Cambria" panose="02040503050406030204" pitchFamily="18" charset="0"/>
                <a:ea typeface="Calibri" panose="020F0502020204030204" pitchFamily="34" charset="0"/>
                <a:cs typeface="noorehira" panose="02000000000000000000" pitchFamily="2" charset="-78"/>
              </a:rPr>
              <a:t>: 32</a:t>
            </a:r>
            <a:r>
              <a:rPr lang="ur-PK" sz="2800" spc="-2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a:t>
            </a:r>
            <a:endParaRPr lang="ar-SA" sz="32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endParaRPr>
          </a:p>
          <a:p>
            <a:pPr marR="228600" algn="ctr" rtl="1">
              <a:spcBef>
                <a:spcPts val="0"/>
              </a:spcBef>
              <a:spcAft>
                <a:spcPts val="0"/>
              </a:spcAft>
            </a:pPr>
            <a:r>
              <a:rPr lang="ur-PK" sz="32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r>
              <a:rPr lang="ur-PK" sz="32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جب فرشتے روحیں قبض کرتے ہیں پاکیزہ لوگوں کی تو کہتے ہیں تم پر سلامتی ہو۔ داخل ہوجاؤ جنت میں اُن اعمال کی وجہ سے جو تم کرتے رہے ہو"۔</a:t>
            </a:r>
            <a:endParaRPr lang="en-US" sz="3200" dirty="0">
              <a:solidFill>
                <a:srgbClr val="1A3F6D"/>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122468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graphicEl>
                                              <a:dgm id="{B9E1DA2D-EA10-4CA0-9248-55FB6EA5D697}"/>
                                            </p:graphicEl>
                                          </p:spTgt>
                                        </p:tgtEl>
                                        <p:attrNameLst>
                                          <p:attrName>style.visibility</p:attrName>
                                        </p:attrNameLst>
                                      </p:cBhvr>
                                      <p:to>
                                        <p:strVal val="visible"/>
                                      </p:to>
                                    </p:set>
                                    <p:animEffect transition="in" filter="fade">
                                      <p:cBhvr>
                                        <p:cTn id="16" dur="500"/>
                                        <p:tgtEl>
                                          <p:spTgt spid="9">
                                            <p:graphicEl>
                                              <a:dgm id="{B9E1DA2D-EA10-4CA0-9248-55FB6EA5D697}"/>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graphicEl>
                                              <a:dgm id="{996DB28F-A12C-491B-A88C-0A2CF4FAB0E1}"/>
                                            </p:graphicEl>
                                          </p:spTgt>
                                        </p:tgtEl>
                                        <p:attrNameLst>
                                          <p:attrName>style.visibility</p:attrName>
                                        </p:attrNameLst>
                                      </p:cBhvr>
                                      <p:to>
                                        <p:strVal val="visible"/>
                                      </p:to>
                                    </p:set>
                                    <p:animEffect transition="in" filter="fade">
                                      <p:cBhvr>
                                        <p:cTn id="21" dur="500"/>
                                        <p:tgtEl>
                                          <p:spTgt spid="9">
                                            <p:graphicEl>
                                              <a:dgm id="{996DB28F-A12C-491B-A88C-0A2CF4FAB0E1}"/>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graphicEl>
                                              <a:dgm id="{44ED6707-A138-44B7-8776-B53E99834CF3}"/>
                                            </p:graphicEl>
                                          </p:spTgt>
                                        </p:tgtEl>
                                        <p:attrNameLst>
                                          <p:attrName>style.visibility</p:attrName>
                                        </p:attrNameLst>
                                      </p:cBhvr>
                                      <p:to>
                                        <p:strVal val="visible"/>
                                      </p:to>
                                    </p:set>
                                    <p:animEffect transition="in" filter="fade">
                                      <p:cBhvr>
                                        <p:cTn id="26" dur="500"/>
                                        <p:tgtEl>
                                          <p:spTgt spid="9">
                                            <p:graphicEl>
                                              <a:dgm id="{44ED6707-A138-44B7-8776-B53E99834CF3}"/>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graphicEl>
                                              <a:dgm id="{DB4C0D16-1A15-4807-826A-8D8BFC7537BD}"/>
                                            </p:graphicEl>
                                          </p:spTgt>
                                        </p:tgtEl>
                                        <p:attrNameLst>
                                          <p:attrName>style.visibility</p:attrName>
                                        </p:attrNameLst>
                                      </p:cBhvr>
                                      <p:to>
                                        <p:strVal val="visible"/>
                                      </p:to>
                                    </p:set>
                                    <p:animEffect transition="in" filter="fade">
                                      <p:cBhvr>
                                        <p:cTn id="31" dur="500"/>
                                        <p:tgtEl>
                                          <p:spTgt spid="9">
                                            <p:graphicEl>
                                              <a:dgm id="{DB4C0D16-1A15-4807-826A-8D8BFC7537BD}"/>
                                            </p:graphicEl>
                                          </p:spTgt>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Graphic spid="9" grpId="0" uiExpand="1">
        <p:bldSub>
          <a:bldDgm bld="one"/>
        </p:bldSub>
      </p:bldGraphic>
      <p:bldP spid="10"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22" y="0"/>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27822" y="579939"/>
            <a:ext cx="12192000" cy="1429622"/>
          </a:xfrm>
          <a:prstGeom prst="rect">
            <a:avLst/>
          </a:prstGeom>
        </p:spPr>
        <p:txBody>
          <a:bodyPr wrap="square">
            <a:spAutoFit/>
          </a:bodyPr>
          <a:lstStyle/>
          <a:p>
            <a:pPr algn="ctr" rtl="1">
              <a:lnSpc>
                <a:spcPct val="90000"/>
              </a:lnSpc>
            </a:pPr>
            <a:r>
              <a:rPr lang="ur-PK" sz="4400" b="1" kern="0" spc="-10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اللہ کی ربوبیت پر استقامت اختیار کرنے </a:t>
            </a:r>
          </a:p>
          <a:p>
            <a:pPr algn="ctr" rtl="1">
              <a:lnSpc>
                <a:spcPct val="110000"/>
              </a:lnSpc>
            </a:pPr>
            <a:r>
              <a:rPr lang="ur-PK" sz="4400" b="1" kern="0" spc="-10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والوں کو فرشتوں کے ذریعہ خوشخبری</a:t>
            </a:r>
          </a:p>
        </p:txBody>
      </p:sp>
      <p:grpSp>
        <p:nvGrpSpPr>
          <p:cNvPr id="6" name="Group 5"/>
          <p:cNvGrpSpPr/>
          <p:nvPr/>
        </p:nvGrpSpPr>
        <p:grpSpPr>
          <a:xfrm>
            <a:off x="4452856" y="2055440"/>
            <a:ext cx="3230644" cy="809818"/>
            <a:chOff x="0" y="229"/>
            <a:chExt cx="8229600" cy="809818"/>
          </a:xfrm>
        </p:grpSpPr>
        <p:sp>
          <p:nvSpPr>
            <p:cNvPr id="7" name="Rounded Rectangle 6"/>
            <p:cNvSpPr/>
            <p:nvPr/>
          </p:nvSpPr>
          <p:spPr>
            <a:xfrm>
              <a:off x="0" y="229"/>
              <a:ext cx="8229600" cy="809818"/>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rgbClr r="0" g="0" b="0"/>
            </a:lnRef>
            <a:fillRef idx="3">
              <a:scrgbClr r="0" g="0" b="0"/>
            </a:fillRef>
            <a:effectRef idx="2">
              <a:schemeClr val="accent2">
                <a:hueOff val="0"/>
                <a:satOff val="0"/>
                <a:lumOff val="0"/>
                <a:alphaOff val="0"/>
              </a:schemeClr>
            </a:effectRef>
            <a:fontRef idx="minor">
              <a:schemeClr val="lt1"/>
            </a:fontRef>
          </p:style>
        </p:sp>
        <p:sp>
          <p:nvSpPr>
            <p:cNvPr id="8" name="Rounded Rectangle 4"/>
            <p:cNvSpPr/>
            <p:nvPr/>
          </p:nvSpPr>
          <p:spPr>
            <a:xfrm>
              <a:off x="50581" y="91884"/>
              <a:ext cx="8128436" cy="7181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ur-PK" sz="48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خوف و حزن کا خاتمہ</a:t>
              </a:r>
              <a:endParaRPr lang="en-US" sz="48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p:txBody>
        </p:sp>
      </p:grpSp>
      <p:graphicFrame>
        <p:nvGraphicFramePr>
          <p:cNvPr id="12" name="Content Placeholder 4"/>
          <p:cNvGraphicFramePr>
            <a:graphicFrameLocks/>
          </p:cNvGraphicFramePr>
          <p:nvPr>
            <p:extLst>
              <p:ext uri="{D42A27DB-BD31-4B8C-83A1-F6EECF244321}">
                <p14:modId xmlns:p14="http://schemas.microsoft.com/office/powerpoint/2010/main" val="2318283807"/>
              </p:ext>
            </p:extLst>
          </p:nvPr>
        </p:nvGraphicFramePr>
        <p:xfrm>
          <a:off x="4086977" y="3233557"/>
          <a:ext cx="3962400" cy="23388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Rounded Rectangle 12"/>
          <p:cNvSpPr/>
          <p:nvPr/>
        </p:nvSpPr>
        <p:spPr>
          <a:xfrm>
            <a:off x="2077204" y="2995118"/>
            <a:ext cx="8043454" cy="2946153"/>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4" name="Rectangle 13"/>
          <p:cNvSpPr/>
          <p:nvPr/>
        </p:nvSpPr>
        <p:spPr>
          <a:xfrm>
            <a:off x="2271346" y="3006256"/>
            <a:ext cx="7649308" cy="2923877"/>
          </a:xfrm>
          <a:prstGeom prst="rect">
            <a:avLst/>
          </a:prstGeom>
        </p:spPr>
        <p:txBody>
          <a:bodyPr wrap="square">
            <a:spAutoFit/>
          </a:bodyPr>
          <a:lstStyle/>
          <a:p>
            <a:pPr marR="0" lvl="0" algn="just" rtl="1">
              <a:lnSpc>
                <a:spcPct val="110000"/>
              </a:lnSpc>
              <a:spcBef>
                <a:spcPts val="0"/>
              </a:spcBef>
              <a:spcAft>
                <a:spcPts val="0"/>
              </a:spcAft>
              <a:buSzPts val="1000"/>
            </a:pPr>
            <a:r>
              <a:rPr lang="ur-PK" sz="3200" dirty="0">
                <a:solidFill>
                  <a:srgbClr val="1A3F6D"/>
                </a:solidFill>
                <a:latin typeface="Calibri" panose="020F0502020204030204" pitchFamily="34" charset="0"/>
                <a:ea typeface="Calibri" panose="020F0502020204030204" pitchFamily="34" charset="0"/>
                <a:cs typeface="Jameel Noori Nastaleeq" panose="02000503000000020004" pitchFamily="2" charset="-78"/>
              </a:rPr>
              <a:t>زوالِ خوف و حزن کی نعمت مقامِ ولایت پر حاصل ہوتی ہے:</a:t>
            </a:r>
            <a:endParaRPr lang="en-US" sz="1600" dirty="0">
              <a:solidFill>
                <a:srgbClr val="1A3F6D"/>
              </a:solidFill>
              <a:latin typeface="Calibri" panose="020F0502020204030204" pitchFamily="34" charset="0"/>
              <a:ea typeface="Calibri" panose="020F0502020204030204" pitchFamily="34" charset="0"/>
              <a:cs typeface="Arial" panose="020B0604020202020204" pitchFamily="34" charset="0"/>
            </a:endParaRPr>
          </a:p>
          <a:p>
            <a:pPr marR="228600" algn="ctr" rtl="1">
              <a:lnSpc>
                <a:spcPct val="110000"/>
              </a:lnSpc>
              <a:spcBef>
                <a:spcPts val="0"/>
              </a:spcBef>
              <a:spcAft>
                <a:spcPts val="0"/>
              </a:spcAft>
            </a:pPr>
            <a:r>
              <a:rPr lang="ur-PK" sz="36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اَلَاۤ اِنَّ اَوْلِيَآءَ اللّٰهِ لَا خَوْفٌ عَلَيْهِمْ وَ لَا هُمْ </a:t>
            </a:r>
            <a:r>
              <a:rPr lang="ur-PK" sz="36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يَحْزَنُوْنَۚۖ۰۰۶۲</a:t>
            </a:r>
          </a:p>
          <a:p>
            <a:pPr marR="228600" algn="ctr" rtl="1">
              <a:lnSpc>
                <a:spcPct val="110000"/>
              </a:lnSpc>
              <a:spcBef>
                <a:spcPts val="0"/>
              </a:spcBef>
              <a:spcAft>
                <a:spcPts val="0"/>
              </a:spcAft>
            </a:pPr>
            <a:r>
              <a:rPr lang="ur-PK" sz="36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الَّذِيْنَ </a:t>
            </a:r>
            <a:r>
              <a:rPr lang="ur-PK" sz="36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اٰمَنُوْا وَ كَانُوْا يَتَّقُوْنَؕ۰۰۶۳ </a:t>
            </a:r>
            <a:r>
              <a:rPr lang="ur-PK" sz="2800" spc="-20" dirty="0">
                <a:solidFill>
                  <a:srgbClr val="1A3F6D"/>
                </a:solidFill>
                <a:latin typeface="Cambria" panose="02040503050406030204" pitchFamily="18" charset="0"/>
                <a:ea typeface="Calibri" panose="020F0502020204030204" pitchFamily="34" charset="0"/>
                <a:cs typeface="noorehira" panose="02000000000000000000" pitchFamily="2" charset="-78"/>
              </a:rPr>
              <a:t>( یونس</a:t>
            </a:r>
            <a:r>
              <a:rPr lang="ur-PK" sz="2800" spc="-20" baseline="30000" dirty="0">
                <a:solidFill>
                  <a:srgbClr val="1A3F6D"/>
                </a:solidFill>
                <a:latin typeface="Cambria" panose="02040503050406030204" pitchFamily="18" charset="0"/>
                <a:ea typeface="Calibri" panose="020F0502020204030204" pitchFamily="34" charset="0"/>
                <a:cs typeface="noorehira" panose="02000000000000000000" pitchFamily="2" charset="-78"/>
              </a:rPr>
              <a:t>10</a:t>
            </a:r>
            <a:r>
              <a:rPr lang="ur-PK" sz="2800" spc="-20" dirty="0">
                <a:solidFill>
                  <a:srgbClr val="1A3F6D"/>
                </a:solidFill>
                <a:latin typeface="Cambria" panose="02040503050406030204" pitchFamily="18" charset="0"/>
                <a:ea typeface="Calibri" panose="020F0502020204030204" pitchFamily="34" charset="0"/>
                <a:cs typeface="noorehira" panose="02000000000000000000" pitchFamily="2" charset="-78"/>
              </a:rPr>
              <a:t>: </a:t>
            </a:r>
            <a:r>
              <a:rPr lang="ur-PK" sz="2800" spc="-2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62</a:t>
            </a:r>
            <a:r>
              <a:rPr lang="ur-PK" sz="3200" spc="-2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-63</a:t>
            </a:r>
            <a:r>
              <a:rPr lang="ur-PK" sz="2800" spc="-2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a:t>
            </a:r>
            <a:endParaRPr lang="en-US" sz="36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endParaRPr>
          </a:p>
          <a:p>
            <a:pPr marR="228600" algn="ctr" rtl="1">
              <a:lnSpc>
                <a:spcPct val="110000"/>
              </a:lnSpc>
              <a:spcBef>
                <a:spcPts val="0"/>
              </a:spcBef>
              <a:spcAft>
                <a:spcPts val="0"/>
              </a:spcAft>
            </a:pPr>
            <a:r>
              <a:rPr lang="ur-PK" sz="32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"یاد رکھواﷲ کے دوستوں کے لیے نہ تو (کسی طرح کا) خوف ہے اور نہ وہ غمگین ہوتے ہیں۔ یہ وہ لوگ ہیں جو ایمان لائے اور (برائیوں سے) بچتے رہے"۔</a:t>
            </a:r>
            <a:endParaRPr lang="en-US" sz="3200" dirty="0">
              <a:solidFill>
                <a:srgbClr val="1A3F6D"/>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76841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par>
                                <p:cTn id="7" presetID="16" presetClass="entr" presetSubtype="21"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barn(inVertical)">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graphicEl>
                                              <a:dgm id="{3A475680-799D-4EBD-91B8-17A80CE68155}"/>
                                            </p:graphicEl>
                                          </p:spTgt>
                                        </p:tgtEl>
                                        <p:attrNameLst>
                                          <p:attrName>style.visibility</p:attrName>
                                        </p:attrNameLst>
                                      </p:cBhvr>
                                      <p:to>
                                        <p:strVal val="visible"/>
                                      </p:to>
                                    </p:set>
                                    <p:animEffect transition="in" filter="barn(inVertical)">
                                      <p:cBhvr>
                                        <p:cTn id="14" dur="500"/>
                                        <p:tgtEl>
                                          <p:spTgt spid="12">
                                            <p:graphicEl>
                                              <a:dgm id="{3A475680-799D-4EBD-91B8-17A80CE68155}"/>
                                            </p:graphicEl>
                                          </p:spTgt>
                                        </p:tgtEl>
                                      </p:cBhvr>
                                    </p:animEffect>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12">
                                            <p:graphicEl>
                                              <a:dgm id="{56FA23DB-BBC7-4710-BCB9-2B63286250CF}"/>
                                            </p:graphicEl>
                                          </p:spTgt>
                                        </p:tgtEl>
                                        <p:attrNameLst>
                                          <p:attrName>style.visibility</p:attrName>
                                        </p:attrNameLst>
                                      </p:cBhvr>
                                      <p:to>
                                        <p:strVal val="visible"/>
                                      </p:to>
                                    </p:set>
                                    <p:animEffect transition="in" filter="wipe(right)">
                                      <p:cBhvr>
                                        <p:cTn id="18" dur="250"/>
                                        <p:tgtEl>
                                          <p:spTgt spid="12">
                                            <p:graphicEl>
                                              <a:dgm id="{56FA23DB-BBC7-4710-BCB9-2B63286250CF}"/>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graphicEl>
                                              <a:dgm id="{3CF81C3F-8114-408F-885A-BCE02E9E1234}"/>
                                            </p:graphicEl>
                                          </p:spTgt>
                                        </p:tgtEl>
                                        <p:attrNameLst>
                                          <p:attrName>style.visibility</p:attrName>
                                        </p:attrNameLst>
                                      </p:cBhvr>
                                      <p:to>
                                        <p:strVal val="visible"/>
                                      </p:to>
                                    </p:set>
                                    <p:animEffect transition="in" filter="barn(inVertical)">
                                      <p:cBhvr>
                                        <p:cTn id="23" dur="500"/>
                                        <p:tgtEl>
                                          <p:spTgt spid="12">
                                            <p:graphicEl>
                                              <a:dgm id="{3CF81C3F-8114-408F-885A-BCE02E9E1234}"/>
                                            </p:graphicEl>
                                          </p:spTgt>
                                        </p:tgtEl>
                                      </p:cBhvr>
                                    </p:animEffect>
                                  </p:childTnLst>
                                </p:cTn>
                              </p:par>
                            </p:childTnLst>
                          </p:cTn>
                        </p:par>
                        <p:par>
                          <p:cTn id="24" fill="hold">
                            <p:stCondLst>
                              <p:cond delay="500"/>
                            </p:stCondLst>
                            <p:childTnLst>
                              <p:par>
                                <p:cTn id="25" presetID="22" presetClass="entr" presetSubtype="2" fill="hold" grpId="0" nodeType="afterEffect">
                                  <p:stCondLst>
                                    <p:cond delay="0"/>
                                  </p:stCondLst>
                                  <p:childTnLst>
                                    <p:set>
                                      <p:cBhvr>
                                        <p:cTn id="26" dur="1" fill="hold">
                                          <p:stCondLst>
                                            <p:cond delay="0"/>
                                          </p:stCondLst>
                                        </p:cTn>
                                        <p:tgtEl>
                                          <p:spTgt spid="12">
                                            <p:graphicEl>
                                              <a:dgm id="{62895B5F-BD3B-4DDC-B1F4-1486A3803C05}"/>
                                            </p:graphicEl>
                                          </p:spTgt>
                                        </p:tgtEl>
                                        <p:attrNameLst>
                                          <p:attrName>style.visibility</p:attrName>
                                        </p:attrNameLst>
                                      </p:cBhvr>
                                      <p:to>
                                        <p:strVal val="visible"/>
                                      </p:to>
                                    </p:set>
                                    <p:animEffect transition="in" filter="wipe(right)">
                                      <p:cBhvr>
                                        <p:cTn id="27" dur="250"/>
                                        <p:tgtEl>
                                          <p:spTgt spid="12">
                                            <p:graphicEl>
                                              <a:dgm id="{62895B5F-BD3B-4DDC-B1F4-1486A3803C05}"/>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71"/>
                </p:tgtEl>
              </p:cMediaNode>
            </p:video>
          </p:childTnLst>
        </p:cTn>
      </p:par>
    </p:tnLst>
    <p:bldLst>
      <p:bldGraphic spid="12" grpId="0" uiExpand="1">
        <p:bldSub>
          <a:bldDgm bld="one"/>
        </p:bldSub>
      </p:bldGraphic>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22" y="0"/>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27819" y="757670"/>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آیت 31-32</a:t>
            </a:r>
            <a:endParaRPr lang="en-US" sz="60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3" name="Rectangle 2"/>
          <p:cNvSpPr/>
          <p:nvPr/>
        </p:nvSpPr>
        <p:spPr>
          <a:xfrm>
            <a:off x="1129959" y="2126179"/>
            <a:ext cx="9876438" cy="3545586"/>
          </a:xfrm>
          <a:prstGeom prst="rect">
            <a:avLst/>
          </a:prstGeom>
        </p:spPr>
        <p:txBody>
          <a:bodyPr wrap="square">
            <a:spAutoFit/>
          </a:bodyPr>
          <a:lstStyle/>
          <a:p>
            <a:pPr algn="ctr" rtl="1">
              <a:lnSpc>
                <a:spcPct val="110000"/>
              </a:lnSpc>
              <a:spcAft>
                <a:spcPts val="0"/>
              </a:spcAft>
            </a:pPr>
            <a:r>
              <a:rPr lang="ur-PK" sz="40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نَحْنُ اَوْلِيٰٓؤُكُمْ فِي الْحَيٰوةِ الدُّنْيَا وَ فِي الْاٰخِرَةِ</a:t>
            </a:r>
            <a:r>
              <a:rPr lang="ur-PK" sz="4000" spc="-2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4000" dirty="0" smtClean="0">
                <a:solidFill>
                  <a:srgbClr val="1A3F6D"/>
                </a:solidFill>
                <a:ea typeface="Calibri" panose="020F0502020204030204" pitchFamily="34" charset="0"/>
                <a:cs typeface="Jameel Noori Nastaleeq" panose="02000503000000020004" pitchFamily="2" charset="-78"/>
              </a:rPr>
              <a:t>ہم تمہارے دوست ہیں دنیا کی زندگی میں اور آخرت میں </a:t>
            </a:r>
            <a:r>
              <a:rPr lang="ur-PK" sz="4000" spc="-2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40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وَ لَكُمْ فِيْهَا مَا تَشْتَهِيْۤ اَنْفُسُكُمْ</a:t>
            </a:r>
            <a:r>
              <a:rPr lang="ur-PK" sz="4000" spc="-2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4000" dirty="0" smtClean="0">
                <a:solidFill>
                  <a:srgbClr val="1A3F6D"/>
                </a:solidFill>
                <a:ea typeface="Calibri" panose="020F0502020204030204" pitchFamily="34" charset="0"/>
                <a:cs typeface="Jameel Noori Nastaleeq" panose="02000503000000020004" pitchFamily="2" charset="-78"/>
              </a:rPr>
              <a:t>اور تمہارے لیے اُس  (جنت ) میں وہ سب ہوگا جو تمہارے جی چاہیں گے  </a:t>
            </a:r>
            <a:r>
              <a:rPr lang="ur-PK" sz="4000" spc="-2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40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وَ لَكُمْ فِيْهَا مَا تَدَّعُوْنَؕ۰۰۳۱</a:t>
            </a:r>
            <a:r>
              <a:rPr lang="ur-PK" sz="4400" dirty="0" smtClean="0">
                <a:solidFill>
                  <a:srgbClr val="1A3F6D"/>
                </a:solidFill>
                <a:ea typeface="Calibri" panose="020F0502020204030204" pitchFamily="34" charset="0"/>
                <a:cs typeface="Al_Mushaf" panose="02000000000000000000" pitchFamily="2" charset="-78"/>
              </a:rPr>
              <a:t> </a:t>
            </a:r>
            <a:r>
              <a:rPr lang="ur-PK" sz="4000" spc="-2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 </a:t>
            </a:r>
            <a:r>
              <a:rPr lang="ur-PK" sz="4000" dirty="0" smtClean="0">
                <a:solidFill>
                  <a:srgbClr val="1A3F6D"/>
                </a:solidFill>
                <a:ea typeface="Calibri" panose="020F0502020204030204" pitchFamily="34" charset="0"/>
                <a:cs typeface="Jameel Noori Nastaleeq" panose="02000503000000020004" pitchFamily="2" charset="-78"/>
              </a:rPr>
              <a:t>اور تمہارے لیے اُس (جنت ) میں وہ سب ہوگا جو تم مانگو گے</a:t>
            </a:r>
            <a:r>
              <a:rPr lang="ur-PK" sz="4000" spc="-2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 …</a:t>
            </a:r>
            <a:endParaRPr lang="ur-PK" sz="4000" dirty="0" smtClean="0">
              <a:solidFill>
                <a:srgbClr val="1A3F6D"/>
              </a:solidFill>
              <a:ea typeface="Calibri" panose="020F0502020204030204" pitchFamily="34" charset="0"/>
              <a:cs typeface="Jameel Noori Nastaleeq" panose="02000503000000020004" pitchFamily="2" charset="-78"/>
            </a:endParaRPr>
          </a:p>
          <a:p>
            <a:pPr algn="ctr" rtl="1">
              <a:lnSpc>
                <a:spcPct val="110000"/>
              </a:lnSpc>
              <a:spcAft>
                <a:spcPts val="0"/>
              </a:spcAft>
            </a:pPr>
            <a:r>
              <a:rPr lang="ur-PK" sz="4000" dirty="0">
                <a:solidFill>
                  <a:srgbClr val="1A3F6D"/>
                </a:solidFill>
                <a:latin typeface="Al Qalam Quran Publisher" panose="02040503050201020203" pitchFamily="18" charset="-78"/>
                <a:cs typeface="Al Qalam Quran Publisher" panose="02040503050201020203" pitchFamily="18" charset="-78"/>
              </a:rPr>
              <a:t>نُزُلًا مِّنْ غَفُوْرٍ رَّحِيْمٍؒ۰۰۳۲ </a:t>
            </a:r>
            <a:r>
              <a:rPr lang="ur-PK" sz="4000" spc="-20" dirty="0" smtClean="0">
                <a:solidFill>
                  <a:srgbClr val="1A3F6D"/>
                </a:solidFill>
                <a:latin typeface="Al Qalam Quran Publisher" panose="02040503050201020203" pitchFamily="18" charset="-78"/>
                <a:cs typeface="Al Qalam Quran Publisher" panose="02040503050201020203" pitchFamily="18" charset="-78"/>
              </a:rPr>
              <a:t>…</a:t>
            </a:r>
            <a:r>
              <a:rPr lang="ur-PK" sz="4000" dirty="0" smtClean="0">
                <a:solidFill>
                  <a:srgbClr val="1A3F6D"/>
                </a:solidFill>
                <a:cs typeface="Jameel Noori Nastaleeq" panose="02000503000000020004" pitchFamily="2" charset="-78"/>
              </a:rPr>
              <a:t>ابتدائی </a:t>
            </a:r>
            <a:r>
              <a:rPr lang="ur-PK" sz="4000" dirty="0">
                <a:solidFill>
                  <a:srgbClr val="1A3F6D"/>
                </a:solidFill>
                <a:cs typeface="Jameel Noori Nastaleeq" panose="02000503000000020004" pitchFamily="2" charset="-78"/>
              </a:rPr>
              <a:t>مہمانی ہوگی غفور و رحیم کی طرف سے</a:t>
            </a:r>
            <a:r>
              <a:rPr lang="ur-PK" sz="4000" dirty="0" smtClean="0">
                <a:solidFill>
                  <a:srgbClr val="1A3F6D"/>
                </a:solidFill>
                <a:cs typeface="Jameel Noori Nastaleeq" panose="02000503000000020004" pitchFamily="2" charset="-78"/>
              </a:rPr>
              <a:t>۔</a:t>
            </a:r>
            <a:endParaRPr lang="en-US" sz="4000" dirty="0">
              <a:solidFill>
                <a:srgbClr val="1A3F6D"/>
              </a:solidFill>
            </a:endParaRPr>
          </a:p>
        </p:txBody>
      </p:sp>
    </p:spTree>
    <p:extLst>
      <p:ext uri="{BB962C8B-B14F-4D97-AF65-F5344CB8AC3E}">
        <p14:creationId xmlns:p14="http://schemas.microsoft.com/office/powerpoint/2010/main" val="75921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22" y="0"/>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27819" y="722500"/>
            <a:ext cx="12192000" cy="1107996"/>
          </a:xfrm>
          <a:prstGeom prst="rect">
            <a:avLst/>
          </a:prstGeom>
        </p:spPr>
        <p:txBody>
          <a:bodyPr wrap="square">
            <a:spAutoFit/>
          </a:bodyPr>
          <a:lstStyle/>
          <a:p>
            <a:pPr algn="ctr" rtl="1"/>
            <a:r>
              <a:rPr lang="ur-PK" sz="66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جنت کی نعمتوں کی اقسام</a:t>
            </a:r>
            <a:endParaRPr lang="en-US" sz="66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6" name="Content Placeholder 3"/>
          <p:cNvGraphicFramePr>
            <a:graphicFrameLocks/>
          </p:cNvGraphicFramePr>
          <p:nvPr>
            <p:extLst>
              <p:ext uri="{D42A27DB-BD31-4B8C-83A1-F6EECF244321}">
                <p14:modId xmlns:p14="http://schemas.microsoft.com/office/powerpoint/2010/main" val="1468828860"/>
              </p:ext>
            </p:extLst>
          </p:nvPr>
        </p:nvGraphicFramePr>
        <p:xfrm>
          <a:off x="1941662" y="1900834"/>
          <a:ext cx="8308676" cy="423619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77676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6">
                                            <p:graphicEl>
                                              <a:dgm id="{8BBF1BC0-5381-4766-AF5C-B36989019399}"/>
                                            </p:graphicEl>
                                          </p:spTgt>
                                        </p:tgtEl>
                                        <p:attrNameLst>
                                          <p:attrName>style.visibility</p:attrName>
                                        </p:attrNameLst>
                                      </p:cBhvr>
                                      <p:to>
                                        <p:strVal val="visible"/>
                                      </p:to>
                                    </p:set>
                                    <p:animEffect transition="in" filter="wipe(right)">
                                      <p:cBhvr>
                                        <p:cTn id="11" dur="500"/>
                                        <p:tgtEl>
                                          <p:spTgt spid="6">
                                            <p:graphicEl>
                                              <a:dgm id="{8BBF1BC0-5381-4766-AF5C-B36989019399}"/>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6">
                                            <p:graphicEl>
                                              <a:dgm id="{48912DE2-19D6-4205-8DB8-6B984DDD3BF7}"/>
                                            </p:graphicEl>
                                          </p:spTgt>
                                        </p:tgtEl>
                                        <p:attrNameLst>
                                          <p:attrName>style.visibility</p:attrName>
                                        </p:attrNameLst>
                                      </p:cBhvr>
                                      <p:to>
                                        <p:strVal val="visible"/>
                                      </p:to>
                                    </p:set>
                                    <p:animEffect transition="in" filter="wipe(right)">
                                      <p:cBhvr>
                                        <p:cTn id="15" dur="500"/>
                                        <p:tgtEl>
                                          <p:spTgt spid="6">
                                            <p:graphicEl>
                                              <a:dgm id="{48912DE2-19D6-4205-8DB8-6B984DDD3BF7}"/>
                                            </p:graphicEl>
                                          </p:spTgt>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6">
                                            <p:graphicEl>
                                              <a:dgm id="{9819422A-A63A-4494-A4FD-F3BDCF8C790E}"/>
                                            </p:graphicEl>
                                          </p:spTgt>
                                        </p:tgtEl>
                                        <p:attrNameLst>
                                          <p:attrName>style.visibility</p:attrName>
                                        </p:attrNameLst>
                                      </p:cBhvr>
                                      <p:to>
                                        <p:strVal val="visible"/>
                                      </p:to>
                                    </p:set>
                                    <p:animEffect transition="in" filter="wipe(right)">
                                      <p:cBhvr>
                                        <p:cTn id="19" dur="500"/>
                                        <p:tgtEl>
                                          <p:spTgt spid="6">
                                            <p:graphicEl>
                                              <a:dgm id="{9819422A-A63A-4494-A4FD-F3BDCF8C790E}"/>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6">
                                            <p:graphicEl>
                                              <a:dgm id="{E851B3AF-43E8-4689-8EE3-228625F48892}"/>
                                            </p:graphicEl>
                                          </p:spTgt>
                                        </p:tgtEl>
                                        <p:attrNameLst>
                                          <p:attrName>style.visibility</p:attrName>
                                        </p:attrNameLst>
                                      </p:cBhvr>
                                      <p:to>
                                        <p:strVal val="visible"/>
                                      </p:to>
                                    </p:set>
                                    <p:animEffect transition="in" filter="wipe(right)">
                                      <p:cBhvr>
                                        <p:cTn id="24" dur="500"/>
                                        <p:tgtEl>
                                          <p:spTgt spid="6">
                                            <p:graphicEl>
                                              <a:dgm id="{E851B3AF-43E8-4689-8EE3-228625F48892}"/>
                                            </p:graphicEl>
                                          </p:spTgt>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6">
                                            <p:graphicEl>
                                              <a:dgm id="{6DC6CB70-3865-4EA3-8769-4DAE03681A4A}"/>
                                            </p:graphicEl>
                                          </p:spTgt>
                                        </p:tgtEl>
                                        <p:attrNameLst>
                                          <p:attrName>style.visibility</p:attrName>
                                        </p:attrNameLst>
                                      </p:cBhvr>
                                      <p:to>
                                        <p:strVal val="visible"/>
                                      </p:to>
                                    </p:set>
                                    <p:animEffect transition="in" filter="wipe(right)">
                                      <p:cBhvr>
                                        <p:cTn id="28" dur="500"/>
                                        <p:tgtEl>
                                          <p:spTgt spid="6">
                                            <p:graphicEl>
                                              <a:dgm id="{6DC6CB70-3865-4EA3-8769-4DAE03681A4A}"/>
                                            </p:graphicEl>
                                          </p:spTgt>
                                        </p:tgtEl>
                                      </p:cBhvr>
                                    </p:animEffect>
                                  </p:childTnLst>
                                </p:cTn>
                              </p:par>
                            </p:childTnLst>
                          </p:cTn>
                        </p:par>
                        <p:par>
                          <p:cTn id="29" fill="hold">
                            <p:stCondLst>
                              <p:cond delay="1000"/>
                            </p:stCondLst>
                            <p:childTnLst>
                              <p:par>
                                <p:cTn id="30" presetID="22" presetClass="entr" presetSubtype="2" fill="hold" grpId="0" nodeType="afterEffect">
                                  <p:stCondLst>
                                    <p:cond delay="0"/>
                                  </p:stCondLst>
                                  <p:childTnLst>
                                    <p:set>
                                      <p:cBhvr>
                                        <p:cTn id="31" dur="1" fill="hold">
                                          <p:stCondLst>
                                            <p:cond delay="0"/>
                                          </p:stCondLst>
                                        </p:cTn>
                                        <p:tgtEl>
                                          <p:spTgt spid="6">
                                            <p:graphicEl>
                                              <a:dgm id="{EE7598B8-CF19-44BF-AE72-D1C11C1886B0}"/>
                                            </p:graphicEl>
                                          </p:spTgt>
                                        </p:tgtEl>
                                        <p:attrNameLst>
                                          <p:attrName>style.visibility</p:attrName>
                                        </p:attrNameLst>
                                      </p:cBhvr>
                                      <p:to>
                                        <p:strVal val="visible"/>
                                      </p:to>
                                    </p:set>
                                    <p:animEffect transition="in" filter="wipe(right)">
                                      <p:cBhvr>
                                        <p:cTn id="32" dur="500"/>
                                        <p:tgtEl>
                                          <p:spTgt spid="6">
                                            <p:graphicEl>
                                              <a:dgm id="{EE7598B8-CF19-44BF-AE72-D1C11C1886B0}"/>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6">
                                            <p:graphicEl>
                                              <a:dgm id="{131DDD72-4276-42C8-BCB6-BBC0B74A56BA}"/>
                                            </p:graphicEl>
                                          </p:spTgt>
                                        </p:tgtEl>
                                        <p:attrNameLst>
                                          <p:attrName>style.visibility</p:attrName>
                                        </p:attrNameLst>
                                      </p:cBhvr>
                                      <p:to>
                                        <p:strVal val="visible"/>
                                      </p:to>
                                    </p:set>
                                    <p:animEffect transition="in" filter="wipe(right)">
                                      <p:cBhvr>
                                        <p:cTn id="37" dur="500"/>
                                        <p:tgtEl>
                                          <p:spTgt spid="6">
                                            <p:graphicEl>
                                              <a:dgm id="{131DDD72-4276-42C8-BCB6-BBC0B74A56BA}"/>
                                            </p:graphicEl>
                                          </p:spTgt>
                                        </p:tgtEl>
                                      </p:cBhvr>
                                    </p:animEffect>
                                  </p:childTnLst>
                                </p:cTn>
                              </p:par>
                            </p:childTnLst>
                          </p:cTn>
                        </p:par>
                        <p:par>
                          <p:cTn id="38" fill="hold">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6">
                                            <p:graphicEl>
                                              <a:dgm id="{29846373-968D-4641-8F1C-EFB476F9FFDA}"/>
                                            </p:graphicEl>
                                          </p:spTgt>
                                        </p:tgtEl>
                                        <p:attrNameLst>
                                          <p:attrName>style.visibility</p:attrName>
                                        </p:attrNameLst>
                                      </p:cBhvr>
                                      <p:to>
                                        <p:strVal val="visible"/>
                                      </p:to>
                                    </p:set>
                                    <p:animEffect transition="in" filter="wipe(right)">
                                      <p:cBhvr>
                                        <p:cTn id="41" dur="500"/>
                                        <p:tgtEl>
                                          <p:spTgt spid="6">
                                            <p:graphicEl>
                                              <a:dgm id="{29846373-968D-4641-8F1C-EFB476F9FFDA}"/>
                                            </p:graphicEl>
                                          </p:spTgt>
                                        </p:tgtEl>
                                      </p:cBhvr>
                                    </p:animEffect>
                                  </p:childTnLst>
                                </p:cTn>
                              </p:par>
                            </p:childTnLst>
                          </p:cTn>
                        </p:par>
                        <p:par>
                          <p:cTn id="42" fill="hold">
                            <p:stCondLst>
                              <p:cond delay="1000"/>
                            </p:stCondLst>
                            <p:childTnLst>
                              <p:par>
                                <p:cTn id="43" presetID="22" presetClass="entr" presetSubtype="2" fill="hold" grpId="0" nodeType="afterEffect">
                                  <p:stCondLst>
                                    <p:cond delay="0"/>
                                  </p:stCondLst>
                                  <p:childTnLst>
                                    <p:set>
                                      <p:cBhvr>
                                        <p:cTn id="44" dur="1" fill="hold">
                                          <p:stCondLst>
                                            <p:cond delay="0"/>
                                          </p:stCondLst>
                                        </p:cTn>
                                        <p:tgtEl>
                                          <p:spTgt spid="6">
                                            <p:graphicEl>
                                              <a:dgm id="{33423A2A-1853-4A7E-8A79-2E6A0B0018E3}"/>
                                            </p:graphicEl>
                                          </p:spTgt>
                                        </p:tgtEl>
                                        <p:attrNameLst>
                                          <p:attrName>style.visibility</p:attrName>
                                        </p:attrNameLst>
                                      </p:cBhvr>
                                      <p:to>
                                        <p:strVal val="visible"/>
                                      </p:to>
                                    </p:set>
                                    <p:animEffect transition="in" filter="wipe(right)">
                                      <p:cBhvr>
                                        <p:cTn id="45" dur="500"/>
                                        <p:tgtEl>
                                          <p:spTgt spid="6">
                                            <p:graphicEl>
                                              <a:dgm id="{33423A2A-1853-4A7E-8A79-2E6A0B0018E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repeatCount="indefinite" fill="hold" display="0">
                  <p:stCondLst>
                    <p:cond delay="indefinite"/>
                  </p:stCondLst>
                </p:cTn>
                <p:tgtEl>
                  <p:spTgt spid="71"/>
                </p:tgtEl>
              </p:cMediaNode>
            </p:video>
          </p:childTnLst>
        </p:cTn>
      </p:par>
    </p:tnLst>
    <p:bldLst>
      <p:bldGraphic spid="6" grpId="0" uiExpand="1">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22" y="0"/>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27819" y="722500"/>
            <a:ext cx="12192000" cy="1107996"/>
          </a:xfrm>
          <a:prstGeom prst="rect">
            <a:avLst/>
          </a:prstGeom>
        </p:spPr>
        <p:txBody>
          <a:bodyPr wrap="square">
            <a:spAutoFit/>
          </a:bodyPr>
          <a:lstStyle/>
          <a:p>
            <a:pPr algn="ctr" rtl="1"/>
            <a:r>
              <a:rPr lang="ur-PK" sz="66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اللہ کی طرف سے مہمانی</a:t>
            </a:r>
            <a:endParaRPr lang="en-US" sz="66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7" name="Content Placeholder 5"/>
          <p:cNvGraphicFramePr>
            <a:graphicFrameLocks/>
          </p:cNvGraphicFramePr>
          <p:nvPr>
            <p:extLst>
              <p:ext uri="{D42A27DB-BD31-4B8C-83A1-F6EECF244321}">
                <p14:modId xmlns:p14="http://schemas.microsoft.com/office/powerpoint/2010/main" val="111148600"/>
              </p:ext>
            </p:extLst>
          </p:nvPr>
        </p:nvGraphicFramePr>
        <p:xfrm>
          <a:off x="1953378" y="2288415"/>
          <a:ext cx="8229600" cy="3276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ounded Rectangle 7"/>
          <p:cNvSpPr/>
          <p:nvPr/>
        </p:nvSpPr>
        <p:spPr>
          <a:xfrm>
            <a:off x="1915949" y="2449981"/>
            <a:ext cx="8304458" cy="2946153"/>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ectangle 8"/>
          <p:cNvSpPr/>
          <p:nvPr/>
        </p:nvSpPr>
        <p:spPr>
          <a:xfrm>
            <a:off x="1981200" y="2522675"/>
            <a:ext cx="8173956" cy="2800767"/>
          </a:xfrm>
          <a:prstGeom prst="rect">
            <a:avLst/>
          </a:prstGeom>
        </p:spPr>
        <p:txBody>
          <a:bodyPr wrap="square">
            <a:spAutoFit/>
          </a:bodyPr>
          <a:lstStyle/>
          <a:p>
            <a:pPr marR="0" lvl="0" algn="just" rtl="1">
              <a:lnSpc>
                <a:spcPct val="110000"/>
              </a:lnSpc>
              <a:spcBef>
                <a:spcPts val="0"/>
              </a:spcBef>
              <a:spcAft>
                <a:spcPts val="0"/>
              </a:spcAft>
              <a:buSzPts val="1000"/>
            </a:pPr>
            <a:r>
              <a:rPr lang="ur-PK" sz="3200" dirty="0" smtClean="0">
                <a:solidFill>
                  <a:srgbClr val="1A3F6D"/>
                </a:solidFill>
                <a:latin typeface="Calibri" panose="020F0502020204030204" pitchFamily="34" charset="0"/>
                <a:ea typeface="Calibri" panose="020F0502020204030204" pitchFamily="34" charset="0"/>
                <a:cs typeface="Jameel Noori Nastaleeq" panose="02000503000000020004" pitchFamily="2" charset="-78"/>
              </a:rPr>
              <a:t>ارشادِ نبویﷺ ہے:</a:t>
            </a:r>
            <a:endParaRPr lang="en-US" sz="1600" dirty="0" smtClean="0">
              <a:solidFill>
                <a:srgbClr val="1A3F6D"/>
              </a:solidFill>
              <a:latin typeface="Calibri" panose="020F0502020204030204" pitchFamily="34" charset="0"/>
              <a:ea typeface="Calibri" panose="020F0502020204030204" pitchFamily="34" charset="0"/>
              <a:cs typeface="Arial" panose="020B0604020202020204" pitchFamily="34" charset="0"/>
            </a:endParaRPr>
          </a:p>
          <a:p>
            <a:pPr marR="228600" algn="ctr" rtl="1">
              <a:lnSpc>
                <a:spcPct val="110000"/>
              </a:lnSpc>
              <a:spcBef>
                <a:spcPts val="0"/>
              </a:spcBef>
              <a:spcAft>
                <a:spcPts val="0"/>
              </a:spcAft>
            </a:pPr>
            <a:r>
              <a:rPr lang="ur-PK" sz="3200" dirty="0" smtClean="0">
                <a:solidFill>
                  <a:srgbClr val="1A3F6D"/>
                </a:solidFill>
                <a:latin typeface="noorehira" panose="02000000000000000000" pitchFamily="2" charset="-78"/>
                <a:cs typeface="noorehira" panose="02000000000000000000" pitchFamily="2" charset="-78"/>
              </a:rPr>
              <a:t>قَالَ اللہُ تَعَالیٰ اَعْدَدتُّ لِعِبَادِیَ الصّٰلِحِیْنَ مَالاَ عَیْنٌ رَ أَتْ </a:t>
            </a:r>
          </a:p>
          <a:p>
            <a:pPr marR="228600" algn="ctr" rtl="1">
              <a:lnSpc>
                <a:spcPct val="110000"/>
              </a:lnSpc>
              <a:spcBef>
                <a:spcPts val="0"/>
              </a:spcBef>
              <a:spcAft>
                <a:spcPts val="0"/>
              </a:spcAft>
            </a:pPr>
            <a:r>
              <a:rPr lang="ur-PK" sz="3200" dirty="0" smtClean="0">
                <a:solidFill>
                  <a:srgbClr val="1A3F6D"/>
                </a:solidFill>
                <a:latin typeface="noorehira" panose="02000000000000000000" pitchFamily="2" charset="-78"/>
                <a:cs typeface="noorehira" panose="02000000000000000000" pitchFamily="2" charset="-78"/>
              </a:rPr>
              <a:t>وَلاَ اُذُنٌ سَمِعَتْ وَلاَخَطَرَ عَلیٰ قَلْبِ بَشَرٍ </a:t>
            </a:r>
          </a:p>
          <a:p>
            <a:pPr marR="228600" algn="ctr" rtl="1">
              <a:lnSpc>
                <a:spcPct val="110000"/>
              </a:lnSpc>
              <a:spcBef>
                <a:spcPts val="0"/>
              </a:spcBef>
              <a:spcAft>
                <a:spcPts val="0"/>
              </a:spcAft>
            </a:pPr>
            <a:r>
              <a:rPr lang="ur-PK" sz="32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"اللہ تعالیٰ فرماتا ہے کہ میں نے اپنے نیک بندوں کے لیے وہ نعمتیں تیار کی ہیں جنہیں نہ کسی آنکھ نے دیکھا، نہ کسی کان نے اُن کا ذکر سنا اور نہ ہی کسی دل پر اُن کا خیال گزرا"۔</a:t>
            </a:r>
            <a:endParaRPr lang="en-US" sz="3200" dirty="0">
              <a:solidFill>
                <a:srgbClr val="1A3F6D"/>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323351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graphicEl>
                                              <a:dgm id="{015F1CFF-BB70-4D56-992D-37D16B51FB99}"/>
                                            </p:graphicEl>
                                          </p:spTgt>
                                        </p:tgtEl>
                                        <p:attrNameLst>
                                          <p:attrName>style.visibility</p:attrName>
                                        </p:attrNameLst>
                                      </p:cBhvr>
                                      <p:to>
                                        <p:strVal val="visible"/>
                                      </p:to>
                                    </p:set>
                                    <p:animEffect transition="in" filter="barn(inVertical)">
                                      <p:cBhvr>
                                        <p:cTn id="11" dur="500"/>
                                        <p:tgtEl>
                                          <p:spTgt spid="7">
                                            <p:graphicEl>
                                              <a:dgm id="{015F1CFF-BB70-4D56-992D-37D16B51FB99}"/>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7">
                                            <p:graphicEl>
                                              <a:dgm id="{5A7F1FD6-73AF-4F24-9EFD-28B9E20C8D6D}"/>
                                            </p:graphicEl>
                                          </p:spTgt>
                                        </p:tgtEl>
                                        <p:attrNameLst>
                                          <p:attrName>style.visibility</p:attrName>
                                        </p:attrNameLst>
                                      </p:cBhvr>
                                      <p:to>
                                        <p:strVal val="visible"/>
                                      </p:to>
                                    </p:set>
                                    <p:animEffect transition="in" filter="wipe(right)">
                                      <p:cBhvr>
                                        <p:cTn id="15" dur="250"/>
                                        <p:tgtEl>
                                          <p:spTgt spid="7">
                                            <p:graphicEl>
                                              <a:dgm id="{5A7F1FD6-73AF-4F24-9EFD-28B9E20C8D6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graphicEl>
                                              <a:dgm id="{57DCE589-0693-46B7-8127-9DBB71E23287}"/>
                                            </p:graphicEl>
                                          </p:spTgt>
                                        </p:tgtEl>
                                        <p:attrNameLst>
                                          <p:attrName>style.visibility</p:attrName>
                                        </p:attrNameLst>
                                      </p:cBhvr>
                                      <p:to>
                                        <p:strVal val="visible"/>
                                      </p:to>
                                    </p:set>
                                    <p:animEffect transition="in" filter="barn(inVertical)">
                                      <p:cBhvr>
                                        <p:cTn id="20" dur="500"/>
                                        <p:tgtEl>
                                          <p:spTgt spid="7">
                                            <p:graphicEl>
                                              <a:dgm id="{57DCE589-0693-46B7-8127-9DBB71E23287}"/>
                                            </p:graphicEl>
                                          </p:spTgt>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7">
                                            <p:graphicEl>
                                              <a:dgm id="{CAC7A2EC-1F2D-42A8-8204-3F81328F3029}"/>
                                            </p:graphicEl>
                                          </p:spTgt>
                                        </p:tgtEl>
                                        <p:attrNameLst>
                                          <p:attrName>style.visibility</p:attrName>
                                        </p:attrNameLst>
                                      </p:cBhvr>
                                      <p:to>
                                        <p:strVal val="visible"/>
                                      </p:to>
                                    </p:set>
                                    <p:animEffect transition="in" filter="wipe(right)">
                                      <p:cBhvr>
                                        <p:cTn id="24" dur="250"/>
                                        <p:tgtEl>
                                          <p:spTgt spid="7">
                                            <p:graphicEl>
                                              <a:dgm id="{CAC7A2EC-1F2D-42A8-8204-3F81328F3029}"/>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graphicEl>
                                              <a:dgm id="{72F8CBDE-C4BC-4A43-A61E-948E20FEC296}"/>
                                            </p:graphicEl>
                                          </p:spTgt>
                                        </p:tgtEl>
                                        <p:attrNameLst>
                                          <p:attrName>style.visibility</p:attrName>
                                        </p:attrNameLst>
                                      </p:cBhvr>
                                      <p:to>
                                        <p:strVal val="visible"/>
                                      </p:to>
                                    </p:set>
                                    <p:animEffect transition="in" filter="barn(inVertical)">
                                      <p:cBhvr>
                                        <p:cTn id="29" dur="500"/>
                                        <p:tgtEl>
                                          <p:spTgt spid="7">
                                            <p:graphicEl>
                                              <a:dgm id="{72F8CBDE-C4BC-4A43-A61E-948E20FEC296}"/>
                                            </p:graphicEl>
                                          </p:spTgt>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7">
                                            <p:graphicEl>
                                              <a:dgm id="{7A689557-23C6-44F1-9D9D-4CBD723904FE}"/>
                                            </p:graphicEl>
                                          </p:spTgt>
                                        </p:tgtEl>
                                        <p:attrNameLst>
                                          <p:attrName>style.visibility</p:attrName>
                                        </p:attrNameLst>
                                      </p:cBhvr>
                                      <p:to>
                                        <p:strVal val="visible"/>
                                      </p:to>
                                    </p:set>
                                    <p:animEffect transition="in" filter="wipe(right)">
                                      <p:cBhvr>
                                        <p:cTn id="33" dur="250"/>
                                        <p:tgtEl>
                                          <p:spTgt spid="7">
                                            <p:graphicEl>
                                              <a:dgm id="{7A689557-23C6-44F1-9D9D-4CBD723904FE}"/>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repeatCount="indefinite" fill="hold" display="0">
                  <p:stCondLst>
                    <p:cond delay="indefinite"/>
                  </p:stCondLst>
                </p:cTn>
                <p:tgtEl>
                  <p:spTgt spid="71"/>
                </p:tgtEl>
              </p:cMediaNode>
            </p:video>
          </p:childTnLst>
        </p:cTn>
      </p:par>
    </p:tnLst>
    <p:bldLst>
      <p:bldGraphic spid="7" grpId="0" uiExpand="1">
        <p:bldSub>
          <a:bldDgm bld="one"/>
        </p:bldSub>
      </p:bldGraphic>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22" y="0"/>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27819" y="757670"/>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آیت 33</a:t>
            </a:r>
            <a:endParaRPr lang="en-US" sz="60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3" name="Rectangle 2"/>
          <p:cNvSpPr/>
          <p:nvPr/>
        </p:nvSpPr>
        <p:spPr>
          <a:xfrm>
            <a:off x="1129959" y="2460663"/>
            <a:ext cx="9876438" cy="2348335"/>
          </a:xfrm>
          <a:prstGeom prst="rect">
            <a:avLst/>
          </a:prstGeom>
        </p:spPr>
        <p:txBody>
          <a:bodyPr wrap="square">
            <a:spAutoFit/>
          </a:bodyPr>
          <a:lstStyle/>
          <a:p>
            <a:pPr algn="ctr" rtl="1">
              <a:lnSpc>
                <a:spcPct val="120000"/>
              </a:lnSpc>
            </a:pPr>
            <a:r>
              <a:rPr lang="ur-PK" sz="40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وَ مَنْ اَحْسَنُ قَوْلًا مِّمَّنْ دَعَاۤ اِلَى اللّٰهِ </a:t>
            </a:r>
            <a:r>
              <a:rPr lang="ur-PK" sz="4000" spc="-2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4000" dirty="0">
                <a:solidFill>
                  <a:srgbClr val="1A3F6D"/>
                </a:solidFill>
                <a:latin typeface="Al Qalam Quran Publisher" panose="02040503050201020203" pitchFamily="18" charset="-78"/>
                <a:ea typeface="Calibri" panose="020F0502020204030204" pitchFamily="34" charset="0"/>
                <a:cs typeface="Jameel Noori Nastaleeq" panose="02000503000000020004" pitchFamily="2" charset="-78"/>
              </a:rPr>
              <a:t>اور کس کی بات اچھی ہو گی اُس سے جو بلائے اللہ کی طرف  </a:t>
            </a:r>
            <a:r>
              <a:rPr lang="ur-PK" sz="4000" spc="-2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40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 وَ عَمِلَ صَالِحًا</a:t>
            </a:r>
            <a:r>
              <a:rPr lang="ur-PK" sz="4000" spc="-2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4000" dirty="0">
                <a:solidFill>
                  <a:srgbClr val="1A3F6D"/>
                </a:solidFill>
                <a:latin typeface="Al Qalam Quran Publisher" panose="02040503050201020203" pitchFamily="18" charset="-78"/>
                <a:ea typeface="Calibri" panose="020F0502020204030204" pitchFamily="34" charset="0"/>
                <a:cs typeface="Jameel Noori Nastaleeq" panose="02000503000000020004" pitchFamily="2" charset="-78"/>
              </a:rPr>
              <a:t>اور عمل کرے اچھا   </a:t>
            </a:r>
            <a:r>
              <a:rPr lang="ur-PK" sz="4000" spc="-2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40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وَّ قَالَ اِنَّنِيْ مِنَ الْمُسْلِمِيْنَ</a:t>
            </a:r>
            <a:r>
              <a:rPr lang="fa-IR" sz="40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۰۰۳۳ </a:t>
            </a:r>
            <a:r>
              <a:rPr lang="ur-PK" sz="4000" spc="-2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4400" dirty="0">
                <a:solidFill>
                  <a:srgbClr val="1A3F6D"/>
                </a:solidFill>
                <a:latin typeface="Al Qalam Quran Publisher" panose="02040503050201020203" pitchFamily="18" charset="-78"/>
                <a:ea typeface="Calibri" panose="020F0502020204030204" pitchFamily="34" charset="0"/>
                <a:cs typeface="Al_Mushaf" panose="02000000000000000000" pitchFamily="2" charset="-78"/>
              </a:rPr>
              <a:t>  </a:t>
            </a:r>
            <a:r>
              <a:rPr lang="ur-PK" sz="4000" dirty="0">
                <a:solidFill>
                  <a:srgbClr val="1A3F6D"/>
                </a:solidFill>
                <a:latin typeface="Al Qalam Quran Publisher" panose="02040503050201020203" pitchFamily="18" charset="-78"/>
                <a:ea typeface="Calibri" panose="020F0502020204030204" pitchFamily="34" charset="0"/>
                <a:cs typeface="Jameel Noori Nastaleeq" panose="02000503000000020004" pitchFamily="2" charset="-78"/>
              </a:rPr>
              <a:t>اور کہے میں بھی عام مسلمانوں میں سے ہوں۔</a:t>
            </a:r>
            <a:endParaRPr lang="en-US" sz="4000" dirty="0">
              <a:solidFill>
                <a:srgbClr val="1A3F6D"/>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Tree>
    <p:extLst>
      <p:ext uri="{BB962C8B-B14F-4D97-AF65-F5344CB8AC3E}">
        <p14:creationId xmlns:p14="http://schemas.microsoft.com/office/powerpoint/2010/main" val="167921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22" y="0"/>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27819" y="722500"/>
            <a:ext cx="12192000" cy="1015663"/>
          </a:xfrm>
          <a:prstGeom prst="rect">
            <a:avLst/>
          </a:prstGeom>
        </p:spPr>
        <p:txBody>
          <a:bodyPr wrap="square">
            <a:spAutoFit/>
          </a:bodyPr>
          <a:lstStyle/>
          <a:p>
            <a:pPr algn="ctr" rtl="1"/>
            <a:r>
              <a:rPr lang="ur-PK" sz="6000" b="1" i="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دعوت الی اللہ</a:t>
            </a:r>
            <a:endParaRPr lang="en-US" sz="6000" b="1" i="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6" name="Content Placeholder 4"/>
          <p:cNvGraphicFramePr>
            <a:graphicFrameLocks/>
          </p:cNvGraphicFramePr>
          <p:nvPr>
            <p:extLst>
              <p:ext uri="{D42A27DB-BD31-4B8C-83A1-F6EECF244321}">
                <p14:modId xmlns:p14="http://schemas.microsoft.com/office/powerpoint/2010/main" val="4159171252"/>
              </p:ext>
            </p:extLst>
          </p:nvPr>
        </p:nvGraphicFramePr>
        <p:xfrm>
          <a:off x="1711569" y="2201462"/>
          <a:ext cx="8768862" cy="26427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2951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9D091253-AC19-4746-8B1E-7C4043D6EC0C}"/>
                                            </p:graphicEl>
                                          </p:spTgt>
                                        </p:tgtEl>
                                        <p:attrNameLst>
                                          <p:attrName>style.visibility</p:attrName>
                                        </p:attrNameLst>
                                      </p:cBhvr>
                                      <p:to>
                                        <p:strVal val="visible"/>
                                      </p:to>
                                    </p:set>
                                    <p:animEffect transition="in" filter="barn(inVertical)">
                                      <p:cBhvr>
                                        <p:cTn id="11" dur="500"/>
                                        <p:tgtEl>
                                          <p:spTgt spid="6">
                                            <p:graphicEl>
                                              <a:dgm id="{9D091253-AC19-4746-8B1E-7C4043D6EC0C}"/>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graphicEl>
                                              <a:dgm id="{0632DAEA-0F6C-4F87-B21B-5101067AF6ED}"/>
                                            </p:graphicEl>
                                          </p:spTgt>
                                        </p:tgtEl>
                                        <p:attrNameLst>
                                          <p:attrName>style.visibility</p:attrName>
                                        </p:attrNameLst>
                                      </p:cBhvr>
                                      <p:to>
                                        <p:strVal val="visible"/>
                                      </p:to>
                                    </p:set>
                                    <p:animEffect transition="in" filter="barn(inVertical)">
                                      <p:cBhvr>
                                        <p:cTn id="16" dur="500"/>
                                        <p:tgtEl>
                                          <p:spTgt spid="6">
                                            <p:graphicEl>
                                              <a:dgm id="{0632DAEA-0F6C-4F87-B21B-5101067AF6E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6"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5" name="Rectangle 4"/>
          <p:cNvSpPr/>
          <p:nvPr/>
        </p:nvSpPr>
        <p:spPr>
          <a:xfrm>
            <a:off x="1073672" y="2156132"/>
            <a:ext cx="10036627" cy="2631490"/>
          </a:xfrm>
          <a:prstGeom prst="rect">
            <a:avLst/>
          </a:prstGeom>
        </p:spPr>
        <p:txBody>
          <a:bodyPr wrap="square">
            <a:spAutoFit/>
          </a:bodyPr>
          <a:lstStyle/>
          <a:p>
            <a:pPr algn="ctr" rtl="1">
              <a:spcAft>
                <a:spcPts val="600"/>
              </a:spcAft>
            </a:pPr>
            <a:r>
              <a:rPr lang="ur-PK" sz="6000" i="1"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درسِ </a:t>
            </a:r>
            <a:r>
              <a:rPr lang="ur-PK" sz="60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پنجم:</a:t>
            </a:r>
            <a:endParaRPr lang="en-US"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80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"حظِّ عظیم"</a:t>
            </a:r>
          </a:p>
        </p:txBody>
      </p:sp>
      <p:sp>
        <p:nvSpPr>
          <p:cNvPr id="6" name="TextBox 5"/>
          <p:cNvSpPr txBox="1"/>
          <p:nvPr/>
        </p:nvSpPr>
        <p:spPr>
          <a:xfrm>
            <a:off x="1073675" y="4894105"/>
            <a:ext cx="10036627" cy="830997"/>
          </a:xfrm>
          <a:prstGeom prst="rect">
            <a:avLst/>
          </a:prstGeom>
          <a:noFill/>
        </p:spPr>
        <p:txBody>
          <a:bodyPr wrap="square" rtlCol="0">
            <a:spAutoFit/>
          </a:bodyPr>
          <a:lstStyle/>
          <a:p>
            <a:pPr algn="ctr" rtl="1"/>
            <a:r>
              <a:rPr lang="ur-PK"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سورۃ </a:t>
            </a:r>
            <a:r>
              <a:rPr lang="ur-PK" sz="480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حٰم السجدۃ آیات30تا  36 کی </a:t>
            </a:r>
            <a:r>
              <a:rPr lang="ur-PK"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روشنی میں</a:t>
            </a:r>
            <a:endParaRPr lang="en-US"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26219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22" y="0"/>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27819" y="722500"/>
            <a:ext cx="12192000" cy="1107996"/>
          </a:xfrm>
          <a:prstGeom prst="rect">
            <a:avLst/>
          </a:prstGeom>
        </p:spPr>
        <p:txBody>
          <a:bodyPr wrap="square">
            <a:spAutoFit/>
          </a:bodyPr>
          <a:lstStyle/>
          <a:p>
            <a:pPr algn="ctr" rtl="1"/>
            <a:r>
              <a:rPr lang="ur-PK" sz="66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قوتِ بیان کے استعمالات</a:t>
            </a:r>
            <a:endParaRPr lang="en-US" sz="66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6" name="Content Placeholder 4"/>
          <p:cNvGraphicFramePr>
            <a:graphicFrameLocks/>
          </p:cNvGraphicFramePr>
          <p:nvPr>
            <p:extLst>
              <p:ext uri="{D42A27DB-BD31-4B8C-83A1-F6EECF244321}">
                <p14:modId xmlns:p14="http://schemas.microsoft.com/office/powerpoint/2010/main" val="170132038"/>
              </p:ext>
            </p:extLst>
          </p:nvPr>
        </p:nvGraphicFramePr>
        <p:xfrm>
          <a:off x="1374571" y="1963890"/>
          <a:ext cx="9387214" cy="410280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Rounded Rectangle 6"/>
          <p:cNvSpPr/>
          <p:nvPr/>
        </p:nvSpPr>
        <p:spPr>
          <a:xfrm>
            <a:off x="1943771" y="3818456"/>
            <a:ext cx="8304458" cy="1441169"/>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2009022" y="3891150"/>
            <a:ext cx="8173956" cy="1243417"/>
          </a:xfrm>
          <a:prstGeom prst="rect">
            <a:avLst/>
          </a:prstGeom>
        </p:spPr>
        <p:txBody>
          <a:bodyPr wrap="square">
            <a:spAutoFit/>
          </a:bodyPr>
          <a:lstStyle/>
          <a:p>
            <a:pPr marR="0" lvl="0" algn="ctr" rtl="1">
              <a:lnSpc>
                <a:spcPct val="110000"/>
              </a:lnSpc>
              <a:spcBef>
                <a:spcPts val="0"/>
              </a:spcBef>
              <a:spcAft>
                <a:spcPts val="0"/>
              </a:spcAft>
              <a:buSzPts val="1000"/>
            </a:pPr>
            <a:r>
              <a:rPr lang="ur-PK" sz="3600" i="1" dirty="0" smtClean="0">
                <a:solidFill>
                  <a:srgbClr val="1A3F6D"/>
                </a:solidFill>
                <a:latin typeface="Calibri" panose="020F0502020204030204" pitchFamily="34" charset="0"/>
                <a:ea typeface="Calibri" panose="020F0502020204030204" pitchFamily="34" charset="0"/>
                <a:cs typeface="Jameel Noori Nastaleeq" panose="02000503000000020004" pitchFamily="2" charset="-78"/>
              </a:rPr>
              <a:t>اعلیٰ ترین کام: "</a:t>
            </a:r>
            <a:r>
              <a:rPr lang="ur-PK" sz="3600" i="1" dirty="0">
                <a:solidFill>
                  <a:srgbClr val="1A3F6D"/>
                </a:solidFill>
                <a:latin typeface="Calibri" panose="020F0502020204030204" pitchFamily="34" charset="0"/>
                <a:ea typeface="Calibri" panose="020F0502020204030204" pitchFamily="34" charset="0"/>
                <a:cs typeface="Jameel Noori Nastaleeq" panose="02000503000000020004" pitchFamily="2" charset="-78"/>
              </a:rPr>
              <a:t>دعوت الی اللہ" </a:t>
            </a:r>
            <a:endParaRPr lang="ur-PK" sz="3600" i="1" dirty="0" smtClean="0">
              <a:solidFill>
                <a:srgbClr val="1A3F6D"/>
              </a:solidFill>
              <a:latin typeface="Calibri" panose="020F0502020204030204" pitchFamily="34" charset="0"/>
              <a:ea typeface="Calibri" panose="020F0502020204030204" pitchFamily="34" charset="0"/>
              <a:cs typeface="Jameel Noori Nastaleeq" panose="02000503000000020004" pitchFamily="2" charset="-78"/>
            </a:endParaRPr>
          </a:p>
          <a:p>
            <a:pPr marR="0" lvl="0" algn="ctr" rtl="1">
              <a:lnSpc>
                <a:spcPct val="110000"/>
              </a:lnSpc>
              <a:spcBef>
                <a:spcPts val="0"/>
              </a:spcBef>
              <a:spcAft>
                <a:spcPts val="0"/>
              </a:spcAft>
              <a:buSzPts val="1000"/>
            </a:pPr>
            <a:r>
              <a:rPr lang="ur-PK" sz="3200" dirty="0" smtClean="0">
                <a:solidFill>
                  <a:srgbClr val="1A3F6D"/>
                </a:solidFill>
                <a:latin typeface="Calibri" panose="020F0502020204030204" pitchFamily="34" charset="0"/>
                <a:ea typeface="Calibri" panose="020F0502020204030204" pitchFamily="34" charset="0"/>
                <a:cs typeface="Jameel Noori Nastaleeq" panose="02000503000000020004" pitchFamily="2" charset="-78"/>
              </a:rPr>
              <a:t>یعنی </a:t>
            </a:r>
            <a:r>
              <a:rPr lang="ur-PK" sz="3200" dirty="0">
                <a:solidFill>
                  <a:srgbClr val="1A3F6D"/>
                </a:solidFill>
                <a:latin typeface="Calibri" panose="020F0502020204030204" pitchFamily="34" charset="0"/>
                <a:ea typeface="Calibri" panose="020F0502020204030204" pitchFamily="34" charset="0"/>
                <a:cs typeface="Jameel Noori Nastaleeq" panose="02000503000000020004" pitchFamily="2" charset="-78"/>
              </a:rPr>
              <a:t>کسی فرقہ یا مسلک کی طرف نہیں بلکہ توحید اورہر سطح پر اللہ کی بندگی کی دعوت دینا </a:t>
            </a:r>
            <a:endParaRPr lang="en-US" sz="3200" dirty="0">
              <a:solidFill>
                <a:srgbClr val="1A3F6D"/>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316236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CA2D6C33-BC7A-402F-B017-AAA2D7C7B263}"/>
                                            </p:graphicEl>
                                          </p:spTgt>
                                        </p:tgtEl>
                                        <p:attrNameLst>
                                          <p:attrName>style.visibility</p:attrName>
                                        </p:attrNameLst>
                                      </p:cBhvr>
                                      <p:to>
                                        <p:strVal val="visible"/>
                                      </p:to>
                                    </p:set>
                                    <p:animEffect transition="in" filter="barn(inVertical)">
                                      <p:cBhvr>
                                        <p:cTn id="11" dur="500"/>
                                        <p:tgtEl>
                                          <p:spTgt spid="6">
                                            <p:graphicEl>
                                              <a:dgm id="{CA2D6C33-BC7A-402F-B017-AAA2D7C7B263}"/>
                                            </p:graphicEl>
                                          </p:spTgt>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6">
                                            <p:graphicEl>
                                              <a:dgm id="{ECA79195-6C15-4DBA-B201-E15F1FE2A449}"/>
                                            </p:graphicEl>
                                          </p:spTgt>
                                        </p:tgtEl>
                                        <p:attrNameLst>
                                          <p:attrName>style.visibility</p:attrName>
                                        </p:attrNameLst>
                                      </p:cBhvr>
                                      <p:to>
                                        <p:strVal val="visible"/>
                                      </p:to>
                                    </p:set>
                                    <p:animEffect transition="in" filter="wipe(up)">
                                      <p:cBhvr>
                                        <p:cTn id="15" dur="500"/>
                                        <p:tgtEl>
                                          <p:spTgt spid="6">
                                            <p:graphicEl>
                                              <a:dgm id="{ECA79195-6C15-4DBA-B201-E15F1FE2A449}"/>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graphicEl>
                                              <a:dgm id="{66A251AA-9176-47B4-BF8C-839031AB1EBE}"/>
                                            </p:graphicEl>
                                          </p:spTgt>
                                        </p:tgtEl>
                                        <p:attrNameLst>
                                          <p:attrName>style.visibility</p:attrName>
                                        </p:attrNameLst>
                                      </p:cBhvr>
                                      <p:to>
                                        <p:strVal val="visible"/>
                                      </p:to>
                                    </p:set>
                                    <p:animEffect transition="in" filter="barn(inVertical)">
                                      <p:cBhvr>
                                        <p:cTn id="20" dur="500"/>
                                        <p:tgtEl>
                                          <p:spTgt spid="6">
                                            <p:graphicEl>
                                              <a:dgm id="{66A251AA-9176-47B4-BF8C-839031AB1EBE}"/>
                                            </p:graphicEl>
                                          </p:spTgt>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6">
                                            <p:graphicEl>
                                              <a:dgm id="{C423365D-9962-4309-9474-DA46A3290387}"/>
                                            </p:graphicEl>
                                          </p:spTgt>
                                        </p:tgtEl>
                                        <p:attrNameLst>
                                          <p:attrName>style.visibility</p:attrName>
                                        </p:attrNameLst>
                                      </p:cBhvr>
                                      <p:to>
                                        <p:strVal val="visible"/>
                                      </p:to>
                                    </p:set>
                                    <p:animEffect transition="in" filter="wipe(up)">
                                      <p:cBhvr>
                                        <p:cTn id="24" dur="500"/>
                                        <p:tgtEl>
                                          <p:spTgt spid="6">
                                            <p:graphicEl>
                                              <a:dgm id="{C423365D-9962-4309-9474-DA46A3290387}"/>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71"/>
                </p:tgtEl>
              </p:cMediaNode>
            </p:video>
          </p:childTnLst>
        </p:cTn>
      </p:par>
    </p:tnLst>
    <p:bldLst>
      <p:bldGraphic spid="6" grpId="0" uiExpand="1">
        <p:bldSub>
          <a:bldDgm bld="one"/>
        </p:bldSub>
      </p:bldGraphic>
      <p:bldP spid="7"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22" y="0"/>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27822" y="630801"/>
            <a:ext cx="12192000" cy="1311128"/>
          </a:xfrm>
          <a:prstGeom prst="rect">
            <a:avLst/>
          </a:prstGeom>
        </p:spPr>
        <p:txBody>
          <a:bodyPr wrap="square">
            <a:spAutoFit/>
          </a:bodyPr>
          <a:lstStyle/>
          <a:p>
            <a:pPr algn="ctr" rtl="1">
              <a:lnSpc>
                <a:spcPct val="80000"/>
              </a:lnSpc>
            </a:pPr>
            <a:r>
              <a:rPr lang="ur-PK" sz="4800" b="1" i="1" kern="0" spc="-10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دعوت الی اللہ </a:t>
            </a:r>
          </a:p>
          <a:p>
            <a:pPr algn="ctr" rtl="1">
              <a:lnSpc>
                <a:spcPct val="80000"/>
              </a:lnSpc>
            </a:pPr>
            <a:r>
              <a:rPr lang="ur-PK" sz="4800" b="1" kern="0" spc="-10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کے حوالے سے اہم نکات</a:t>
            </a:r>
          </a:p>
        </p:txBody>
      </p:sp>
      <p:graphicFrame>
        <p:nvGraphicFramePr>
          <p:cNvPr id="11" name="Content Placeholder 3"/>
          <p:cNvGraphicFramePr>
            <a:graphicFrameLocks/>
          </p:cNvGraphicFramePr>
          <p:nvPr>
            <p:extLst>
              <p:ext uri="{D42A27DB-BD31-4B8C-83A1-F6EECF244321}">
                <p14:modId xmlns:p14="http://schemas.microsoft.com/office/powerpoint/2010/main" val="4231902995"/>
              </p:ext>
            </p:extLst>
          </p:nvPr>
        </p:nvGraphicFramePr>
        <p:xfrm>
          <a:off x="1773384" y="1820997"/>
          <a:ext cx="8645232" cy="39643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Rounded Rectangle 14"/>
          <p:cNvSpPr/>
          <p:nvPr/>
        </p:nvSpPr>
        <p:spPr>
          <a:xfrm>
            <a:off x="2074273" y="3753960"/>
            <a:ext cx="8043454" cy="2312999"/>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6" name="Rectangle 15"/>
          <p:cNvSpPr/>
          <p:nvPr/>
        </p:nvSpPr>
        <p:spPr>
          <a:xfrm>
            <a:off x="2268415" y="3881745"/>
            <a:ext cx="7649308" cy="2185214"/>
          </a:xfrm>
          <a:prstGeom prst="rect">
            <a:avLst/>
          </a:prstGeom>
        </p:spPr>
        <p:txBody>
          <a:bodyPr wrap="square">
            <a:spAutoFit/>
          </a:bodyPr>
          <a:lstStyle/>
          <a:p>
            <a:pPr marL="685800" marR="228600" algn="ctr" rtl="1"/>
            <a:r>
              <a:rPr lang="ur-PK" sz="36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كُنْتُمْ خَيْرَ اُمَّةٍ اُخْرِجَتْ لِلنَّاسِ تَاْمُرُوْنَ بِالْمَعْرُوْفِ وَ تَنْهَوْنَ عَنِ الْمُنْكَرِ وَ تُؤْمِنُوْنَ بِاللّٰهِ١ؕ  </a:t>
            </a:r>
            <a:r>
              <a:rPr lang="ur-PK" sz="2800" spc="-20" dirty="0">
                <a:solidFill>
                  <a:srgbClr val="1A3F6D"/>
                </a:solidFill>
                <a:latin typeface="Cambria" panose="02040503050406030204" pitchFamily="18" charset="0"/>
                <a:ea typeface="Calibri" panose="020F0502020204030204" pitchFamily="34" charset="0"/>
                <a:cs typeface="noorehira" panose="02000000000000000000" pitchFamily="2" charset="-78"/>
              </a:rPr>
              <a:t>(آلِ عمران</a:t>
            </a:r>
            <a:r>
              <a:rPr lang="ur-PK" sz="2800" spc="-20" baseline="30000" dirty="0">
                <a:solidFill>
                  <a:srgbClr val="1A3F6D"/>
                </a:solidFill>
                <a:latin typeface="Cambria" panose="02040503050406030204" pitchFamily="18" charset="0"/>
                <a:ea typeface="Calibri" panose="020F0502020204030204" pitchFamily="34" charset="0"/>
                <a:cs typeface="noorehira" panose="02000000000000000000" pitchFamily="2" charset="-78"/>
              </a:rPr>
              <a:t>3</a:t>
            </a:r>
            <a:r>
              <a:rPr lang="ur-PK" sz="2800" spc="-20" dirty="0">
                <a:solidFill>
                  <a:srgbClr val="1A3F6D"/>
                </a:solidFill>
                <a:latin typeface="Cambria" panose="02040503050406030204" pitchFamily="18" charset="0"/>
                <a:ea typeface="Calibri" panose="020F0502020204030204" pitchFamily="34" charset="0"/>
                <a:cs typeface="noorehira" panose="02000000000000000000" pitchFamily="2" charset="-78"/>
              </a:rPr>
              <a:t>: 110)</a:t>
            </a:r>
            <a:endParaRPr lang="en-US" sz="36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endParaRPr>
          </a:p>
          <a:p>
            <a:pPr algn="ctr" rtl="1"/>
            <a:r>
              <a:rPr lang="ur-PK" sz="32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"(مسلمانو)تم بہترین جماعت ہو جو لوگوں (کی رہنمائی) کے لیے پیدا کی گئی ہے۔ تم بھلائی کا حکم دیتے ہو اور برائی سے روکتے ہو اور اﷲ پر ایمان رکھتے ہو"۔</a:t>
            </a:r>
            <a:endParaRPr lang="en-US" sz="3200" dirty="0">
              <a:solidFill>
                <a:srgbClr val="1A3F6D"/>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8" name="Rounded Rectangle 7"/>
          <p:cNvSpPr/>
          <p:nvPr/>
        </p:nvSpPr>
        <p:spPr>
          <a:xfrm>
            <a:off x="2074273" y="3753960"/>
            <a:ext cx="8043454" cy="1759001"/>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ectangle 8"/>
          <p:cNvSpPr/>
          <p:nvPr/>
        </p:nvSpPr>
        <p:spPr>
          <a:xfrm>
            <a:off x="2074273" y="3881745"/>
            <a:ext cx="8037592" cy="1631216"/>
          </a:xfrm>
          <a:prstGeom prst="rect">
            <a:avLst/>
          </a:prstGeom>
        </p:spPr>
        <p:txBody>
          <a:bodyPr wrap="square">
            <a:spAutoFit/>
          </a:bodyPr>
          <a:lstStyle/>
          <a:p>
            <a:pPr marR="228600" algn="ctr" rtl="1"/>
            <a:r>
              <a:rPr lang="ur-PK" sz="36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قُلْ هٰذِهٖ سَبِيْلِيْۤ اَدْعُوْۤا اِلَى اللّٰهِ١ؔ۫ عَلٰى بَصِيْرَةٍ اَنَا وَ مَنِ </a:t>
            </a:r>
            <a:r>
              <a:rPr lang="ur-PK" sz="36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اتَّبَعَنِيْ </a:t>
            </a:r>
            <a:r>
              <a:rPr lang="ur-PK" sz="28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(یوسف: </a:t>
            </a:r>
            <a:r>
              <a:rPr lang="ur-PK" sz="20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108</a:t>
            </a:r>
            <a:r>
              <a:rPr lang="ur-PK" sz="28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endParaRPr lang="ur-PK" sz="36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endParaRPr>
          </a:p>
          <a:p>
            <a:pPr marR="228600" algn="ctr" rtl="1"/>
            <a:r>
              <a:rPr lang="ur-PK" sz="3200" spc="-1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"(اے نبیﷺ)کہہ دیجئے کہ میرا راستہ تو یہ ہے کہ (لوگوں کو) اﷲ کی طرف بلاتا ہوں پورے شعور کے ساتھ، میں بھی اور وہ لوگ بھی جنہوں نے میری پیروی کی"۔</a:t>
            </a:r>
            <a:endParaRPr lang="en-US" sz="3200" spc="-100" dirty="0">
              <a:solidFill>
                <a:srgbClr val="1A3F6D"/>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407693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graphicEl>
                                              <a:dgm id="{6C946BCE-C2D6-4FA5-9D9C-CA3F93E0DD08}"/>
                                            </p:graphicEl>
                                          </p:spTgt>
                                        </p:tgtEl>
                                        <p:attrNameLst>
                                          <p:attrName>style.visibility</p:attrName>
                                        </p:attrNameLst>
                                      </p:cBhvr>
                                      <p:to>
                                        <p:strVal val="visible"/>
                                      </p:to>
                                    </p:set>
                                    <p:animEffect transition="in" filter="barn(inVertical)">
                                      <p:cBhvr>
                                        <p:cTn id="11" dur="500"/>
                                        <p:tgtEl>
                                          <p:spTgt spid="11">
                                            <p:graphicEl>
                                              <a:dgm id="{6C946BCE-C2D6-4FA5-9D9C-CA3F93E0DD08}"/>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graphicEl>
                                              <a:dgm id="{A9412CE8-293F-493E-8175-323AFC219AEF}"/>
                                            </p:graphicEl>
                                          </p:spTgt>
                                        </p:tgtEl>
                                        <p:attrNameLst>
                                          <p:attrName>style.visibility</p:attrName>
                                        </p:attrNameLst>
                                      </p:cBhvr>
                                      <p:to>
                                        <p:strVal val="visible"/>
                                      </p:to>
                                    </p:set>
                                    <p:animEffect transition="in" filter="barn(inVertical)">
                                      <p:cBhvr>
                                        <p:cTn id="16" dur="500"/>
                                        <p:tgtEl>
                                          <p:spTgt spid="11">
                                            <p:graphicEl>
                                              <a:dgm id="{A9412CE8-293F-493E-8175-323AFC219AEF}"/>
                                            </p:graphicEl>
                                          </p:spTgt>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grpId="1" nodeType="clickEffect">
                                  <p:stCondLst>
                                    <p:cond delay="0"/>
                                  </p:stCondLst>
                                  <p:childTnLst>
                                    <p:animEffect transition="out" filter="barn(inVertical)">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par>
                                <p:cTn id="30" presetID="16" presetClass="exit" presetSubtype="21" fill="hold" grpId="1" nodeType="withEffect">
                                  <p:stCondLst>
                                    <p:cond delay="0"/>
                                  </p:stCondLst>
                                  <p:childTnLst>
                                    <p:animEffect transition="out" filter="barn(inVertical)">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par>
                          <p:cTn id="33" fill="hold">
                            <p:stCondLst>
                              <p:cond delay="500"/>
                            </p:stCondLst>
                            <p:childTnLst>
                              <p:par>
                                <p:cTn id="34" presetID="16" presetClass="entr" presetSubtype="21" fill="hold" grpId="0" nodeType="afterEffect">
                                  <p:stCondLst>
                                    <p:cond delay="0"/>
                                  </p:stCondLst>
                                  <p:childTnLst>
                                    <p:set>
                                      <p:cBhvr>
                                        <p:cTn id="35" dur="1" fill="hold">
                                          <p:stCondLst>
                                            <p:cond delay="0"/>
                                          </p:stCondLst>
                                        </p:cTn>
                                        <p:tgtEl>
                                          <p:spTgt spid="11">
                                            <p:graphicEl>
                                              <a:dgm id="{A9BB9AC4-0A6E-450B-B40A-D64606DEAE33}"/>
                                            </p:graphicEl>
                                          </p:spTgt>
                                        </p:tgtEl>
                                        <p:attrNameLst>
                                          <p:attrName>style.visibility</p:attrName>
                                        </p:attrNameLst>
                                      </p:cBhvr>
                                      <p:to>
                                        <p:strVal val="visible"/>
                                      </p:to>
                                    </p:set>
                                    <p:animEffect transition="in" filter="barn(inVertical)">
                                      <p:cBhvr>
                                        <p:cTn id="36" dur="500"/>
                                        <p:tgtEl>
                                          <p:spTgt spid="11">
                                            <p:graphicEl>
                                              <a:dgm id="{A9BB9AC4-0A6E-450B-B40A-D64606DEAE33}"/>
                                            </p:graphicEl>
                                          </p:spTgt>
                                        </p:tgtEl>
                                      </p:cBhvr>
                                    </p:animEffect>
                                  </p:childTnLst>
                                </p:cTn>
                              </p:par>
                            </p:childTnLst>
                          </p:cTn>
                        </p:par>
                        <p:par>
                          <p:cTn id="37" fill="hold">
                            <p:stCondLst>
                              <p:cond delay="1000"/>
                            </p:stCondLst>
                            <p:childTnLst>
                              <p:par>
                                <p:cTn id="38" presetID="16" presetClass="entr" presetSubtype="21"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grpId="1" nodeType="clickEffect">
                                  <p:stCondLst>
                                    <p:cond delay="0"/>
                                  </p:stCondLst>
                                  <p:childTnLst>
                                    <p:animEffect transition="out" filter="barn(inVertical)">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6" presetClass="exit" presetSubtype="21" fill="hold" grpId="1" nodeType="withEffect">
                                  <p:stCondLst>
                                    <p:cond delay="0"/>
                                  </p:stCondLst>
                                  <p:childTnLst>
                                    <p:animEffect transition="out" filter="barn(inVertic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par>
                          <p:cTn id="53" fill="hold">
                            <p:stCondLst>
                              <p:cond delay="500"/>
                            </p:stCondLst>
                            <p:childTnLst>
                              <p:par>
                                <p:cTn id="54" presetID="16" presetClass="entr" presetSubtype="21" fill="hold" grpId="0" nodeType="afterEffect">
                                  <p:stCondLst>
                                    <p:cond delay="0"/>
                                  </p:stCondLst>
                                  <p:childTnLst>
                                    <p:set>
                                      <p:cBhvr>
                                        <p:cTn id="55" dur="1" fill="hold">
                                          <p:stCondLst>
                                            <p:cond delay="0"/>
                                          </p:stCondLst>
                                        </p:cTn>
                                        <p:tgtEl>
                                          <p:spTgt spid="11">
                                            <p:graphicEl>
                                              <a:dgm id="{08866550-8742-4471-8AE3-16C5C38C5EFA}"/>
                                            </p:graphicEl>
                                          </p:spTgt>
                                        </p:tgtEl>
                                        <p:attrNameLst>
                                          <p:attrName>style.visibility</p:attrName>
                                        </p:attrNameLst>
                                      </p:cBhvr>
                                      <p:to>
                                        <p:strVal val="visible"/>
                                      </p:to>
                                    </p:set>
                                    <p:animEffect transition="in" filter="barn(inVertical)">
                                      <p:cBhvr>
                                        <p:cTn id="56" dur="500"/>
                                        <p:tgtEl>
                                          <p:spTgt spid="11">
                                            <p:graphicEl>
                                              <a:dgm id="{08866550-8742-4471-8AE3-16C5C38C5EFA}"/>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1">
                                            <p:graphicEl>
                                              <a:dgm id="{743C1476-4F2C-4083-BC69-FD538B373782}"/>
                                            </p:graphicEl>
                                          </p:spTgt>
                                        </p:tgtEl>
                                        <p:attrNameLst>
                                          <p:attrName>style.visibility</p:attrName>
                                        </p:attrNameLst>
                                      </p:cBhvr>
                                      <p:to>
                                        <p:strVal val="visible"/>
                                      </p:to>
                                    </p:set>
                                    <p:animEffect transition="in" filter="barn(inVertical)">
                                      <p:cBhvr>
                                        <p:cTn id="61" dur="500"/>
                                        <p:tgtEl>
                                          <p:spTgt spid="11">
                                            <p:graphicEl>
                                              <a:dgm id="{743C1476-4F2C-4083-BC69-FD538B373782}"/>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
                                            <p:graphicEl>
                                              <a:dgm id="{B90CFA7F-57B3-4CD9-83B2-9D0D863CD575}"/>
                                            </p:graphicEl>
                                          </p:spTgt>
                                        </p:tgtEl>
                                        <p:attrNameLst>
                                          <p:attrName>style.visibility</p:attrName>
                                        </p:attrNameLst>
                                      </p:cBhvr>
                                      <p:to>
                                        <p:strVal val="visible"/>
                                      </p:to>
                                    </p:set>
                                    <p:animEffect transition="in" filter="barn(inVertical)">
                                      <p:cBhvr>
                                        <p:cTn id="66" dur="500"/>
                                        <p:tgtEl>
                                          <p:spTgt spid="11">
                                            <p:graphicEl>
                                              <a:dgm id="{B90CFA7F-57B3-4CD9-83B2-9D0D863CD57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7" repeatCount="indefinite" fill="hold" display="0">
                  <p:stCondLst>
                    <p:cond delay="indefinite"/>
                  </p:stCondLst>
                </p:cTn>
                <p:tgtEl>
                  <p:spTgt spid="71"/>
                </p:tgtEl>
              </p:cMediaNode>
            </p:video>
          </p:childTnLst>
        </p:cTn>
      </p:par>
    </p:tnLst>
    <p:bldLst>
      <p:bldGraphic spid="11" grpId="0" uiExpand="1">
        <p:bldSub>
          <a:bldDgm bld="one"/>
        </p:bldSub>
      </p:bldGraphic>
      <p:bldP spid="15" grpId="0" animBg="1"/>
      <p:bldP spid="15" grpId="1" animBg="1"/>
      <p:bldP spid="16" grpId="0"/>
      <p:bldP spid="16" grpId="1"/>
      <p:bldP spid="8" grpId="0" animBg="1"/>
      <p:bldP spid="8" grpId="1" animBg="1"/>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22" y="0"/>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27819" y="738266"/>
            <a:ext cx="12192000" cy="923330"/>
          </a:xfrm>
          <a:prstGeom prst="rect">
            <a:avLst/>
          </a:prstGeom>
        </p:spPr>
        <p:txBody>
          <a:bodyPr wrap="square">
            <a:spAutoFit/>
          </a:bodyPr>
          <a:lstStyle/>
          <a:p>
            <a:pPr algn="ctr" rtl="1"/>
            <a:r>
              <a:rPr lang="ur-PK" sz="54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عملِ صالح</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6" name="Content Placeholder 3"/>
          <p:cNvGraphicFramePr>
            <a:graphicFrameLocks/>
          </p:cNvGraphicFramePr>
          <p:nvPr>
            <p:extLst>
              <p:ext uri="{D42A27DB-BD31-4B8C-83A1-F6EECF244321}">
                <p14:modId xmlns:p14="http://schemas.microsoft.com/office/powerpoint/2010/main" val="102763689"/>
              </p:ext>
            </p:extLst>
          </p:nvPr>
        </p:nvGraphicFramePr>
        <p:xfrm>
          <a:off x="2713688" y="2029896"/>
          <a:ext cx="6764624" cy="410713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ounded Rectangle 7"/>
          <p:cNvSpPr/>
          <p:nvPr/>
        </p:nvSpPr>
        <p:spPr>
          <a:xfrm>
            <a:off x="2083066" y="3301215"/>
            <a:ext cx="8043454" cy="2249106"/>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ectangle 8"/>
          <p:cNvSpPr/>
          <p:nvPr/>
        </p:nvSpPr>
        <p:spPr>
          <a:xfrm>
            <a:off x="2083066" y="3365107"/>
            <a:ext cx="8037592" cy="2185214"/>
          </a:xfrm>
          <a:prstGeom prst="rect">
            <a:avLst/>
          </a:prstGeom>
        </p:spPr>
        <p:txBody>
          <a:bodyPr wrap="square">
            <a:spAutoFit/>
          </a:bodyPr>
          <a:lstStyle/>
          <a:p>
            <a:pPr marR="228600" algn="ctr" rtl="1"/>
            <a:r>
              <a:rPr lang="ur-PK" sz="36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يٰۤاَيُّهَا الَّذِيْنَ اٰمَنُوْا لِمَ تَقُوْلُوْنَ مَا لَا تَفْعَلُوْنَ۰۰۲ كَبُرَ مَقْتًا عِنْدَ اللّٰهِ اَنْ تَقُوْلُوْا مَا لَا تَفْعَلُوْنَ۰۰۳ </a:t>
            </a:r>
            <a:r>
              <a:rPr lang="ur-PK" sz="28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(الصف: </a:t>
            </a:r>
            <a:r>
              <a:rPr lang="en-US" sz="20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2</a:t>
            </a:r>
            <a:r>
              <a:rPr lang="ur-PK" sz="20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-3</a:t>
            </a:r>
            <a:r>
              <a:rPr lang="ur-PK" sz="28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endParaRPr lang="ur-PK" sz="3600" dirty="0" smtClean="0">
              <a:solidFill>
                <a:srgbClr val="1A3F6D"/>
              </a:solidFill>
              <a:latin typeface="noorehira" panose="02000000000000000000" pitchFamily="2" charset="-78"/>
              <a:ea typeface="Calibri" panose="020F0502020204030204" pitchFamily="34" charset="0"/>
              <a:cs typeface="noorehira" panose="02000000000000000000" pitchFamily="2" charset="-78"/>
            </a:endParaRPr>
          </a:p>
          <a:p>
            <a:pPr marR="228600" algn="ctr" rtl="1"/>
            <a:r>
              <a:rPr lang="ur-PK" sz="3200" spc="-1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"اے لوگو جو ایمان لائے ہو! ایسی بات کیوں کہتے ہو جو کرتے نہیں ہو؟ اﷲ کو (یہ) سخت ناپسند ہے کہ تم ایسی بات کہو جو کرتے نہیں"۔</a:t>
            </a:r>
            <a:endParaRPr lang="en-US" sz="3200" spc="-100" dirty="0">
              <a:solidFill>
                <a:srgbClr val="1A3F6D"/>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0" name="Rounded Rectangle 9"/>
          <p:cNvSpPr/>
          <p:nvPr/>
        </p:nvSpPr>
        <p:spPr>
          <a:xfrm>
            <a:off x="2077204" y="4090908"/>
            <a:ext cx="8043454" cy="738266"/>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rtl="1"/>
            <a:endParaRPr lang="en-US" dirty="0"/>
          </a:p>
        </p:txBody>
      </p:sp>
      <p:sp>
        <p:nvSpPr>
          <p:cNvPr id="11" name="Rectangle 10"/>
          <p:cNvSpPr/>
          <p:nvPr/>
        </p:nvSpPr>
        <p:spPr>
          <a:xfrm>
            <a:off x="2077204" y="4167654"/>
            <a:ext cx="8037592" cy="584775"/>
          </a:xfrm>
          <a:prstGeom prst="rect">
            <a:avLst/>
          </a:prstGeom>
        </p:spPr>
        <p:txBody>
          <a:bodyPr wrap="square">
            <a:spAutoFit/>
          </a:bodyPr>
          <a:lstStyle/>
          <a:p>
            <a:pPr marR="228600" algn="ctr" rtl="1"/>
            <a:r>
              <a:rPr lang="ur-PK" sz="3200" spc="-1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"یہ دیکھو کیا کہا جا رہا ہے؟یہ نہ دیکھو کون کہہ رہا ہے</a:t>
            </a:r>
            <a:r>
              <a:rPr lang="ur-PK" sz="3200" spc="-1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 (حضرت علی﷛)</a:t>
            </a:r>
            <a:endParaRPr lang="en-US" sz="3200" spc="-100" dirty="0">
              <a:solidFill>
                <a:srgbClr val="1A3F6D"/>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340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2A0E58AD-3140-499D-82D2-968D521DFA32}"/>
                                            </p:graphicEl>
                                          </p:spTgt>
                                        </p:tgtEl>
                                        <p:attrNameLst>
                                          <p:attrName>style.visibility</p:attrName>
                                        </p:attrNameLst>
                                      </p:cBhvr>
                                      <p:to>
                                        <p:strVal val="visible"/>
                                      </p:to>
                                    </p:set>
                                    <p:animEffect transition="in" filter="barn(inVertical)">
                                      <p:cBhvr>
                                        <p:cTn id="11" dur="500"/>
                                        <p:tgtEl>
                                          <p:spTgt spid="6">
                                            <p:graphicEl>
                                              <a:dgm id="{2A0E58AD-3140-499D-82D2-968D521DFA32}"/>
                                            </p:graphicEl>
                                          </p:spTgt>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6" presetClass="exit" presetSubtype="21" fill="hold" grpId="1" nodeType="withEffect">
                                  <p:stCondLst>
                                    <p:cond delay="0"/>
                                  </p:stCondLst>
                                  <p:childTnLst>
                                    <p:animEffect transition="out" filter="barn(inVertic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6">
                                            <p:graphicEl>
                                              <a:dgm id="{968AAB41-8215-4BE2-B323-4E54336C7BC8}"/>
                                            </p:graphicEl>
                                          </p:spTgt>
                                        </p:tgtEl>
                                        <p:attrNameLst>
                                          <p:attrName>style.visibility</p:attrName>
                                        </p:attrNameLst>
                                      </p:cBhvr>
                                      <p:to>
                                        <p:strVal val="visible"/>
                                      </p:to>
                                    </p:set>
                                    <p:animEffect transition="in" filter="barn(inVertical)">
                                      <p:cBhvr>
                                        <p:cTn id="31" dur="500"/>
                                        <p:tgtEl>
                                          <p:spTgt spid="6">
                                            <p:graphicEl>
                                              <a:dgm id="{968AAB41-8215-4BE2-B323-4E54336C7BC8}"/>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graphicEl>
                                              <a:dgm id="{D5B82449-B321-4FC8-93EA-B11E497121BF}"/>
                                            </p:graphicEl>
                                          </p:spTgt>
                                        </p:tgtEl>
                                        <p:attrNameLst>
                                          <p:attrName>style.visibility</p:attrName>
                                        </p:attrNameLst>
                                      </p:cBhvr>
                                      <p:to>
                                        <p:strVal val="visible"/>
                                      </p:to>
                                    </p:set>
                                    <p:animEffect transition="in" filter="barn(inVertical)">
                                      <p:cBhvr>
                                        <p:cTn id="36" dur="500"/>
                                        <p:tgtEl>
                                          <p:spTgt spid="6">
                                            <p:graphicEl>
                                              <a:dgm id="{D5B82449-B321-4FC8-93EA-B11E497121BF}"/>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
                                            <p:graphicEl>
                                              <a:dgm id="{7A875739-9DB3-48B1-9102-BF20D2628FF6}"/>
                                            </p:graphicEl>
                                          </p:spTgt>
                                        </p:tgtEl>
                                        <p:attrNameLst>
                                          <p:attrName>style.visibility</p:attrName>
                                        </p:attrNameLst>
                                      </p:cBhvr>
                                      <p:to>
                                        <p:strVal val="visible"/>
                                      </p:to>
                                    </p:set>
                                    <p:animEffect transition="in" filter="barn(inVertical)">
                                      <p:cBhvr>
                                        <p:cTn id="41" dur="500"/>
                                        <p:tgtEl>
                                          <p:spTgt spid="6">
                                            <p:graphicEl>
                                              <a:dgm id="{7A875739-9DB3-48B1-9102-BF20D2628FF6}"/>
                                            </p:graphicEl>
                                          </p:spTgt>
                                        </p:tgtEl>
                                      </p:cBhvr>
                                    </p:animEffect>
                                  </p:childTnLst>
                                </p:cTn>
                              </p:par>
                            </p:childTnLst>
                          </p:cTn>
                        </p:par>
                        <p:par>
                          <p:cTn id="42" fill="hold">
                            <p:stCondLst>
                              <p:cond delay="500"/>
                            </p:stCondLst>
                            <p:childTnLst>
                              <p:par>
                                <p:cTn id="43" presetID="16" presetClass="entr" presetSubtype="21"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0" repeatCount="indefinite" fill="hold" display="0">
                  <p:stCondLst>
                    <p:cond delay="indefinite"/>
                  </p:stCondLst>
                </p:cTn>
                <p:tgtEl>
                  <p:spTgt spid="71"/>
                </p:tgtEl>
              </p:cMediaNode>
            </p:video>
          </p:childTnLst>
        </p:cTn>
      </p:par>
    </p:tnLst>
    <p:bldLst>
      <p:bldGraphic spid="6" grpId="0" uiExpand="1">
        <p:bldSub>
          <a:bldDgm bld="one"/>
        </p:bldSub>
      </p:bldGraphic>
      <p:bldP spid="8" grpId="0" animBg="1"/>
      <p:bldP spid="8" grpId="1" animBg="1"/>
      <p:bldP spid="9" grpId="0"/>
      <p:bldP spid="9" grpId="1"/>
      <p:bldP spid="10"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22" y="0"/>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27819" y="562416"/>
            <a:ext cx="12192000" cy="1421928"/>
          </a:xfrm>
          <a:prstGeom prst="rect">
            <a:avLst/>
          </a:prstGeom>
        </p:spPr>
        <p:txBody>
          <a:bodyPr wrap="square">
            <a:spAutoFit/>
          </a:bodyPr>
          <a:lstStyle/>
          <a:p>
            <a:pPr algn="ctr" rtl="1">
              <a:lnSpc>
                <a:spcPct val="90000"/>
              </a:lnSpc>
            </a:pPr>
            <a:r>
              <a:rPr lang="ur-PK" sz="48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دعوت دینے والا کہے میں بھی </a:t>
            </a:r>
            <a:endParaRPr lang="ur-PK" sz="48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lnSpc>
                <a:spcPct val="90000"/>
              </a:lnSpc>
            </a:pPr>
            <a:r>
              <a:rPr lang="ur-PK" sz="48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عام </a:t>
            </a:r>
            <a:r>
              <a:rPr lang="ur-PK" sz="48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مسلمانوں میں سے ہوں</a:t>
            </a:r>
            <a:endParaRPr lang="en-US" sz="48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12" name="Content Placeholder 3"/>
          <p:cNvGraphicFramePr>
            <a:graphicFrameLocks/>
          </p:cNvGraphicFramePr>
          <p:nvPr>
            <p:extLst>
              <p:ext uri="{D42A27DB-BD31-4B8C-83A1-F6EECF244321}">
                <p14:modId xmlns:p14="http://schemas.microsoft.com/office/powerpoint/2010/main" val="2728403673"/>
              </p:ext>
            </p:extLst>
          </p:nvPr>
        </p:nvGraphicFramePr>
        <p:xfrm>
          <a:off x="2133600" y="1984344"/>
          <a:ext cx="7924800" cy="41526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16772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2">
                                            <p:graphicEl>
                                              <a:dgm id="{EE487FF6-6F0A-4769-A149-C6E60F0C1FC5}"/>
                                            </p:graphicEl>
                                          </p:spTgt>
                                        </p:tgtEl>
                                        <p:attrNameLst>
                                          <p:attrName>style.visibility</p:attrName>
                                        </p:attrNameLst>
                                      </p:cBhvr>
                                      <p:to>
                                        <p:strVal val="visible"/>
                                      </p:to>
                                    </p:set>
                                    <p:animEffect transition="in" filter="wipe(right)">
                                      <p:cBhvr>
                                        <p:cTn id="11" dur="500"/>
                                        <p:tgtEl>
                                          <p:spTgt spid="12">
                                            <p:graphicEl>
                                              <a:dgm id="{EE487FF6-6F0A-4769-A149-C6E60F0C1FC5}"/>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12">
                                            <p:graphicEl>
                                              <a:dgm id="{B0CC8467-6178-4D7F-9DD4-5CF7629721B7}"/>
                                            </p:graphicEl>
                                          </p:spTgt>
                                        </p:tgtEl>
                                        <p:attrNameLst>
                                          <p:attrName>style.visibility</p:attrName>
                                        </p:attrNameLst>
                                      </p:cBhvr>
                                      <p:to>
                                        <p:strVal val="visible"/>
                                      </p:to>
                                    </p:set>
                                    <p:animEffect transition="in" filter="wipe(right)">
                                      <p:cBhvr>
                                        <p:cTn id="15" dur="500"/>
                                        <p:tgtEl>
                                          <p:spTgt spid="12">
                                            <p:graphicEl>
                                              <a:dgm id="{B0CC8467-6178-4D7F-9DD4-5CF7629721B7}"/>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2">
                                            <p:graphicEl>
                                              <a:dgm id="{BC8996D3-D111-4AE2-8A38-DBBEF6B988BB}"/>
                                            </p:graphicEl>
                                          </p:spTgt>
                                        </p:tgtEl>
                                        <p:attrNameLst>
                                          <p:attrName>style.visibility</p:attrName>
                                        </p:attrNameLst>
                                      </p:cBhvr>
                                      <p:to>
                                        <p:strVal val="visible"/>
                                      </p:to>
                                    </p:set>
                                    <p:animEffect transition="in" filter="wipe(right)">
                                      <p:cBhvr>
                                        <p:cTn id="20" dur="500"/>
                                        <p:tgtEl>
                                          <p:spTgt spid="12">
                                            <p:graphicEl>
                                              <a:dgm id="{BC8996D3-D111-4AE2-8A38-DBBEF6B988BB}"/>
                                            </p:graphicEl>
                                          </p:spTgt>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12">
                                            <p:graphicEl>
                                              <a:dgm id="{F26ABBAA-7C52-4AB3-BD55-240D201196D7}"/>
                                            </p:graphicEl>
                                          </p:spTgt>
                                        </p:tgtEl>
                                        <p:attrNameLst>
                                          <p:attrName>style.visibility</p:attrName>
                                        </p:attrNameLst>
                                      </p:cBhvr>
                                      <p:to>
                                        <p:strVal val="visible"/>
                                      </p:to>
                                    </p:set>
                                    <p:animEffect transition="in" filter="wipe(right)">
                                      <p:cBhvr>
                                        <p:cTn id="24" dur="500"/>
                                        <p:tgtEl>
                                          <p:spTgt spid="12">
                                            <p:graphicEl>
                                              <a:dgm id="{F26ABBAA-7C52-4AB3-BD55-240D201196D7}"/>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2">
                                            <p:graphicEl>
                                              <a:dgm id="{984F0999-D040-4FB9-B42F-998942AD8F98}"/>
                                            </p:graphicEl>
                                          </p:spTgt>
                                        </p:tgtEl>
                                        <p:attrNameLst>
                                          <p:attrName>style.visibility</p:attrName>
                                        </p:attrNameLst>
                                      </p:cBhvr>
                                      <p:to>
                                        <p:strVal val="visible"/>
                                      </p:to>
                                    </p:set>
                                    <p:animEffect transition="in" filter="wipe(right)">
                                      <p:cBhvr>
                                        <p:cTn id="29" dur="500"/>
                                        <p:tgtEl>
                                          <p:spTgt spid="12">
                                            <p:graphicEl>
                                              <a:dgm id="{984F0999-D040-4FB9-B42F-998942AD8F98}"/>
                                            </p:graphicEl>
                                          </p:spTgt>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12">
                                            <p:graphicEl>
                                              <a:dgm id="{6B796469-C924-4C0A-890F-1D60F73DB73F}"/>
                                            </p:graphicEl>
                                          </p:spTgt>
                                        </p:tgtEl>
                                        <p:attrNameLst>
                                          <p:attrName>style.visibility</p:attrName>
                                        </p:attrNameLst>
                                      </p:cBhvr>
                                      <p:to>
                                        <p:strVal val="visible"/>
                                      </p:to>
                                    </p:set>
                                    <p:animEffect transition="in" filter="wipe(right)">
                                      <p:cBhvr>
                                        <p:cTn id="33" dur="500"/>
                                        <p:tgtEl>
                                          <p:spTgt spid="12">
                                            <p:graphicEl>
                                              <a:dgm id="{6B796469-C924-4C0A-890F-1D60F73DB73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71"/>
                </p:tgtEl>
              </p:cMediaNode>
            </p:video>
          </p:childTnLst>
        </p:cTn>
      </p:par>
    </p:tnLst>
    <p:bldLst>
      <p:bldGraphic spid="12" grpId="0" uiExpand="1">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22" y="0"/>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27819" y="740085"/>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آیت 34</a:t>
            </a:r>
            <a:endParaRPr lang="en-US" sz="60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3" name="Rectangle 2"/>
          <p:cNvSpPr/>
          <p:nvPr/>
        </p:nvSpPr>
        <p:spPr>
          <a:xfrm>
            <a:off x="1129959" y="2460663"/>
            <a:ext cx="9876438" cy="3120854"/>
          </a:xfrm>
          <a:prstGeom prst="rect">
            <a:avLst/>
          </a:prstGeom>
        </p:spPr>
        <p:txBody>
          <a:bodyPr wrap="square">
            <a:spAutoFit/>
          </a:bodyPr>
          <a:lstStyle/>
          <a:p>
            <a:pPr algn="ctr" rtl="1">
              <a:lnSpc>
                <a:spcPct val="120000"/>
              </a:lnSpc>
            </a:pPr>
            <a:r>
              <a:rPr lang="ur-PK" sz="40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وَ لَا تَسْتَوِي الْحَسَنَةُ وَ لَا السَّيِّئَةُ</a:t>
            </a:r>
            <a:r>
              <a:rPr lang="ur-PK" sz="4000" spc="-2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4000" dirty="0">
                <a:solidFill>
                  <a:srgbClr val="1A3F6D"/>
                </a:solidFill>
                <a:ea typeface="Calibri" panose="020F0502020204030204" pitchFamily="34" charset="0"/>
                <a:cs typeface="Jameel Noori Nastaleeq" panose="02000503000000020004" pitchFamily="2" charset="-78"/>
              </a:rPr>
              <a:t>اور نیکی و بدی برابر نہیں ہوتیں </a:t>
            </a:r>
            <a:r>
              <a:rPr lang="ur-PK" sz="4000" spc="-2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40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اِدْفَعْ بِالَّتِيْ هِيَ اَحْسَنُ </a:t>
            </a:r>
            <a:r>
              <a:rPr lang="ur-PK" sz="4000" spc="-2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 </a:t>
            </a:r>
            <a:r>
              <a:rPr lang="ur-PK" sz="4000" dirty="0">
                <a:solidFill>
                  <a:srgbClr val="1A3F6D"/>
                </a:solidFill>
                <a:ea typeface="Calibri" panose="020F0502020204030204" pitchFamily="34" charset="0"/>
                <a:cs typeface="Jameel Noori Nastaleeq" panose="02000503000000020004" pitchFamily="2" charset="-78"/>
              </a:rPr>
              <a:t>جواب دو (بدی کا) اُس طور پر جو بہت اچھا ہو  </a:t>
            </a:r>
            <a:r>
              <a:rPr lang="ur-PK" sz="4000" spc="-2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40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فَاِذَا الَّذِيْ بَيْنَكَ </a:t>
            </a:r>
            <a:endParaRPr lang="ur-PK" sz="40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endParaRPr>
          </a:p>
          <a:p>
            <a:pPr algn="ctr" rtl="1">
              <a:lnSpc>
                <a:spcPct val="120000"/>
              </a:lnSpc>
            </a:pPr>
            <a:r>
              <a:rPr lang="ur-PK" sz="40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وَ </a:t>
            </a:r>
            <a:r>
              <a:rPr lang="ur-PK" sz="40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بَيْنَهٗ عَدَاوَةٌ</a:t>
            </a:r>
            <a:r>
              <a:rPr lang="ur-PK" sz="4000" spc="-2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4000" dirty="0">
                <a:solidFill>
                  <a:srgbClr val="1A3F6D"/>
                </a:solidFill>
                <a:ea typeface="Calibri" panose="020F0502020204030204" pitchFamily="34" charset="0"/>
                <a:cs typeface="Jameel Noori Nastaleeq" panose="02000503000000020004" pitchFamily="2" charset="-78"/>
              </a:rPr>
              <a:t>تو وہ کہ جس کے اور تمہارے درمیان دشمنی ہے </a:t>
            </a:r>
            <a:r>
              <a:rPr lang="ur-PK" sz="4000" spc="-2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40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كَاَنَّهٗ وَلِيٌّ </a:t>
            </a:r>
            <a:r>
              <a:rPr lang="ur-PK" sz="40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حَمِيْمٌ</a:t>
            </a:r>
            <a:r>
              <a:rPr lang="ur-PK" sz="44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۰۰۳۴</a:t>
            </a:r>
            <a:r>
              <a:rPr lang="ur-PK" sz="4000" spc="-2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4000" dirty="0" smtClean="0">
                <a:solidFill>
                  <a:srgbClr val="1A3F6D"/>
                </a:solidFill>
                <a:ea typeface="Calibri" panose="020F0502020204030204" pitchFamily="34" charset="0"/>
                <a:cs typeface="Jameel Noori Nastaleeq" panose="02000503000000020004" pitchFamily="2" charset="-78"/>
              </a:rPr>
              <a:t>ایسے </a:t>
            </a:r>
            <a:r>
              <a:rPr lang="ur-PK" sz="4000" dirty="0">
                <a:solidFill>
                  <a:srgbClr val="1A3F6D"/>
                </a:solidFill>
                <a:ea typeface="Calibri" panose="020F0502020204030204" pitchFamily="34" charset="0"/>
                <a:cs typeface="Jameel Noori Nastaleeq" panose="02000503000000020004" pitchFamily="2" charset="-78"/>
              </a:rPr>
              <a:t>ہوجائے گا جیسے گرم جوش دوست ۔</a:t>
            </a:r>
            <a:endParaRPr lang="en-US" sz="4000" dirty="0">
              <a:solidFill>
                <a:srgbClr val="1A3F6D"/>
              </a:solidFill>
              <a:effectLst/>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Tree>
    <p:extLst>
      <p:ext uri="{BB962C8B-B14F-4D97-AF65-F5344CB8AC3E}">
        <p14:creationId xmlns:p14="http://schemas.microsoft.com/office/powerpoint/2010/main" val="49076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22" y="0"/>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27819" y="738266"/>
            <a:ext cx="12192000" cy="1107996"/>
          </a:xfrm>
          <a:prstGeom prst="rect">
            <a:avLst/>
          </a:prstGeom>
        </p:spPr>
        <p:txBody>
          <a:bodyPr wrap="square">
            <a:spAutoFit/>
          </a:bodyPr>
          <a:lstStyle/>
          <a:p>
            <a:pPr algn="ctr" rtl="1"/>
            <a:r>
              <a:rPr lang="ur-PK" sz="66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برائی کا جواب بھلائی سے</a:t>
            </a:r>
            <a:endParaRPr lang="en-US" sz="66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12" name="Content Placeholder 3"/>
          <p:cNvGraphicFramePr>
            <a:graphicFrameLocks/>
          </p:cNvGraphicFramePr>
          <p:nvPr>
            <p:extLst>
              <p:ext uri="{D42A27DB-BD31-4B8C-83A1-F6EECF244321}">
                <p14:modId xmlns:p14="http://schemas.microsoft.com/office/powerpoint/2010/main" val="3897202326"/>
              </p:ext>
            </p:extLst>
          </p:nvPr>
        </p:nvGraphicFramePr>
        <p:xfrm>
          <a:off x="1953378" y="2214562"/>
          <a:ext cx="8229600" cy="36447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43556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graphicEl>
                                              <a:dgm id="{2A0E58AD-3140-499D-82D2-968D521DFA32}"/>
                                            </p:graphicEl>
                                          </p:spTgt>
                                        </p:tgtEl>
                                        <p:attrNameLst>
                                          <p:attrName>style.visibility</p:attrName>
                                        </p:attrNameLst>
                                      </p:cBhvr>
                                      <p:to>
                                        <p:strVal val="visible"/>
                                      </p:to>
                                    </p:set>
                                    <p:animEffect transition="in" filter="fade">
                                      <p:cBhvr>
                                        <p:cTn id="11" dur="1000"/>
                                        <p:tgtEl>
                                          <p:spTgt spid="12">
                                            <p:graphicEl>
                                              <a:dgm id="{2A0E58AD-3140-499D-82D2-968D521DFA32}"/>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graphicEl>
                                              <a:dgm id="{968AAB41-8215-4BE2-B323-4E54336C7BC8}"/>
                                            </p:graphicEl>
                                          </p:spTgt>
                                        </p:tgtEl>
                                        <p:attrNameLst>
                                          <p:attrName>style.visibility</p:attrName>
                                        </p:attrNameLst>
                                      </p:cBhvr>
                                      <p:to>
                                        <p:strVal val="visible"/>
                                      </p:to>
                                    </p:set>
                                    <p:animEffect transition="in" filter="fade">
                                      <p:cBhvr>
                                        <p:cTn id="16" dur="1000"/>
                                        <p:tgtEl>
                                          <p:spTgt spid="12">
                                            <p:graphicEl>
                                              <a:dgm id="{968AAB41-8215-4BE2-B323-4E54336C7BC8}"/>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graphicEl>
                                              <a:dgm id="{D5B82449-B321-4FC8-93EA-B11E497121BF}"/>
                                            </p:graphicEl>
                                          </p:spTgt>
                                        </p:tgtEl>
                                        <p:attrNameLst>
                                          <p:attrName>style.visibility</p:attrName>
                                        </p:attrNameLst>
                                      </p:cBhvr>
                                      <p:to>
                                        <p:strVal val="visible"/>
                                      </p:to>
                                    </p:set>
                                    <p:animEffect transition="in" filter="fade">
                                      <p:cBhvr>
                                        <p:cTn id="21" dur="1000"/>
                                        <p:tgtEl>
                                          <p:spTgt spid="12">
                                            <p:graphicEl>
                                              <a:dgm id="{D5B82449-B321-4FC8-93EA-B11E497121B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12"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22" y="0"/>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27819" y="73826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آیت 35</a:t>
            </a:r>
            <a:endParaRPr lang="en-US" sz="60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2" name="Rectangle 1"/>
          <p:cNvSpPr/>
          <p:nvPr/>
        </p:nvSpPr>
        <p:spPr>
          <a:xfrm>
            <a:off x="1022879" y="2026573"/>
            <a:ext cx="10090598" cy="1421928"/>
          </a:xfrm>
          <a:prstGeom prst="rect">
            <a:avLst/>
          </a:prstGeom>
        </p:spPr>
        <p:txBody>
          <a:bodyPr wrap="square">
            <a:spAutoFit/>
          </a:bodyPr>
          <a:lstStyle/>
          <a:p>
            <a:pPr algn="ctr" rtl="1">
              <a:lnSpc>
                <a:spcPct val="120000"/>
              </a:lnSpc>
            </a:pPr>
            <a:r>
              <a:rPr lang="ur-PK" sz="36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وَ مَا يُلَقّٰىهَاۤ اِلَّا الَّذِيْنَ صَبَرُوْا١ۚ …</a:t>
            </a:r>
            <a:r>
              <a:rPr lang="ur-PK" sz="3600" dirty="0">
                <a:solidFill>
                  <a:srgbClr val="1A3F6D"/>
                </a:solidFill>
                <a:ea typeface="Calibri" panose="020F0502020204030204" pitchFamily="34" charset="0"/>
                <a:cs typeface="Jameel Noori Nastaleeq" panose="02000503000000020004" pitchFamily="2" charset="-78"/>
              </a:rPr>
              <a:t>اور نہیں ملتی یہ سعادت مگر اُن کو جنہوں نے صبر کیا </a:t>
            </a:r>
            <a:r>
              <a:rPr lang="ur-PK" sz="36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  </a:t>
            </a:r>
            <a:endParaRPr lang="ur-PK" sz="36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endParaRPr>
          </a:p>
          <a:p>
            <a:pPr algn="ctr" rtl="1">
              <a:lnSpc>
                <a:spcPct val="120000"/>
              </a:lnSpc>
            </a:pPr>
            <a:r>
              <a:rPr lang="ur-PK" sz="3600" spc="-1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وَ </a:t>
            </a:r>
            <a:r>
              <a:rPr lang="ur-PK" sz="3600" spc="-1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مَا يُلَقّٰىهَاۤ اِلَّا ذُوْ حَظٍّ </a:t>
            </a:r>
            <a:r>
              <a:rPr lang="ur-PK" sz="3600" spc="-1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عَظِيْمٍ</a:t>
            </a:r>
            <a:r>
              <a:rPr lang="fa-IR" sz="3600" spc="-100" dirty="0" smtClean="0">
                <a:solidFill>
                  <a:srgbClr val="1A3F6D"/>
                </a:solidFill>
                <a:latin typeface="Al Qalam Quran Publisher" panose="02040503050201020203" pitchFamily="18" charset="-78"/>
                <a:cs typeface="Al Qalam Quran Publisher" panose="02040503050201020203" pitchFamily="18" charset="-78"/>
              </a:rPr>
              <a:t>۰۰۳۵</a:t>
            </a:r>
            <a:r>
              <a:rPr lang="ur-PK" sz="3600" spc="-1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 </a:t>
            </a:r>
            <a:r>
              <a:rPr lang="ur-PK" sz="3600" spc="-100" dirty="0">
                <a:solidFill>
                  <a:srgbClr val="1A3F6D"/>
                </a:solidFill>
                <a:ea typeface="Calibri" panose="020F0502020204030204" pitchFamily="34" charset="0"/>
                <a:cs typeface="Jameel Noori Nastaleeq" panose="02000503000000020004" pitchFamily="2" charset="-78"/>
              </a:rPr>
              <a:t>اور نہیں ملتی یہ سعادت مگر اُن کو جو بڑے نصیب والے ہیں </a:t>
            </a:r>
            <a:r>
              <a:rPr lang="ur-PK" sz="3600" dirty="0">
                <a:solidFill>
                  <a:srgbClr val="1A3F6D"/>
                </a:solidFill>
                <a:ea typeface="Calibri" panose="020F0502020204030204" pitchFamily="34" charset="0"/>
                <a:cs typeface="Jameel Noori Nastaleeq" panose="02000503000000020004" pitchFamily="2" charset="-78"/>
              </a:rPr>
              <a:t>۔</a:t>
            </a:r>
            <a:endParaRPr lang="en-US" sz="36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
        <p:nvSpPr>
          <p:cNvPr id="7" name="Rounded Rectangle 6"/>
          <p:cNvSpPr/>
          <p:nvPr/>
        </p:nvSpPr>
        <p:spPr>
          <a:xfrm>
            <a:off x="1943771" y="3818456"/>
            <a:ext cx="8304458" cy="1441169"/>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2009022" y="3891150"/>
            <a:ext cx="8173956" cy="1297278"/>
          </a:xfrm>
          <a:prstGeom prst="rect">
            <a:avLst/>
          </a:prstGeom>
        </p:spPr>
        <p:txBody>
          <a:bodyPr wrap="square">
            <a:spAutoFit/>
          </a:bodyPr>
          <a:lstStyle/>
          <a:p>
            <a:pPr marR="0" lvl="0" algn="ctr" rtl="1">
              <a:lnSpc>
                <a:spcPct val="110000"/>
              </a:lnSpc>
              <a:spcBef>
                <a:spcPts val="0"/>
              </a:spcBef>
              <a:spcAft>
                <a:spcPts val="0"/>
              </a:spcAft>
              <a:buSzPts val="1000"/>
            </a:pPr>
            <a:r>
              <a:rPr lang="ur-PK" sz="3600" dirty="0">
                <a:solidFill>
                  <a:srgbClr val="1A3F6D"/>
                </a:solidFill>
                <a:latin typeface="Calibri" panose="020F0502020204030204" pitchFamily="34" charset="0"/>
                <a:ea typeface="Calibri" panose="020F0502020204030204" pitchFamily="34" charset="0"/>
                <a:cs typeface="Jameel Noori Nastaleeq" panose="02000503000000020004" pitchFamily="2" charset="-78"/>
              </a:rPr>
              <a:t>برائی کے جواب میں خاموش رہنا بھی آسان نہیں لیکن اِس کا جواب بھلائی سے دینا واقعی مشکل ، بہت بڑی سعادت اور بڑے نصیب کی بات ہے</a:t>
            </a:r>
            <a:endParaRPr lang="en-US" sz="3200" dirty="0">
              <a:solidFill>
                <a:srgbClr val="1A3F6D"/>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37662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71"/>
                </p:tgtEl>
              </p:cMediaNode>
            </p:video>
          </p:childTnLst>
        </p:cTn>
      </p:par>
    </p:tnLst>
    <p:bldLst>
      <p:bldP spid="7"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22" y="0"/>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27819" y="73826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آیت 36</a:t>
            </a:r>
            <a:endParaRPr lang="en-US" sz="60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2" name="Rectangle 1"/>
          <p:cNvSpPr/>
          <p:nvPr/>
        </p:nvSpPr>
        <p:spPr>
          <a:xfrm>
            <a:off x="1022879" y="2026573"/>
            <a:ext cx="10090598" cy="1815882"/>
          </a:xfrm>
          <a:prstGeom prst="rect">
            <a:avLst/>
          </a:prstGeom>
        </p:spPr>
        <p:txBody>
          <a:bodyPr wrap="square">
            <a:spAutoFit/>
          </a:bodyPr>
          <a:lstStyle/>
          <a:p>
            <a:pPr algn="ctr" rtl="1"/>
            <a:r>
              <a:rPr lang="ur-PK" sz="32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وَ اِمَّا يَنْزَغَنَّكَ مِنَ الشَّيْطٰنِ نَزْغٌ</a:t>
            </a:r>
            <a:r>
              <a:rPr lang="ur-PK" sz="40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3200" dirty="0">
                <a:solidFill>
                  <a:srgbClr val="1A3F6D"/>
                </a:solidFill>
                <a:ea typeface="Calibri" panose="020F0502020204030204" pitchFamily="34" charset="0"/>
                <a:cs typeface="Jameel Noori Nastaleeq" panose="02000503000000020004" pitchFamily="2" charset="-78"/>
              </a:rPr>
              <a:t>اور اگر لگ ہی جائے تجھے شیطان کی طرف سے کوئی  چُوک </a:t>
            </a:r>
            <a:r>
              <a:rPr lang="ur-PK" sz="40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 </a:t>
            </a:r>
            <a:r>
              <a:rPr lang="ur-PK" sz="32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فَاسْتَعِذْ بِاللّٰهِ </a:t>
            </a:r>
            <a:r>
              <a:rPr lang="ur-PK" sz="40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3200" dirty="0">
                <a:solidFill>
                  <a:srgbClr val="1A3F6D"/>
                </a:solidFill>
                <a:ea typeface="Calibri" panose="020F0502020204030204" pitchFamily="34" charset="0"/>
                <a:cs typeface="Jameel Noori Nastaleeq" panose="02000503000000020004" pitchFamily="2" charset="-78"/>
              </a:rPr>
              <a:t>تو پناہ کی التجاکر اللہ سے  </a:t>
            </a:r>
            <a:r>
              <a:rPr lang="ur-PK" sz="40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32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اِنَّهٗ هُوَ السَّمِيْعُ الْعَلِيْمُ۰۰۳۶ </a:t>
            </a:r>
            <a:r>
              <a:rPr lang="ur-PK" sz="3200" dirty="0">
                <a:solidFill>
                  <a:srgbClr val="1A3F6D"/>
                </a:solidFill>
                <a:ea typeface="Calibri" panose="020F0502020204030204" pitchFamily="34" charset="0"/>
                <a:cs typeface="Jameel Noori Nastaleeq" panose="02000503000000020004" pitchFamily="2" charset="-78"/>
              </a:rPr>
              <a:t>بے شک وہ بہت سننے والا اور سب علم رکھنے والا ہے۔</a:t>
            </a:r>
            <a:endParaRPr lang="en-US" sz="32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endParaRPr>
          </a:p>
        </p:txBody>
      </p:sp>
      <p:graphicFrame>
        <p:nvGraphicFramePr>
          <p:cNvPr id="9" name="Content Placeholder 3"/>
          <p:cNvGraphicFramePr>
            <a:graphicFrameLocks/>
          </p:cNvGraphicFramePr>
          <p:nvPr>
            <p:extLst>
              <p:ext uri="{D42A27DB-BD31-4B8C-83A1-F6EECF244321}">
                <p14:modId xmlns:p14="http://schemas.microsoft.com/office/powerpoint/2010/main" val="4074122690"/>
              </p:ext>
            </p:extLst>
          </p:nvPr>
        </p:nvGraphicFramePr>
        <p:xfrm>
          <a:off x="2113125" y="3915148"/>
          <a:ext cx="7910106" cy="194420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Rounded Rectangle 9"/>
          <p:cNvSpPr/>
          <p:nvPr/>
        </p:nvSpPr>
        <p:spPr>
          <a:xfrm>
            <a:off x="1949633" y="3932088"/>
            <a:ext cx="8298596" cy="2125995"/>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1943771" y="3995980"/>
            <a:ext cx="8304458" cy="2062103"/>
          </a:xfrm>
          <a:prstGeom prst="rect">
            <a:avLst/>
          </a:prstGeom>
        </p:spPr>
        <p:txBody>
          <a:bodyPr wrap="square">
            <a:spAutoFit/>
          </a:bodyPr>
          <a:lstStyle/>
          <a:p>
            <a:pPr marR="228600" algn="ctr" rtl="1"/>
            <a:r>
              <a:rPr lang="ur-PK" sz="36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وَ قُلْ رَّبِّ اَعُوْذُ بِكَ مِنْ هَمَزٰتِ الشَّيٰطِيْنِۙ۰۰۹۷ وَ اَعُوْذُ بِكَ رَبِّ اَنْ يَّحْضُرُوْنِ۰۰۹۸ </a:t>
            </a: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a:t>
            </a:r>
            <a:r>
              <a:rPr lang="ur-PK" sz="28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المؤمنون: </a:t>
            </a: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97-98</a:t>
            </a:r>
            <a:r>
              <a:rPr lang="ur-PK" sz="28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R="228600" algn="ctr" rtl="1"/>
            <a:r>
              <a:rPr lang="ur-PK" sz="3200" spc="-1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"اور(اے نبیﷺ)یوں دعاکیجئے کہ ا ے اللہ! میں شیطانوں کے وسوسوں سے تیری پناہ مانگتا ہوں اور اے اللہ! اِس سے بھی تیری پناہ مانگتا ہوں کہ وہ میرے پاس آ موجود ہوں"۔</a:t>
            </a:r>
            <a:endParaRPr lang="en-US" sz="3200" spc="-100" dirty="0">
              <a:solidFill>
                <a:srgbClr val="1A3F6D"/>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346247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2A0E58AD-3140-499D-82D2-968D521DFA32}"/>
                                            </p:graphicEl>
                                          </p:spTgt>
                                        </p:tgtEl>
                                        <p:attrNameLst>
                                          <p:attrName>style.visibility</p:attrName>
                                        </p:attrNameLst>
                                      </p:cBhvr>
                                      <p:to>
                                        <p:strVal val="visible"/>
                                      </p:to>
                                    </p:set>
                                    <p:animEffect transition="in" filter="barn(inVertical)">
                                      <p:cBhvr>
                                        <p:cTn id="11" dur="500"/>
                                        <p:tgtEl>
                                          <p:spTgt spid="9">
                                            <p:graphicEl>
                                              <a:dgm id="{2A0E58AD-3140-499D-82D2-968D521DFA32}"/>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repeatCount="indefinite" fill="hold" display="0">
                  <p:stCondLst>
                    <p:cond delay="indefinite"/>
                  </p:stCondLst>
                </p:cTn>
                <p:tgtEl>
                  <p:spTgt spid="71"/>
                </p:tgtEl>
              </p:cMediaNode>
            </p:video>
          </p:childTnLst>
        </p:cTn>
      </p:par>
    </p:tnLst>
    <p:bldLst>
      <p:bldGraphic spid="9" grpId="0">
        <p:bldSub>
          <a:bldDgm bld="one"/>
        </p:bldSub>
      </p:bldGraphic>
      <p:bldP spid="10"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5" name="Rectangle 4"/>
          <p:cNvSpPr/>
          <p:nvPr/>
        </p:nvSpPr>
        <p:spPr>
          <a:xfrm>
            <a:off x="1073672" y="2156132"/>
            <a:ext cx="10036627" cy="2631490"/>
          </a:xfrm>
          <a:prstGeom prst="rect">
            <a:avLst/>
          </a:prstGeom>
        </p:spPr>
        <p:txBody>
          <a:bodyPr wrap="square">
            <a:spAutoFit/>
          </a:bodyPr>
          <a:lstStyle/>
          <a:p>
            <a:pPr algn="ctr" rtl="1">
              <a:spcAft>
                <a:spcPts val="600"/>
              </a:spcAft>
            </a:pPr>
            <a:r>
              <a:rPr lang="ur-PK" sz="6000" i="1"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درسِ </a:t>
            </a:r>
            <a:r>
              <a:rPr lang="ur-PK" sz="60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پنجم:</a:t>
            </a:r>
            <a:endParaRPr lang="en-US"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80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"حظِّ عظیم"</a:t>
            </a:r>
          </a:p>
        </p:txBody>
      </p:sp>
      <p:sp>
        <p:nvSpPr>
          <p:cNvPr id="6" name="TextBox 5"/>
          <p:cNvSpPr txBox="1"/>
          <p:nvPr/>
        </p:nvSpPr>
        <p:spPr>
          <a:xfrm>
            <a:off x="1073675" y="4894105"/>
            <a:ext cx="10036627" cy="830997"/>
          </a:xfrm>
          <a:prstGeom prst="rect">
            <a:avLst/>
          </a:prstGeom>
          <a:noFill/>
        </p:spPr>
        <p:txBody>
          <a:bodyPr wrap="square" rtlCol="0">
            <a:spAutoFit/>
          </a:bodyPr>
          <a:lstStyle/>
          <a:p>
            <a:pPr algn="ctr" rtl="1"/>
            <a:r>
              <a:rPr lang="ur-PK"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سورۃ </a:t>
            </a:r>
            <a:r>
              <a:rPr lang="ur-PK" sz="480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حٰم السجدۃ آیات30تا  36 کی </a:t>
            </a:r>
            <a:r>
              <a:rPr lang="ur-PK"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روشنی میں</a:t>
            </a:r>
            <a:endParaRPr lang="en-US"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7971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3044" y="698874"/>
            <a:ext cx="12192000" cy="1107996"/>
          </a:xfrm>
          <a:prstGeom prst="rect">
            <a:avLst/>
          </a:prstGeom>
        </p:spPr>
        <p:txBody>
          <a:bodyPr wrap="square">
            <a:spAutoFit/>
          </a:bodyPr>
          <a:lstStyle/>
          <a:p>
            <a:pPr algn="ctr" rtl="1"/>
            <a:r>
              <a:rPr lang="ur-PK" sz="66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حظِّ عظیم</a:t>
            </a:r>
            <a:endParaRPr lang="en-US" sz="66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7" name="Rectangle 6"/>
          <p:cNvSpPr/>
          <p:nvPr/>
        </p:nvSpPr>
        <p:spPr>
          <a:xfrm>
            <a:off x="1334531" y="2195794"/>
            <a:ext cx="9305248" cy="769441"/>
          </a:xfrm>
          <a:prstGeom prst="rect">
            <a:avLst/>
          </a:prstGeom>
        </p:spPr>
        <p:txBody>
          <a:bodyPr wrap="square">
            <a:spAutoFit/>
          </a:bodyPr>
          <a:lstStyle/>
          <a:p>
            <a:pPr marL="742950" indent="-742950" algn="r" rtl="1">
              <a:buClr>
                <a:srgbClr val="1D508F"/>
              </a:buClr>
              <a:buFont typeface="+mj-lt"/>
              <a:buAutoNum type="arabicParenR"/>
            </a:pPr>
            <a:r>
              <a:rPr lang="ur-PK" sz="4400" spc="-100" dirty="0" smtClean="0">
                <a:solidFill>
                  <a:srgbClr val="1D508F"/>
                </a:solidFill>
                <a:latin typeface="Jameel Noori Nastaleeq" panose="02000503000000020004" pitchFamily="2" charset="-78"/>
                <a:cs typeface="Jameel Noori Nastaleeq" panose="02000503000000020004" pitchFamily="2" charset="-78"/>
              </a:rPr>
              <a:t>استقامت کے کتنے پہلو ہیں؟</a:t>
            </a:r>
            <a:endParaRPr lang="en-US" sz="4400" spc="-100" dirty="0">
              <a:solidFill>
                <a:srgbClr val="1D508F"/>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853955" y="313529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349336" y="3123246"/>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853955" y="4361344"/>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5959420" y="3284251"/>
            <a:ext cx="4147221" cy="646331"/>
          </a:xfrm>
          <a:prstGeom prst="rect">
            <a:avLst/>
          </a:prstGeom>
        </p:spPr>
        <p:txBody>
          <a:bodyPr wrap="square">
            <a:spAutoFit/>
          </a:bodyPr>
          <a:lstStyle/>
          <a:p>
            <a:pPr marL="568325" indent="-568325" algn="ctr" rtl="1">
              <a:buSzPct val="90000"/>
              <a:buFont typeface="+mj-lt"/>
              <a:buAutoNum type="alphaUcPeriod"/>
            </a:pPr>
            <a:r>
              <a:rPr lang="ur-PK" sz="3600" spc="-10" dirty="0" smtClean="0">
                <a:solidFill>
                  <a:schemeClr val="bg1"/>
                </a:solidFill>
                <a:ea typeface="Calibri" panose="020F0502020204030204" pitchFamily="34" charset="0"/>
                <a:cs typeface="Jameel Noori Nastaleeq" panose="02000503000000020004" pitchFamily="2" charset="-78"/>
              </a:rPr>
              <a:t>دو</a:t>
            </a:r>
            <a:endParaRPr lang="en-US" sz="3600" dirty="0">
              <a:solidFill>
                <a:schemeClr val="bg1"/>
              </a:solidFill>
            </a:endParaRPr>
          </a:p>
        </p:txBody>
      </p:sp>
      <p:sp>
        <p:nvSpPr>
          <p:cNvPr id="12" name="Rectangle 11"/>
          <p:cNvSpPr/>
          <p:nvPr/>
        </p:nvSpPr>
        <p:spPr>
          <a:xfrm>
            <a:off x="1349336" y="3316066"/>
            <a:ext cx="4252686" cy="646331"/>
          </a:xfrm>
          <a:prstGeom prst="rect">
            <a:avLst/>
          </a:prstGeom>
        </p:spPr>
        <p:txBody>
          <a:bodyPr wrap="square">
            <a:spAutoFit/>
          </a:bodyPr>
          <a:lstStyle/>
          <a:p>
            <a:pPr marL="387350" indent="-387350" algn="ctr" rtl="1">
              <a:buSzPct val="90000"/>
              <a:buFont typeface="+mj-lt"/>
              <a:buAutoNum type="alphaUcPeriod" startAt="2"/>
            </a:pPr>
            <a:r>
              <a:rPr lang="ur-PK" sz="3600" spc="-10" dirty="0" smtClean="0">
                <a:solidFill>
                  <a:schemeClr val="bg1"/>
                </a:solidFill>
                <a:ea typeface="Calibri" panose="020F0502020204030204" pitchFamily="34" charset="0"/>
                <a:cs typeface="Jameel Noori Nastaleeq" panose="02000503000000020004" pitchFamily="2" charset="-78"/>
              </a:rPr>
              <a:t>تین</a:t>
            </a:r>
            <a:endParaRPr lang="en-US" sz="3600" dirty="0">
              <a:solidFill>
                <a:schemeClr val="bg1"/>
              </a:solidFill>
            </a:endParaRPr>
          </a:p>
        </p:txBody>
      </p:sp>
      <p:sp>
        <p:nvSpPr>
          <p:cNvPr id="13" name="Rectangle 12"/>
          <p:cNvSpPr/>
          <p:nvPr/>
        </p:nvSpPr>
        <p:spPr>
          <a:xfrm>
            <a:off x="5853955" y="4497258"/>
            <a:ext cx="4227600" cy="646331"/>
          </a:xfrm>
          <a:prstGeom prst="rect">
            <a:avLst/>
          </a:prstGeom>
        </p:spPr>
        <p:txBody>
          <a:bodyPr wrap="square">
            <a:spAutoFit/>
          </a:bodyPr>
          <a:lstStyle/>
          <a:p>
            <a:pPr marL="387350" indent="-387350" algn="ctr" rtl="1">
              <a:buSzPct val="90000"/>
              <a:buFont typeface="+mj-lt"/>
              <a:buAutoNum type="alphaUcPeriod" startAt="3"/>
            </a:pPr>
            <a:r>
              <a:rPr lang="ur-PK" sz="3600" spc="-100" dirty="0" smtClean="0">
                <a:solidFill>
                  <a:schemeClr val="bg1"/>
                </a:solidFill>
                <a:ea typeface="Calibri" panose="020F0502020204030204" pitchFamily="34" charset="0"/>
                <a:cs typeface="Jameel Noori Nastaleeq" panose="02000503000000020004" pitchFamily="2" charset="-78"/>
              </a:rPr>
              <a:t>چھ</a:t>
            </a:r>
            <a:endParaRPr lang="en-US" sz="3600" spc="-100" dirty="0">
              <a:solidFill>
                <a:schemeClr val="bg1"/>
              </a:solidFill>
            </a:endParaRPr>
          </a:p>
        </p:txBody>
      </p:sp>
      <p:sp>
        <p:nvSpPr>
          <p:cNvPr id="14" name="Rounded Rectangle 13"/>
          <p:cNvSpPr/>
          <p:nvPr/>
        </p:nvSpPr>
        <p:spPr>
          <a:xfrm>
            <a:off x="1366011" y="4383041"/>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366011" y="4518955"/>
            <a:ext cx="4227600" cy="646331"/>
          </a:xfrm>
          <a:prstGeom prst="rect">
            <a:avLst/>
          </a:prstGeom>
        </p:spPr>
        <p:txBody>
          <a:bodyPr wrap="square">
            <a:spAutoFit/>
          </a:bodyPr>
          <a:lstStyle/>
          <a:p>
            <a:pPr marL="576263" indent="-576263" algn="ctr" rtl="1">
              <a:buSzPct val="90000"/>
              <a:buFont typeface="+mj-lt"/>
              <a:buAutoNum type="alphaUcPeriod" startAt="4"/>
            </a:pPr>
            <a:r>
              <a:rPr lang="ur-PK" sz="3600" spc="-10" dirty="0" smtClean="0">
                <a:solidFill>
                  <a:schemeClr val="bg1"/>
                </a:solidFill>
                <a:ea typeface="Calibri" panose="020F0502020204030204" pitchFamily="34" charset="0"/>
                <a:cs typeface="Jameel Noori Nastaleeq" panose="02000503000000020004" pitchFamily="2" charset="-78"/>
              </a:rPr>
              <a:t>سات</a:t>
            </a:r>
            <a:endParaRPr lang="en-US" sz="3600" dirty="0">
              <a:solidFill>
                <a:schemeClr val="bg1"/>
              </a:solidFill>
            </a:endParaRPr>
          </a:p>
        </p:txBody>
      </p:sp>
    </p:spTree>
    <p:extLst>
      <p:ext uri="{BB962C8B-B14F-4D97-AF65-F5344CB8AC3E}">
        <p14:creationId xmlns:p14="http://schemas.microsoft.com/office/powerpoint/2010/main" val="381172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par>
                          <p:cTn id="19" fill="hold">
                            <p:stCondLst>
                              <p:cond delay="7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par>
                          <p:cTn id="26" fill="hold">
                            <p:stCondLst>
                              <p:cond delay="12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par>
                          <p:cTn id="33" fill="hold">
                            <p:stCondLst>
                              <p:cond delay="17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19050" y="785138"/>
            <a:ext cx="12192000" cy="861774"/>
          </a:xfrm>
          <a:prstGeom prst="rect">
            <a:avLst/>
          </a:prstGeom>
        </p:spPr>
        <p:txBody>
          <a:bodyPr wrap="square">
            <a:spAutoFit/>
          </a:bodyPr>
          <a:lstStyle/>
          <a:p>
            <a:pPr algn="ctr" rtl="1"/>
            <a:r>
              <a:rPr lang="ur-PK" sz="5000" b="1" kern="0" spc="50" dirty="0" smtClean="0">
                <a:ln w="0"/>
                <a:solidFill>
                  <a:prstClr val="white"/>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حٰم السجدۃ</a:t>
            </a:r>
            <a:r>
              <a:rPr lang="ur-PK" sz="5000" b="1" kern="0" spc="50" dirty="0" smtClean="0">
                <a:ln w="0"/>
                <a:solidFill>
                  <a:prstClr val="white"/>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آیات30تا36</a:t>
            </a:r>
            <a:endParaRPr lang="en-US" sz="5000" b="1" kern="0" spc="50" dirty="0">
              <a:ln w="0"/>
              <a:solidFill>
                <a:prstClr val="white"/>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24" name="Table 23"/>
          <p:cNvGraphicFramePr>
            <a:graphicFrameLocks noGrp="1"/>
          </p:cNvGraphicFramePr>
          <p:nvPr>
            <p:extLst>
              <p:ext uri="{D42A27DB-BD31-4B8C-83A1-F6EECF244321}">
                <p14:modId xmlns:p14="http://schemas.microsoft.com/office/powerpoint/2010/main" val="1175079833"/>
              </p:ext>
            </p:extLst>
          </p:nvPr>
        </p:nvGraphicFramePr>
        <p:xfrm>
          <a:off x="1178056" y="2386075"/>
          <a:ext cx="9383486" cy="2284641"/>
        </p:xfrm>
        <a:graphic>
          <a:graphicData uri="http://schemas.openxmlformats.org/drawingml/2006/table">
            <a:tbl>
              <a:tblPr rtl="1" firstRow="1" firstCol="1" bandRow="1"/>
              <a:tblGrid>
                <a:gridCol w="4928629"/>
                <a:gridCol w="4454857"/>
              </a:tblGrid>
              <a:tr h="2284641">
                <a:tc>
                  <a:txBody>
                    <a:bodyPr/>
                    <a:lstStyle/>
                    <a:p>
                      <a:pPr marL="228600" marR="228600" algn="just" rtl="1">
                        <a:lnSpc>
                          <a:spcPts val="2400"/>
                        </a:lnSpc>
                        <a:spcBef>
                          <a:spcPts val="0"/>
                        </a:spcBef>
                        <a:spcAft>
                          <a:spcPts val="0"/>
                        </a:spcAft>
                      </a:pPr>
                      <a:r>
                        <a:rPr lang="ur-PK" sz="36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rPr>
                        <a:t>اَعُوْذُ بِاللّٰهِ مِنَ الشَّيْطٰنِ الرَّجِيْمِ۰۰</a:t>
                      </a:r>
                      <a:endParaRPr lang="en-US" sz="32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endParaRPr>
                    </a:p>
                  </a:txBody>
                  <a:tcPr marL="68580" marR="68580" marT="0" marB="0">
                    <a:lnL>
                      <a:noFill/>
                    </a:lnL>
                    <a:lnR>
                      <a:noFill/>
                    </a:lnR>
                    <a:lnT>
                      <a:noFill/>
                    </a:lnT>
                    <a:lnB>
                      <a:noFill/>
                    </a:lnB>
                  </a:tcPr>
                </a:tc>
                <a:tc>
                  <a:txBody>
                    <a:bodyPr/>
                    <a:lstStyle/>
                    <a:p>
                      <a:pPr marL="228600" marR="228600" algn="just" rtl="1">
                        <a:lnSpc>
                          <a:spcPts val="2400"/>
                        </a:lnSpc>
                        <a:spcBef>
                          <a:spcPts val="0"/>
                        </a:spcBef>
                        <a:spcAft>
                          <a:spcPts val="0"/>
                        </a:spcAft>
                      </a:pPr>
                      <a:r>
                        <a:rPr lang="ur-PK" sz="36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rPr>
                        <a:t>بِسْمِ اللّٰهِ الرَّحْمٰنِ الرَّحِيْمِ۰۰</a:t>
                      </a:r>
                      <a:endParaRPr lang="en-US" sz="32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endParaRPr>
                    </a:p>
                  </a:txBody>
                  <a:tcPr marL="68580" marR="68580" marT="0" marB="0">
                    <a:lnL>
                      <a:noFill/>
                    </a:lnL>
                    <a:lnR>
                      <a:noFill/>
                    </a:lnR>
                    <a:lnT>
                      <a:noFill/>
                    </a:lnT>
                    <a:lnB>
                      <a:noFill/>
                    </a:lnB>
                  </a:tcPr>
                </a:tc>
              </a:tr>
            </a:tbl>
          </a:graphicData>
        </a:graphic>
      </p:graphicFrame>
      <p:sp>
        <p:nvSpPr>
          <p:cNvPr id="25" name="Rectangle 2"/>
          <p:cNvSpPr>
            <a:spLocks noChangeArrowheads="1"/>
          </p:cNvSpPr>
          <p:nvPr/>
        </p:nvSpPr>
        <p:spPr bwMode="auto">
          <a:xfrm>
            <a:off x="1178056" y="2906543"/>
            <a:ext cx="9829800" cy="3083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rtl="1" eaLnBrk="0" fontAlgn="base" hangingPunct="0">
              <a:lnSpc>
                <a:spcPct val="120000"/>
              </a:lnSpc>
              <a:spcBef>
                <a:spcPct val="0"/>
              </a:spcBef>
              <a:spcAft>
                <a:spcPct val="0"/>
              </a:spcAft>
            </a:pPr>
            <a:r>
              <a:rPr lang="ur-PK" altLang="en-US" sz="540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Times New Roman" panose="02020603050405020304" pitchFamily="18" charset="0"/>
                <a:cs typeface="Al Qalam Quran Publisher" panose="02040503050201020203" pitchFamily="18" charset="-78"/>
              </a:rPr>
              <a:t>اِنَّ الَّذِيْنَ قَالُوْا رَبُّنَا اللّٰهُ ثُمَّ اسْتَقَامُوْا تَتَنَزَّلُ عَلَيْهِمُ الْمَلٰٓىِٕكَةُ اَلَّا تَخَافُوْا وَ لَا تَحْزَنُوْا وَ اَبْشِرُوْا بِالْجَنَّةِ الَّتِيْ كُنْتُمْ تُوْعَدُوْنَ۰۰۳۰</a:t>
            </a:r>
          </a:p>
        </p:txBody>
      </p:sp>
    </p:spTree>
    <p:extLst>
      <p:ext uri="{BB962C8B-B14F-4D97-AF65-F5344CB8AC3E}">
        <p14:creationId xmlns:p14="http://schemas.microsoft.com/office/powerpoint/2010/main" val="14795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87820" y="2195794"/>
            <a:ext cx="9695793" cy="1446550"/>
          </a:xfrm>
          <a:prstGeom prst="rect">
            <a:avLst/>
          </a:prstGeom>
        </p:spPr>
        <p:txBody>
          <a:bodyPr wrap="square">
            <a:spAutoFit/>
          </a:bodyPr>
          <a:lstStyle/>
          <a:p>
            <a:pPr marL="742950" indent="-742950" algn="r" rtl="1">
              <a:buClr>
                <a:srgbClr val="1D508F"/>
              </a:buClr>
              <a:buFont typeface="+mj-lt"/>
              <a:buAutoNum type="arabicParenR" startAt="2"/>
            </a:pPr>
            <a:r>
              <a:rPr lang="ur-PK" sz="4400" dirty="0" smtClean="0">
                <a:solidFill>
                  <a:srgbClr val="1D508F"/>
                </a:solidFill>
                <a:latin typeface="Jameel Noori Nastaleeq" panose="02000503000000020004" pitchFamily="2" charset="-78"/>
                <a:cs typeface="Jameel Noori Nastaleeq" panose="02000503000000020004" pitchFamily="2" charset="-78"/>
              </a:rPr>
              <a:t>رب کی یہ تعریف کس نے کی ہے: "کسی </a:t>
            </a:r>
            <a:r>
              <a:rPr lang="ur-PK" sz="4400" dirty="0">
                <a:solidFill>
                  <a:srgbClr val="1D508F"/>
                </a:solidFill>
                <a:latin typeface="Jameel Noori Nastaleeq" panose="02000503000000020004" pitchFamily="2" charset="-78"/>
                <a:cs typeface="Jameel Noori Nastaleeq" panose="02000503000000020004" pitchFamily="2" charset="-78"/>
              </a:rPr>
              <a:t>شے کو درجہ بدرجہ ابتدا سے آخری حد تک لے </a:t>
            </a:r>
            <a:r>
              <a:rPr lang="ur-PK" sz="4400" dirty="0" smtClean="0">
                <a:solidFill>
                  <a:srgbClr val="1D508F"/>
                </a:solidFill>
                <a:latin typeface="Jameel Noori Nastaleeq" panose="02000503000000020004" pitchFamily="2" charset="-78"/>
                <a:cs typeface="Jameel Noori Nastaleeq" panose="02000503000000020004" pitchFamily="2" charset="-78"/>
              </a:rPr>
              <a:t>جانا"</a:t>
            </a:r>
            <a:endParaRPr lang="ur-PK" sz="4400" dirty="0">
              <a:solidFill>
                <a:srgbClr val="1D508F"/>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839150" y="3719829"/>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334531" y="3707782"/>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839150" y="4945880"/>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5944615" y="3868787"/>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a typeface="Calibri" panose="020F0502020204030204" pitchFamily="34" charset="0"/>
                <a:cs typeface="Jameel Noori Nastaleeq" panose="02000503000000020004" pitchFamily="2" charset="-78"/>
              </a:rPr>
              <a:t>امام مالکؒ</a:t>
            </a:r>
            <a:endParaRPr lang="en-US" sz="4000" dirty="0">
              <a:solidFill>
                <a:schemeClr val="bg1"/>
              </a:solidFill>
            </a:endParaRPr>
          </a:p>
        </p:txBody>
      </p:sp>
      <p:sp>
        <p:nvSpPr>
          <p:cNvPr id="12" name="Rectangle 11"/>
          <p:cNvSpPr/>
          <p:nvPr/>
        </p:nvSpPr>
        <p:spPr>
          <a:xfrm>
            <a:off x="1334531" y="3900602"/>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a typeface="Calibri" panose="020F0502020204030204" pitchFamily="34" charset="0"/>
                <a:cs typeface="Jameel Noori Nastaleeq" panose="02000503000000020004" pitchFamily="2" charset="-78"/>
              </a:rPr>
              <a:t>امام راغبؒ</a:t>
            </a:r>
            <a:endParaRPr lang="en-US" sz="4000" dirty="0">
              <a:solidFill>
                <a:schemeClr val="bg1"/>
              </a:solidFill>
            </a:endParaRPr>
          </a:p>
        </p:txBody>
      </p:sp>
      <p:sp>
        <p:nvSpPr>
          <p:cNvPr id="13" name="Rectangle 12"/>
          <p:cNvSpPr/>
          <p:nvPr/>
        </p:nvSpPr>
        <p:spPr>
          <a:xfrm>
            <a:off x="5839150" y="5081794"/>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a typeface="Calibri" panose="020F0502020204030204" pitchFamily="34" charset="0"/>
                <a:cs typeface="Jameel Noori Nastaleeq" panose="02000503000000020004" pitchFamily="2" charset="-78"/>
              </a:rPr>
              <a:t>امام غزالیؒ</a:t>
            </a:r>
            <a:endParaRPr lang="en-US" sz="4000" dirty="0">
              <a:solidFill>
                <a:schemeClr val="bg1"/>
              </a:solidFill>
            </a:endParaRPr>
          </a:p>
        </p:txBody>
      </p:sp>
      <p:sp>
        <p:nvSpPr>
          <p:cNvPr id="14" name="Rounded Rectangle 13"/>
          <p:cNvSpPr/>
          <p:nvPr/>
        </p:nvSpPr>
        <p:spPr>
          <a:xfrm>
            <a:off x="1351206" y="4967577"/>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351206" y="5103491"/>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a typeface="Calibri" panose="020F0502020204030204" pitchFamily="34" charset="0"/>
                <a:cs typeface="Jameel Noori Nastaleeq" panose="02000503000000020004" pitchFamily="2" charset="-78"/>
              </a:rPr>
              <a:t>امام شافعیؒ</a:t>
            </a:r>
            <a:endParaRPr lang="en-US" sz="4000" dirty="0">
              <a:solidFill>
                <a:schemeClr val="bg1"/>
              </a:solidFill>
            </a:endParaRPr>
          </a:p>
        </p:txBody>
      </p:sp>
      <p:sp>
        <p:nvSpPr>
          <p:cNvPr id="16" name="Rectangle 15"/>
          <p:cNvSpPr/>
          <p:nvPr/>
        </p:nvSpPr>
        <p:spPr>
          <a:xfrm>
            <a:off x="-3044" y="698874"/>
            <a:ext cx="12192000" cy="1107996"/>
          </a:xfrm>
          <a:prstGeom prst="rect">
            <a:avLst/>
          </a:prstGeom>
        </p:spPr>
        <p:txBody>
          <a:bodyPr wrap="square">
            <a:spAutoFit/>
          </a:bodyPr>
          <a:lstStyle/>
          <a:p>
            <a:pPr algn="ctr" rtl="1"/>
            <a:r>
              <a:rPr lang="ur-PK" sz="66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حظِّ عظیم</a:t>
            </a:r>
            <a:endParaRPr lang="en-US" sz="66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Tree>
    <p:extLst>
      <p:ext uri="{BB962C8B-B14F-4D97-AF65-F5344CB8AC3E}">
        <p14:creationId xmlns:p14="http://schemas.microsoft.com/office/powerpoint/2010/main" val="355629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par>
                          <p:cTn id="19" fill="hold">
                            <p:stCondLst>
                              <p:cond delay="7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par>
                          <p:cTn id="26" fill="hold">
                            <p:stCondLst>
                              <p:cond delay="12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par>
                          <p:cTn id="33" fill="hold">
                            <p:stCondLst>
                              <p:cond delay="17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150884" y="2195794"/>
            <a:ext cx="9837682" cy="707886"/>
          </a:xfrm>
          <a:prstGeom prst="rect">
            <a:avLst/>
          </a:prstGeom>
        </p:spPr>
        <p:txBody>
          <a:bodyPr wrap="square">
            <a:spAutoFit/>
          </a:bodyPr>
          <a:lstStyle/>
          <a:p>
            <a:pPr marL="742950" indent="-742950" algn="r" rtl="1">
              <a:buClr>
                <a:srgbClr val="1D508F"/>
              </a:buClr>
              <a:buFont typeface="+mj-lt"/>
              <a:buAutoNum type="arabicParenR" startAt="3"/>
            </a:pPr>
            <a:r>
              <a:rPr lang="ur-PK" sz="4000" dirty="0" smtClean="0">
                <a:solidFill>
                  <a:srgbClr val="1D508F"/>
                </a:solidFill>
                <a:latin typeface="Jameel Noori Nastaleeq" panose="02000503000000020004" pitchFamily="2" charset="-78"/>
                <a:cs typeface="Jameel Noori Nastaleeq" panose="02000503000000020004" pitchFamily="2" charset="-78"/>
              </a:rPr>
              <a:t>کس کا تعلق ماضی کے افسوسناک </a:t>
            </a:r>
            <a:r>
              <a:rPr lang="ur-PK" sz="4000" smtClean="0">
                <a:solidFill>
                  <a:srgbClr val="1D508F"/>
                </a:solidFill>
                <a:latin typeface="Jameel Noori Nastaleeq" panose="02000503000000020004" pitchFamily="2" charset="-78"/>
                <a:cs typeface="Jameel Noori Nastaleeq" panose="02000503000000020004" pitchFamily="2" charset="-78"/>
              </a:rPr>
              <a:t>واقعات سے ہے؟</a:t>
            </a:r>
            <a:endParaRPr lang="en-US" sz="4000" dirty="0">
              <a:solidFill>
                <a:srgbClr val="1D508F"/>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839150" y="3144096"/>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334531" y="3132049"/>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839150" y="4370147"/>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5944615" y="3293054"/>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a typeface="Calibri" panose="020F0502020204030204" pitchFamily="34" charset="0"/>
                <a:cs typeface="Jameel Noori Nastaleeq" panose="02000503000000020004" pitchFamily="2" charset="-78"/>
              </a:rPr>
              <a:t>خوف</a:t>
            </a:r>
            <a:endParaRPr lang="en-US" sz="4000" dirty="0">
              <a:solidFill>
                <a:schemeClr val="bg1"/>
              </a:solidFill>
            </a:endParaRPr>
          </a:p>
        </p:txBody>
      </p:sp>
      <p:sp>
        <p:nvSpPr>
          <p:cNvPr id="12" name="Rectangle 11"/>
          <p:cNvSpPr/>
          <p:nvPr/>
        </p:nvSpPr>
        <p:spPr>
          <a:xfrm>
            <a:off x="1334531" y="3324869"/>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a typeface="Calibri" panose="020F0502020204030204" pitchFamily="34" charset="0"/>
                <a:cs typeface="Jameel Noori Nastaleeq" panose="02000503000000020004" pitchFamily="2" charset="-78"/>
              </a:rPr>
              <a:t>نباء</a:t>
            </a:r>
            <a:endParaRPr lang="en-US" sz="4000" dirty="0">
              <a:solidFill>
                <a:schemeClr val="bg1"/>
              </a:solidFill>
            </a:endParaRPr>
          </a:p>
        </p:txBody>
      </p:sp>
      <p:sp>
        <p:nvSpPr>
          <p:cNvPr id="13" name="Rectangle 12"/>
          <p:cNvSpPr/>
          <p:nvPr/>
        </p:nvSpPr>
        <p:spPr>
          <a:xfrm>
            <a:off x="5839150" y="4506061"/>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a typeface="Calibri" panose="020F0502020204030204" pitchFamily="34" charset="0"/>
                <a:cs typeface="Jameel Noori Nastaleeq" panose="02000503000000020004" pitchFamily="2" charset="-78"/>
              </a:rPr>
              <a:t>مصیبت</a:t>
            </a:r>
            <a:endParaRPr lang="en-US" sz="4000" dirty="0">
              <a:solidFill>
                <a:schemeClr val="bg1"/>
              </a:solidFill>
            </a:endParaRPr>
          </a:p>
        </p:txBody>
      </p:sp>
      <p:sp>
        <p:nvSpPr>
          <p:cNvPr id="14" name="Rounded Rectangle 13"/>
          <p:cNvSpPr/>
          <p:nvPr/>
        </p:nvSpPr>
        <p:spPr>
          <a:xfrm>
            <a:off x="1351206" y="4391844"/>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351206" y="4527758"/>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a typeface="Calibri" panose="020F0502020204030204" pitchFamily="34" charset="0"/>
                <a:cs typeface="Jameel Noori Nastaleeq" panose="02000503000000020004" pitchFamily="2" charset="-78"/>
              </a:rPr>
              <a:t>حزن</a:t>
            </a:r>
            <a:endParaRPr lang="en-US" sz="4000" dirty="0">
              <a:solidFill>
                <a:schemeClr val="bg1"/>
              </a:solidFill>
            </a:endParaRPr>
          </a:p>
        </p:txBody>
      </p:sp>
      <p:sp>
        <p:nvSpPr>
          <p:cNvPr id="16" name="Rectangle 15"/>
          <p:cNvSpPr/>
          <p:nvPr/>
        </p:nvSpPr>
        <p:spPr>
          <a:xfrm>
            <a:off x="-3044" y="698874"/>
            <a:ext cx="12192000" cy="1107996"/>
          </a:xfrm>
          <a:prstGeom prst="rect">
            <a:avLst/>
          </a:prstGeom>
        </p:spPr>
        <p:txBody>
          <a:bodyPr wrap="square">
            <a:spAutoFit/>
          </a:bodyPr>
          <a:lstStyle/>
          <a:p>
            <a:pPr algn="ctr" rtl="1"/>
            <a:r>
              <a:rPr lang="ur-PK" sz="66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حظِّ عظیم</a:t>
            </a:r>
            <a:endParaRPr lang="en-US" sz="66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Tree>
    <p:extLst>
      <p:ext uri="{BB962C8B-B14F-4D97-AF65-F5344CB8AC3E}">
        <p14:creationId xmlns:p14="http://schemas.microsoft.com/office/powerpoint/2010/main" val="36815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par>
                          <p:cTn id="19" fill="hold">
                            <p:stCondLst>
                              <p:cond delay="7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par>
                          <p:cTn id="26" fill="hold">
                            <p:stCondLst>
                              <p:cond delay="12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par>
                          <p:cTn id="33" fill="hold">
                            <p:stCondLst>
                              <p:cond delay="17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239934" y="2195794"/>
            <a:ext cx="9575207" cy="738664"/>
          </a:xfrm>
          <a:prstGeom prst="rect">
            <a:avLst/>
          </a:prstGeom>
        </p:spPr>
        <p:txBody>
          <a:bodyPr wrap="square">
            <a:spAutoFit/>
          </a:bodyPr>
          <a:lstStyle/>
          <a:p>
            <a:pPr marL="742950" indent="-742950" algn="r" rtl="1">
              <a:buClr>
                <a:srgbClr val="1D508F"/>
              </a:buClr>
              <a:buFont typeface="+mj-lt"/>
              <a:buAutoNum type="arabicParenR" startAt="4"/>
            </a:pPr>
            <a:r>
              <a:rPr lang="ur-PK" sz="4200" dirty="0" smtClean="0">
                <a:solidFill>
                  <a:srgbClr val="1D508F"/>
                </a:solidFill>
                <a:latin typeface="Jameel Noori Nastaleeq" panose="02000503000000020004" pitchFamily="2" charset="-78"/>
                <a:cs typeface="Jameel Noori Nastaleeq" panose="02000503000000020004" pitchFamily="2" charset="-78"/>
              </a:rPr>
              <a:t>نزیل کسے کہتے ہیں؟</a:t>
            </a:r>
            <a:endParaRPr lang="en-US" sz="4200" dirty="0">
              <a:solidFill>
                <a:srgbClr val="1D508F"/>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839150" y="3144096"/>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334531" y="3132049"/>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839150" y="4370147"/>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5944615" y="3293054"/>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a typeface="Calibri" panose="020F0502020204030204" pitchFamily="34" charset="0"/>
                <a:cs typeface="Jameel Noori Nastaleeq" panose="02000503000000020004" pitchFamily="2" charset="-78"/>
              </a:rPr>
              <a:t>ابتدائی مہمانی</a:t>
            </a:r>
            <a:endParaRPr lang="en-US" sz="4000" dirty="0">
              <a:solidFill>
                <a:schemeClr val="bg1"/>
              </a:solidFill>
            </a:endParaRPr>
          </a:p>
        </p:txBody>
      </p:sp>
      <p:sp>
        <p:nvSpPr>
          <p:cNvPr id="12" name="Rectangle 11"/>
          <p:cNvSpPr/>
          <p:nvPr/>
        </p:nvSpPr>
        <p:spPr>
          <a:xfrm>
            <a:off x="1334531" y="3324869"/>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a typeface="Calibri" panose="020F0502020204030204" pitchFamily="34" charset="0"/>
                <a:cs typeface="Jameel Noori Nastaleeq" panose="02000503000000020004" pitchFamily="2" charset="-78"/>
              </a:rPr>
              <a:t>وہ مہمان جو سواری سے اترا ہو</a:t>
            </a:r>
            <a:endParaRPr lang="en-US" sz="4000" dirty="0">
              <a:solidFill>
                <a:schemeClr val="bg1"/>
              </a:solidFill>
            </a:endParaRPr>
          </a:p>
        </p:txBody>
      </p:sp>
      <p:sp>
        <p:nvSpPr>
          <p:cNvPr id="13" name="Rectangle 12"/>
          <p:cNvSpPr/>
          <p:nvPr/>
        </p:nvSpPr>
        <p:spPr>
          <a:xfrm>
            <a:off x="5839150" y="4506061"/>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a typeface="Calibri" panose="020F0502020204030204" pitchFamily="34" charset="0"/>
                <a:cs typeface="Jameel Noori Nastaleeq" panose="02000503000000020004" pitchFamily="2" charset="-78"/>
              </a:rPr>
              <a:t>اصل ضیافت</a:t>
            </a:r>
            <a:endParaRPr lang="en-US" sz="4000" dirty="0">
              <a:solidFill>
                <a:schemeClr val="bg1"/>
              </a:solidFill>
            </a:endParaRPr>
          </a:p>
        </p:txBody>
      </p:sp>
      <p:sp>
        <p:nvSpPr>
          <p:cNvPr id="14" name="Rounded Rectangle 13"/>
          <p:cNvSpPr/>
          <p:nvPr/>
        </p:nvSpPr>
        <p:spPr>
          <a:xfrm>
            <a:off x="1351206" y="4391844"/>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7" name="Rectangle 16"/>
          <p:cNvSpPr/>
          <p:nvPr/>
        </p:nvSpPr>
        <p:spPr>
          <a:xfrm>
            <a:off x="1326120" y="4532407"/>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80" dirty="0" smtClean="0">
                <a:solidFill>
                  <a:schemeClr val="bg1"/>
                </a:solidFill>
                <a:ea typeface="Calibri" panose="020F0502020204030204" pitchFamily="34" charset="0"/>
                <a:cs typeface="Jameel Noori Nastaleeq" panose="02000503000000020004" pitchFamily="2" charset="-78"/>
              </a:rPr>
              <a:t>وہ نعمتیں جو کسی نے نہیں دیکھیں</a:t>
            </a:r>
            <a:endParaRPr lang="en-US" sz="4000" spc="-180" dirty="0">
              <a:solidFill>
                <a:schemeClr val="bg1"/>
              </a:solidFill>
            </a:endParaRPr>
          </a:p>
        </p:txBody>
      </p:sp>
      <p:sp>
        <p:nvSpPr>
          <p:cNvPr id="15" name="Rectangle 14"/>
          <p:cNvSpPr/>
          <p:nvPr/>
        </p:nvSpPr>
        <p:spPr>
          <a:xfrm>
            <a:off x="-3044" y="698874"/>
            <a:ext cx="12192000" cy="1107996"/>
          </a:xfrm>
          <a:prstGeom prst="rect">
            <a:avLst/>
          </a:prstGeom>
        </p:spPr>
        <p:txBody>
          <a:bodyPr wrap="square">
            <a:spAutoFit/>
          </a:bodyPr>
          <a:lstStyle/>
          <a:p>
            <a:pPr algn="ctr" rtl="1"/>
            <a:r>
              <a:rPr lang="ur-PK" sz="66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حظِّ عظیم</a:t>
            </a:r>
            <a:endParaRPr lang="en-US" sz="66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Tree>
    <p:extLst>
      <p:ext uri="{BB962C8B-B14F-4D97-AF65-F5344CB8AC3E}">
        <p14:creationId xmlns:p14="http://schemas.microsoft.com/office/powerpoint/2010/main" val="173949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par>
                          <p:cTn id="19" fill="hold">
                            <p:stCondLst>
                              <p:cond delay="7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par>
                          <p:cTn id="26" fill="hold">
                            <p:stCondLst>
                              <p:cond delay="12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par>
                          <p:cTn id="33" fill="hold">
                            <p:stCondLst>
                              <p:cond delay="17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334531" y="2195794"/>
            <a:ext cx="9305248" cy="769441"/>
          </a:xfrm>
          <a:prstGeom prst="rect">
            <a:avLst/>
          </a:prstGeom>
        </p:spPr>
        <p:txBody>
          <a:bodyPr wrap="square">
            <a:spAutoFit/>
          </a:bodyPr>
          <a:lstStyle/>
          <a:p>
            <a:pPr marL="742950" indent="-742950" algn="r" rtl="1">
              <a:buClr>
                <a:srgbClr val="1D508F"/>
              </a:buClr>
              <a:buFont typeface="+mj-lt"/>
              <a:buAutoNum type="arabicParenR" startAt="5"/>
            </a:pPr>
            <a:r>
              <a:rPr lang="ur-PK" sz="4400" dirty="0" smtClean="0">
                <a:solidFill>
                  <a:srgbClr val="1D508F"/>
                </a:solidFill>
                <a:latin typeface="Jameel Noori Nastaleeq" panose="02000503000000020004" pitchFamily="2" charset="-78"/>
                <a:cs typeface="Jameel Noori Nastaleeq" panose="02000503000000020004" pitchFamily="2" charset="-78"/>
              </a:rPr>
              <a:t>انسان کی قوتِ بیان کا سب سے اچھا مصرف کیا ہے؟</a:t>
            </a:r>
            <a:endParaRPr lang="en-US" sz="4400" dirty="0">
              <a:solidFill>
                <a:srgbClr val="1D508F"/>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847561" y="3227357"/>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342942" y="3215310"/>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847561" y="445340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5953026" y="3376315"/>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cs typeface="Jameel Noori Nastaleeq" panose="02000503000000020004" pitchFamily="2" charset="-78"/>
              </a:rPr>
              <a:t>تعلیم و تدریس</a:t>
            </a:r>
            <a:endParaRPr lang="en-US" sz="4000" dirty="0">
              <a:solidFill>
                <a:schemeClr val="bg1"/>
              </a:solidFill>
            </a:endParaRPr>
          </a:p>
        </p:txBody>
      </p:sp>
      <p:sp>
        <p:nvSpPr>
          <p:cNvPr id="12" name="Rectangle 11"/>
          <p:cNvSpPr/>
          <p:nvPr/>
        </p:nvSpPr>
        <p:spPr>
          <a:xfrm>
            <a:off x="1342942" y="3408130"/>
            <a:ext cx="4252686" cy="707886"/>
          </a:xfrm>
          <a:prstGeom prst="rect">
            <a:avLst/>
          </a:prstGeom>
        </p:spPr>
        <p:txBody>
          <a:bodyPr wrap="square">
            <a:spAutoFit/>
          </a:bodyPr>
          <a:lstStyle/>
          <a:p>
            <a:pPr marL="463550" indent="-463550" algn="ctr" rtl="1">
              <a:buSzPct val="90000"/>
              <a:buFont typeface="+mj-lt"/>
              <a:buAutoNum type="alphaUcPeriod" startAt="2"/>
            </a:pPr>
            <a:r>
              <a:rPr lang="ur-PK" sz="4000" spc="-100" dirty="0" smtClean="0">
                <a:solidFill>
                  <a:schemeClr val="bg1"/>
                </a:solidFill>
                <a:cs typeface="Jameel Noori Nastaleeq" panose="02000503000000020004" pitchFamily="2" charset="-78"/>
              </a:rPr>
              <a:t>خدمتِ خلق کی طرف متوجہ کرنا</a:t>
            </a:r>
            <a:endParaRPr lang="en-US" sz="4000" spc="-100" dirty="0">
              <a:solidFill>
                <a:schemeClr val="bg1"/>
              </a:solidFill>
            </a:endParaRPr>
          </a:p>
        </p:txBody>
      </p:sp>
      <p:sp>
        <p:nvSpPr>
          <p:cNvPr id="13" name="Rectangle 12"/>
          <p:cNvSpPr/>
          <p:nvPr/>
        </p:nvSpPr>
        <p:spPr>
          <a:xfrm>
            <a:off x="5847561" y="4589322"/>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a typeface="Calibri" panose="020F0502020204030204" pitchFamily="34" charset="0"/>
                <a:cs typeface="Jameel Noori Nastaleeq" panose="02000503000000020004" pitchFamily="2" charset="-78"/>
              </a:rPr>
              <a:t>دعوت الی اللہ</a:t>
            </a:r>
            <a:endParaRPr lang="en-US" sz="4000" dirty="0">
              <a:solidFill>
                <a:schemeClr val="bg1"/>
              </a:solidFill>
            </a:endParaRPr>
          </a:p>
        </p:txBody>
      </p:sp>
      <p:sp>
        <p:nvSpPr>
          <p:cNvPr id="14" name="Rounded Rectangle 13"/>
          <p:cNvSpPr/>
          <p:nvPr/>
        </p:nvSpPr>
        <p:spPr>
          <a:xfrm>
            <a:off x="1359617" y="4475105"/>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7" name="Rectangle 16"/>
          <p:cNvSpPr/>
          <p:nvPr/>
        </p:nvSpPr>
        <p:spPr>
          <a:xfrm>
            <a:off x="1334531" y="4615668"/>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a typeface="Calibri" panose="020F0502020204030204" pitchFamily="34" charset="0"/>
                <a:cs typeface="Jameel Noori Nastaleeq" panose="02000503000000020004" pitchFamily="2" charset="-78"/>
              </a:rPr>
              <a:t>کوئی نہیں</a:t>
            </a:r>
            <a:endParaRPr lang="en-US" sz="4000" dirty="0">
              <a:solidFill>
                <a:schemeClr val="bg1"/>
              </a:solidFill>
            </a:endParaRPr>
          </a:p>
        </p:txBody>
      </p:sp>
      <p:sp>
        <p:nvSpPr>
          <p:cNvPr id="15" name="Rectangle 14"/>
          <p:cNvSpPr/>
          <p:nvPr/>
        </p:nvSpPr>
        <p:spPr>
          <a:xfrm>
            <a:off x="-3044" y="698874"/>
            <a:ext cx="12192000" cy="1107996"/>
          </a:xfrm>
          <a:prstGeom prst="rect">
            <a:avLst/>
          </a:prstGeom>
        </p:spPr>
        <p:txBody>
          <a:bodyPr wrap="square">
            <a:spAutoFit/>
          </a:bodyPr>
          <a:lstStyle/>
          <a:p>
            <a:pPr algn="ctr" rtl="1"/>
            <a:r>
              <a:rPr lang="ur-PK" sz="66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حظِّ عظیم</a:t>
            </a:r>
            <a:endParaRPr lang="en-US" sz="66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Tree>
    <p:extLst>
      <p:ext uri="{BB962C8B-B14F-4D97-AF65-F5344CB8AC3E}">
        <p14:creationId xmlns:p14="http://schemas.microsoft.com/office/powerpoint/2010/main" val="11872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par>
                          <p:cTn id="19" fill="hold">
                            <p:stCondLst>
                              <p:cond delay="7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par>
                          <p:cTn id="26" fill="hold">
                            <p:stCondLst>
                              <p:cond delay="12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par>
                          <p:cTn id="33" fill="hold">
                            <p:stCondLst>
                              <p:cond delay="17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394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3189291"/>
            <a:ext cx="10036627" cy="1323439"/>
          </a:xfrm>
          <a:prstGeom prst="rect">
            <a:avLst/>
          </a:prstGeom>
        </p:spPr>
        <p:txBody>
          <a:bodyPr wrap="square">
            <a:spAutoFit/>
          </a:bodyPr>
          <a:lstStyle/>
          <a:p>
            <a:pPr algn="ctr" rtl="1"/>
            <a:r>
              <a:rPr lang="ur-PK" sz="80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تمہیدی نکات</a:t>
            </a:r>
            <a:endParaRPr lang="ur-PK" sz="8000" i="1"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42713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4012" y="822635"/>
            <a:ext cx="12192000" cy="830997"/>
          </a:xfrm>
          <a:prstGeom prst="rect">
            <a:avLst/>
          </a:prstGeom>
        </p:spPr>
        <p:txBody>
          <a:bodyPr wrap="square">
            <a:spAutoFit/>
          </a:bodyPr>
          <a:lstStyle/>
          <a:p>
            <a:pPr algn="ctr" rtl="1"/>
            <a:r>
              <a:rPr lang="ur-PK" sz="48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پہلا حصہ: لوازمِ نجات</a:t>
            </a:r>
            <a:endParaRPr lang="en-US" sz="48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7" name="Content Placeholder 7"/>
          <p:cNvGraphicFramePr>
            <a:graphicFrameLocks/>
          </p:cNvGraphicFramePr>
          <p:nvPr>
            <p:extLst>
              <p:ext uri="{D42A27DB-BD31-4B8C-83A1-F6EECF244321}">
                <p14:modId xmlns:p14="http://schemas.microsoft.com/office/powerpoint/2010/main" val="2234537756"/>
              </p:ext>
            </p:extLst>
          </p:nvPr>
        </p:nvGraphicFramePr>
        <p:xfrm>
          <a:off x="1786688" y="1997782"/>
          <a:ext cx="8610600" cy="412888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97960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graphicEl>
                                              <a:dgm id="{427F0D4D-B7B9-4BBB-8BB4-FEBF2E2276D9}"/>
                                            </p:graphicEl>
                                          </p:spTgt>
                                        </p:tgtEl>
                                        <p:attrNameLst>
                                          <p:attrName>style.visibility</p:attrName>
                                        </p:attrNameLst>
                                      </p:cBhvr>
                                      <p:to>
                                        <p:strVal val="visible"/>
                                      </p:to>
                                    </p:set>
                                    <p:animEffect transition="in" filter="wipe(right)">
                                      <p:cBhvr>
                                        <p:cTn id="11" dur="250"/>
                                        <p:tgtEl>
                                          <p:spTgt spid="7">
                                            <p:graphicEl>
                                              <a:dgm id="{427F0D4D-B7B9-4BBB-8BB4-FEBF2E2276D9}"/>
                                            </p:graphicEl>
                                          </p:spTgt>
                                        </p:tgtEl>
                                      </p:cBhvr>
                                    </p:animEffect>
                                  </p:childTnLst>
                                </p:cTn>
                              </p:par>
                            </p:childTnLst>
                          </p:cTn>
                        </p:par>
                        <p:par>
                          <p:cTn id="12" fill="hold">
                            <p:stCondLst>
                              <p:cond delay="250"/>
                            </p:stCondLst>
                            <p:childTnLst>
                              <p:par>
                                <p:cTn id="13" presetID="22" presetClass="entr" presetSubtype="2" fill="hold" grpId="0" nodeType="afterEffect">
                                  <p:stCondLst>
                                    <p:cond delay="0"/>
                                  </p:stCondLst>
                                  <p:childTnLst>
                                    <p:set>
                                      <p:cBhvr>
                                        <p:cTn id="14" dur="1" fill="hold">
                                          <p:stCondLst>
                                            <p:cond delay="0"/>
                                          </p:stCondLst>
                                        </p:cTn>
                                        <p:tgtEl>
                                          <p:spTgt spid="7">
                                            <p:graphicEl>
                                              <a:dgm id="{FE8363C5-272F-4652-9371-B4A53CBDBB54}"/>
                                            </p:graphicEl>
                                          </p:spTgt>
                                        </p:tgtEl>
                                        <p:attrNameLst>
                                          <p:attrName>style.visibility</p:attrName>
                                        </p:attrNameLst>
                                      </p:cBhvr>
                                      <p:to>
                                        <p:strVal val="visible"/>
                                      </p:to>
                                    </p:set>
                                    <p:animEffect transition="in" filter="wipe(right)">
                                      <p:cBhvr>
                                        <p:cTn id="15" dur="250"/>
                                        <p:tgtEl>
                                          <p:spTgt spid="7">
                                            <p:graphicEl>
                                              <a:dgm id="{FE8363C5-272F-4652-9371-B4A53CBDBB54}"/>
                                            </p:graphicEl>
                                          </p:spTgt>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7">
                                            <p:graphicEl>
                                              <a:dgm id="{92AA1496-1A9D-4127-9074-5B287A06C5F1}"/>
                                            </p:graphicEl>
                                          </p:spTgt>
                                        </p:tgtEl>
                                        <p:attrNameLst>
                                          <p:attrName>style.visibility</p:attrName>
                                        </p:attrNameLst>
                                      </p:cBhvr>
                                      <p:to>
                                        <p:strVal val="visible"/>
                                      </p:to>
                                    </p:set>
                                    <p:animEffect transition="in" filter="wipe(right)">
                                      <p:cBhvr>
                                        <p:cTn id="19" dur="250"/>
                                        <p:tgtEl>
                                          <p:spTgt spid="7">
                                            <p:graphicEl>
                                              <a:dgm id="{92AA1496-1A9D-4127-9074-5B287A06C5F1}"/>
                                            </p:graphicEl>
                                          </p:spTgt>
                                        </p:tgtEl>
                                      </p:cBhvr>
                                    </p:animEffect>
                                  </p:childTnLst>
                                </p:cTn>
                              </p:par>
                            </p:childTnLst>
                          </p:cTn>
                        </p:par>
                        <p:par>
                          <p:cTn id="20" fill="hold">
                            <p:stCondLst>
                              <p:cond delay="750"/>
                            </p:stCondLst>
                            <p:childTnLst>
                              <p:par>
                                <p:cTn id="21" presetID="22" presetClass="entr" presetSubtype="2" fill="hold" grpId="0" nodeType="afterEffect">
                                  <p:stCondLst>
                                    <p:cond delay="0"/>
                                  </p:stCondLst>
                                  <p:childTnLst>
                                    <p:set>
                                      <p:cBhvr>
                                        <p:cTn id="22" dur="1" fill="hold">
                                          <p:stCondLst>
                                            <p:cond delay="0"/>
                                          </p:stCondLst>
                                        </p:cTn>
                                        <p:tgtEl>
                                          <p:spTgt spid="7">
                                            <p:graphicEl>
                                              <a:dgm id="{71F9798A-EF2A-454A-B9CD-A44B256DC1EA}"/>
                                            </p:graphicEl>
                                          </p:spTgt>
                                        </p:tgtEl>
                                        <p:attrNameLst>
                                          <p:attrName>style.visibility</p:attrName>
                                        </p:attrNameLst>
                                      </p:cBhvr>
                                      <p:to>
                                        <p:strVal val="visible"/>
                                      </p:to>
                                    </p:set>
                                    <p:animEffect transition="in" filter="wipe(right)">
                                      <p:cBhvr>
                                        <p:cTn id="23" dur="250"/>
                                        <p:tgtEl>
                                          <p:spTgt spid="7">
                                            <p:graphicEl>
                                              <a:dgm id="{71F9798A-EF2A-454A-B9CD-A44B256DC1EA}"/>
                                            </p:graphicEl>
                                          </p:spTgt>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7">
                                            <p:graphicEl>
                                              <a:dgm id="{4126A610-2CCE-4B06-A29F-0223994C73EF}"/>
                                            </p:graphicEl>
                                          </p:spTgt>
                                        </p:tgtEl>
                                        <p:attrNameLst>
                                          <p:attrName>style.visibility</p:attrName>
                                        </p:attrNameLst>
                                      </p:cBhvr>
                                      <p:to>
                                        <p:strVal val="visible"/>
                                      </p:to>
                                    </p:set>
                                    <p:animEffect transition="in" filter="wipe(right)">
                                      <p:cBhvr>
                                        <p:cTn id="27" dur="250"/>
                                        <p:tgtEl>
                                          <p:spTgt spid="7">
                                            <p:graphicEl>
                                              <a:dgm id="{4126A610-2CCE-4B06-A29F-0223994C73EF}"/>
                                            </p:graphicEl>
                                          </p:spTgt>
                                        </p:tgtEl>
                                      </p:cBhvr>
                                    </p:animEffect>
                                  </p:childTnLst>
                                </p:cTn>
                              </p:par>
                            </p:childTnLst>
                          </p:cTn>
                        </p:par>
                        <p:par>
                          <p:cTn id="28" fill="hold">
                            <p:stCondLst>
                              <p:cond delay="1250"/>
                            </p:stCondLst>
                            <p:childTnLst>
                              <p:par>
                                <p:cTn id="29" presetID="22" presetClass="entr" presetSubtype="2" fill="hold" grpId="0" nodeType="afterEffect">
                                  <p:stCondLst>
                                    <p:cond delay="0"/>
                                  </p:stCondLst>
                                  <p:childTnLst>
                                    <p:set>
                                      <p:cBhvr>
                                        <p:cTn id="30" dur="1" fill="hold">
                                          <p:stCondLst>
                                            <p:cond delay="0"/>
                                          </p:stCondLst>
                                        </p:cTn>
                                        <p:tgtEl>
                                          <p:spTgt spid="7">
                                            <p:graphicEl>
                                              <a:dgm id="{ACE2A377-0506-4ED5-B0D6-68213B77C015}"/>
                                            </p:graphicEl>
                                          </p:spTgt>
                                        </p:tgtEl>
                                        <p:attrNameLst>
                                          <p:attrName>style.visibility</p:attrName>
                                        </p:attrNameLst>
                                      </p:cBhvr>
                                      <p:to>
                                        <p:strVal val="visible"/>
                                      </p:to>
                                    </p:set>
                                    <p:animEffect transition="in" filter="wipe(right)">
                                      <p:cBhvr>
                                        <p:cTn id="31" dur="250"/>
                                        <p:tgtEl>
                                          <p:spTgt spid="7">
                                            <p:graphicEl>
                                              <a:dgm id="{ACE2A377-0506-4ED5-B0D6-68213B77C015}"/>
                                            </p:graphicEl>
                                          </p:spTgt>
                                        </p:tgtEl>
                                      </p:cBhvr>
                                    </p:animEffect>
                                  </p:childTnLst>
                                </p:cTn>
                              </p:par>
                            </p:childTnLst>
                          </p:cTn>
                        </p:par>
                        <p:par>
                          <p:cTn id="32" fill="hold">
                            <p:stCondLst>
                              <p:cond delay="1500"/>
                            </p:stCondLst>
                            <p:childTnLst>
                              <p:par>
                                <p:cTn id="33" presetID="22" presetClass="entr" presetSubtype="2" fill="hold" grpId="0" nodeType="afterEffect">
                                  <p:stCondLst>
                                    <p:cond delay="0"/>
                                  </p:stCondLst>
                                  <p:childTnLst>
                                    <p:set>
                                      <p:cBhvr>
                                        <p:cTn id="34" dur="1" fill="hold">
                                          <p:stCondLst>
                                            <p:cond delay="0"/>
                                          </p:stCondLst>
                                        </p:cTn>
                                        <p:tgtEl>
                                          <p:spTgt spid="7">
                                            <p:graphicEl>
                                              <a:dgm id="{0AECD693-E47F-47D3-890A-71B101F2C770}"/>
                                            </p:graphicEl>
                                          </p:spTgt>
                                        </p:tgtEl>
                                        <p:attrNameLst>
                                          <p:attrName>style.visibility</p:attrName>
                                        </p:attrNameLst>
                                      </p:cBhvr>
                                      <p:to>
                                        <p:strVal val="visible"/>
                                      </p:to>
                                    </p:set>
                                    <p:animEffect transition="in" filter="wipe(right)">
                                      <p:cBhvr>
                                        <p:cTn id="35" dur="250"/>
                                        <p:tgtEl>
                                          <p:spTgt spid="7">
                                            <p:graphicEl>
                                              <a:dgm id="{0AECD693-E47F-47D3-890A-71B101F2C770}"/>
                                            </p:graphicEl>
                                          </p:spTgt>
                                        </p:tgtEl>
                                      </p:cBhvr>
                                    </p:animEffect>
                                  </p:childTnLst>
                                </p:cTn>
                              </p:par>
                            </p:childTnLst>
                          </p:cTn>
                        </p:par>
                        <p:par>
                          <p:cTn id="36" fill="hold">
                            <p:stCondLst>
                              <p:cond delay="1750"/>
                            </p:stCondLst>
                            <p:childTnLst>
                              <p:par>
                                <p:cTn id="37" presetID="22" presetClass="entr" presetSubtype="2" fill="hold" grpId="0" nodeType="afterEffect">
                                  <p:stCondLst>
                                    <p:cond delay="0"/>
                                  </p:stCondLst>
                                  <p:childTnLst>
                                    <p:set>
                                      <p:cBhvr>
                                        <p:cTn id="38" dur="1" fill="hold">
                                          <p:stCondLst>
                                            <p:cond delay="0"/>
                                          </p:stCondLst>
                                        </p:cTn>
                                        <p:tgtEl>
                                          <p:spTgt spid="7">
                                            <p:graphicEl>
                                              <a:dgm id="{0D93DD93-DD0D-478D-A5EF-03D4D39780DC}"/>
                                            </p:graphicEl>
                                          </p:spTgt>
                                        </p:tgtEl>
                                        <p:attrNameLst>
                                          <p:attrName>style.visibility</p:attrName>
                                        </p:attrNameLst>
                                      </p:cBhvr>
                                      <p:to>
                                        <p:strVal val="visible"/>
                                      </p:to>
                                    </p:set>
                                    <p:animEffect transition="in" filter="wipe(right)">
                                      <p:cBhvr>
                                        <p:cTn id="39" dur="250"/>
                                        <p:tgtEl>
                                          <p:spTgt spid="7">
                                            <p:graphicEl>
                                              <a:dgm id="{0D93DD93-DD0D-478D-A5EF-03D4D39780DC}"/>
                                            </p:graphicEl>
                                          </p:spTgt>
                                        </p:tgtEl>
                                      </p:cBhvr>
                                    </p:animEffect>
                                  </p:childTnLst>
                                </p:cTn>
                              </p:par>
                            </p:childTnLst>
                          </p:cTn>
                        </p:par>
                        <p:par>
                          <p:cTn id="40" fill="hold">
                            <p:stCondLst>
                              <p:cond delay="2000"/>
                            </p:stCondLst>
                            <p:childTnLst>
                              <p:par>
                                <p:cTn id="41" presetID="22" presetClass="entr" presetSubtype="2" fill="hold" grpId="0" nodeType="afterEffect">
                                  <p:stCondLst>
                                    <p:cond delay="0"/>
                                  </p:stCondLst>
                                  <p:childTnLst>
                                    <p:set>
                                      <p:cBhvr>
                                        <p:cTn id="42" dur="1" fill="hold">
                                          <p:stCondLst>
                                            <p:cond delay="0"/>
                                          </p:stCondLst>
                                        </p:cTn>
                                        <p:tgtEl>
                                          <p:spTgt spid="7">
                                            <p:graphicEl>
                                              <a:dgm id="{37900F7A-BA6B-45F1-AC4D-5C79E61058E6}"/>
                                            </p:graphicEl>
                                          </p:spTgt>
                                        </p:tgtEl>
                                        <p:attrNameLst>
                                          <p:attrName>style.visibility</p:attrName>
                                        </p:attrNameLst>
                                      </p:cBhvr>
                                      <p:to>
                                        <p:strVal val="visible"/>
                                      </p:to>
                                    </p:set>
                                    <p:animEffect transition="in" filter="wipe(right)">
                                      <p:cBhvr>
                                        <p:cTn id="43" dur="250"/>
                                        <p:tgtEl>
                                          <p:spTgt spid="7">
                                            <p:graphicEl>
                                              <a:dgm id="{37900F7A-BA6B-45F1-AC4D-5C79E61058E6}"/>
                                            </p:graphicEl>
                                          </p:spTgt>
                                        </p:tgtEl>
                                      </p:cBhvr>
                                    </p:animEffect>
                                  </p:childTnLst>
                                </p:cTn>
                              </p:par>
                            </p:childTnLst>
                          </p:cTn>
                        </p:par>
                        <p:par>
                          <p:cTn id="44" fill="hold">
                            <p:stCondLst>
                              <p:cond delay="2250"/>
                            </p:stCondLst>
                            <p:childTnLst>
                              <p:par>
                                <p:cTn id="45" presetID="26" presetClass="emph" presetSubtype="0" repeatCount="indefinite" fill="hold" grpId="1" nodeType="afterEffect">
                                  <p:stCondLst>
                                    <p:cond delay="0"/>
                                  </p:stCondLst>
                                  <p:childTnLst>
                                    <p:animEffect transition="out" filter="fade">
                                      <p:cBhvr>
                                        <p:cTn id="46" dur="500" tmFilter="0, 0; .2, .5; .8, .5; 1, 0"/>
                                        <p:tgtEl>
                                          <p:spTgt spid="7">
                                            <p:graphicEl>
                                              <a:dgm id="{0D93DD93-DD0D-478D-A5EF-03D4D39780DC}"/>
                                            </p:graphicEl>
                                          </p:spTgt>
                                        </p:tgtEl>
                                      </p:cBhvr>
                                    </p:animEffect>
                                    <p:animScale>
                                      <p:cBhvr>
                                        <p:cTn id="47" dur="250" autoRev="1" fill="hold"/>
                                        <p:tgtEl>
                                          <p:spTgt spid="7">
                                            <p:graphicEl>
                                              <a:dgm id="{0D93DD93-DD0D-478D-A5EF-03D4D39780DC}"/>
                                            </p:graphicEl>
                                          </p:spTgt>
                                        </p:tgtEl>
                                      </p:cBhvr>
                                      <p:by x="105000" y="105000"/>
                                    </p:animScale>
                                  </p:childTnLst>
                                </p:cTn>
                              </p:par>
                              <p:par>
                                <p:cTn id="48" presetID="26" presetClass="emph" presetSubtype="0" repeatCount="indefinite" fill="hold" grpId="1" nodeType="withEffect">
                                  <p:stCondLst>
                                    <p:cond delay="0"/>
                                  </p:stCondLst>
                                  <p:childTnLst>
                                    <p:animEffect transition="out" filter="fade">
                                      <p:cBhvr>
                                        <p:cTn id="49" dur="500" tmFilter="0, 0; .2, .5; .8, .5; 1, 0"/>
                                        <p:tgtEl>
                                          <p:spTgt spid="7">
                                            <p:graphicEl>
                                              <a:dgm id="{37900F7A-BA6B-45F1-AC4D-5C79E61058E6}"/>
                                            </p:graphicEl>
                                          </p:spTgt>
                                        </p:tgtEl>
                                      </p:cBhvr>
                                    </p:animEffect>
                                    <p:animScale>
                                      <p:cBhvr>
                                        <p:cTn id="50" dur="250" autoRev="1" fill="hold"/>
                                        <p:tgtEl>
                                          <p:spTgt spid="7">
                                            <p:graphicEl>
                                              <a:dgm id="{37900F7A-BA6B-45F1-AC4D-5C79E61058E6}"/>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repeatCount="indefinite" fill="hold" display="0">
                  <p:stCondLst>
                    <p:cond delay="indefinite"/>
                  </p:stCondLst>
                </p:cTn>
                <p:tgtEl>
                  <p:spTgt spid="71"/>
                </p:tgtEl>
              </p:cMediaNode>
            </p:video>
          </p:childTnLst>
        </p:cTn>
      </p:par>
    </p:tnLst>
    <p:bldLst>
      <p:bldGraphic spid="7" grpId="0" uiExpand="1">
        <p:bldSub>
          <a:bldDgm bld="one"/>
        </p:bldSub>
      </p:bldGraphic>
      <p:bldGraphic spid="7" grpId="1"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681525"/>
            <a:ext cx="12192000" cy="1311128"/>
          </a:xfrm>
          <a:prstGeom prst="rect">
            <a:avLst/>
          </a:prstGeom>
        </p:spPr>
        <p:txBody>
          <a:bodyPr wrap="square">
            <a:spAutoFit/>
          </a:bodyPr>
          <a:lstStyle/>
          <a:p>
            <a:pPr algn="ctr" rtl="1">
              <a:lnSpc>
                <a:spcPct val="80000"/>
              </a:lnSpc>
            </a:pPr>
            <a:r>
              <a:rPr lang="ur-PK" sz="48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العصر کے </a:t>
            </a:r>
            <a:r>
              <a:rPr lang="ur-PK" sz="48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مضامین کی </a:t>
            </a:r>
            <a:r>
              <a:rPr lang="ur-PK" sz="48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وضاحت</a:t>
            </a:r>
          </a:p>
          <a:p>
            <a:pPr algn="ctr" rtl="1">
              <a:lnSpc>
                <a:spcPct val="80000"/>
              </a:lnSpc>
            </a:pPr>
            <a:r>
              <a:rPr lang="ur-PK" sz="48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نئے اسلوب میں</a:t>
            </a:r>
            <a:endParaRPr lang="en-US" sz="48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7" name="Content Placeholder 3"/>
          <p:cNvGraphicFramePr>
            <a:graphicFrameLocks/>
          </p:cNvGraphicFramePr>
          <p:nvPr>
            <p:extLst>
              <p:ext uri="{D42A27DB-BD31-4B8C-83A1-F6EECF244321}">
                <p14:modId xmlns:p14="http://schemas.microsoft.com/office/powerpoint/2010/main" val="3194266451"/>
              </p:ext>
            </p:extLst>
          </p:nvPr>
        </p:nvGraphicFramePr>
        <p:xfrm>
          <a:off x="1574854" y="1975068"/>
          <a:ext cx="9064924" cy="418924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02351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graphicEl>
                                              <a:dgm id="{CF38A5D6-83B8-4B06-BB5C-A28F550C2D6A}"/>
                                            </p:graphicEl>
                                          </p:spTgt>
                                        </p:tgtEl>
                                        <p:attrNameLst>
                                          <p:attrName>style.visibility</p:attrName>
                                        </p:attrNameLst>
                                      </p:cBhvr>
                                      <p:to>
                                        <p:strVal val="visible"/>
                                      </p:to>
                                    </p:set>
                                    <p:animEffect transition="in" filter="barn(inVertical)">
                                      <p:cBhvr>
                                        <p:cTn id="11" dur="500"/>
                                        <p:tgtEl>
                                          <p:spTgt spid="7">
                                            <p:graphicEl>
                                              <a:dgm id="{CF38A5D6-83B8-4B06-BB5C-A28F550C2D6A}"/>
                                            </p:graphicEl>
                                          </p:spTgt>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
                                            <p:graphicEl>
                                              <a:dgm id="{CADDDA90-8951-4FC6-8412-46BDA1C40035}"/>
                                            </p:graphicEl>
                                          </p:spTgt>
                                        </p:tgtEl>
                                        <p:attrNameLst>
                                          <p:attrName>style.visibility</p:attrName>
                                        </p:attrNameLst>
                                      </p:cBhvr>
                                      <p:to>
                                        <p:strVal val="visible"/>
                                      </p:to>
                                    </p:set>
                                    <p:animEffect transition="in" filter="wipe(up)">
                                      <p:cBhvr>
                                        <p:cTn id="15" dur="250"/>
                                        <p:tgtEl>
                                          <p:spTgt spid="7">
                                            <p:graphicEl>
                                              <a:dgm id="{CADDDA90-8951-4FC6-8412-46BDA1C40035}"/>
                                            </p:graphicEl>
                                          </p:spTgt>
                                        </p:tgtEl>
                                      </p:cBhvr>
                                    </p:animEffect>
                                  </p:childTnLst>
                                </p:cTn>
                              </p:par>
                            </p:childTnLst>
                          </p:cTn>
                        </p:par>
                        <p:par>
                          <p:cTn id="16" fill="hold">
                            <p:stCondLst>
                              <p:cond delay="750"/>
                            </p:stCondLst>
                            <p:childTnLst>
                              <p:par>
                                <p:cTn id="17" presetID="22" presetClass="entr" presetSubtype="2" fill="hold" grpId="0" nodeType="afterEffect">
                                  <p:stCondLst>
                                    <p:cond delay="0"/>
                                  </p:stCondLst>
                                  <p:childTnLst>
                                    <p:set>
                                      <p:cBhvr>
                                        <p:cTn id="18" dur="1" fill="hold">
                                          <p:stCondLst>
                                            <p:cond delay="0"/>
                                          </p:stCondLst>
                                        </p:cTn>
                                        <p:tgtEl>
                                          <p:spTgt spid="7">
                                            <p:graphicEl>
                                              <a:dgm id="{D29332B9-B333-41A3-856C-05E5A9E6AE28}"/>
                                            </p:graphicEl>
                                          </p:spTgt>
                                        </p:tgtEl>
                                        <p:attrNameLst>
                                          <p:attrName>style.visibility</p:attrName>
                                        </p:attrNameLst>
                                      </p:cBhvr>
                                      <p:to>
                                        <p:strVal val="visible"/>
                                      </p:to>
                                    </p:set>
                                    <p:animEffect transition="in" filter="wipe(right)">
                                      <p:cBhvr>
                                        <p:cTn id="19" dur="250"/>
                                        <p:tgtEl>
                                          <p:spTgt spid="7">
                                            <p:graphicEl>
                                              <a:dgm id="{D29332B9-B333-41A3-856C-05E5A9E6AE28}"/>
                                            </p:graphicEl>
                                          </p:spTgt>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7">
                                            <p:graphicEl>
                                              <a:dgm id="{4F7B68D1-A148-43F1-9C56-5418F8FF8BC7}"/>
                                            </p:graphicEl>
                                          </p:spTgt>
                                        </p:tgtEl>
                                        <p:attrNameLst>
                                          <p:attrName>style.visibility</p:attrName>
                                        </p:attrNameLst>
                                      </p:cBhvr>
                                      <p:to>
                                        <p:strVal val="visible"/>
                                      </p:to>
                                    </p:set>
                                    <p:animEffect transition="in" filter="wipe(up)">
                                      <p:cBhvr>
                                        <p:cTn id="23" dur="250"/>
                                        <p:tgtEl>
                                          <p:spTgt spid="7">
                                            <p:graphicEl>
                                              <a:dgm id="{4F7B68D1-A148-43F1-9C56-5418F8FF8BC7}"/>
                                            </p:graphicEl>
                                          </p:spTgt>
                                        </p:tgtEl>
                                      </p:cBhvr>
                                    </p:animEffect>
                                  </p:childTnLst>
                                </p:cTn>
                              </p:par>
                            </p:childTnLst>
                          </p:cTn>
                        </p:par>
                        <p:par>
                          <p:cTn id="24" fill="hold">
                            <p:stCondLst>
                              <p:cond delay="1250"/>
                            </p:stCondLst>
                            <p:childTnLst>
                              <p:par>
                                <p:cTn id="25" presetID="22" presetClass="entr" presetSubtype="2" fill="hold" grpId="0" nodeType="afterEffect">
                                  <p:stCondLst>
                                    <p:cond delay="0"/>
                                  </p:stCondLst>
                                  <p:childTnLst>
                                    <p:set>
                                      <p:cBhvr>
                                        <p:cTn id="26" dur="1" fill="hold">
                                          <p:stCondLst>
                                            <p:cond delay="0"/>
                                          </p:stCondLst>
                                        </p:cTn>
                                        <p:tgtEl>
                                          <p:spTgt spid="7">
                                            <p:graphicEl>
                                              <a:dgm id="{BE334A84-5B88-44C7-92E8-C83F4BBF7B19}"/>
                                            </p:graphicEl>
                                          </p:spTgt>
                                        </p:tgtEl>
                                        <p:attrNameLst>
                                          <p:attrName>style.visibility</p:attrName>
                                        </p:attrNameLst>
                                      </p:cBhvr>
                                      <p:to>
                                        <p:strVal val="visible"/>
                                      </p:to>
                                    </p:set>
                                    <p:animEffect transition="in" filter="wipe(right)">
                                      <p:cBhvr>
                                        <p:cTn id="27" dur="250"/>
                                        <p:tgtEl>
                                          <p:spTgt spid="7">
                                            <p:graphicEl>
                                              <a:dgm id="{BE334A84-5B88-44C7-92E8-C83F4BBF7B19}"/>
                                            </p:graphicEl>
                                          </p:spTgt>
                                        </p:tgtEl>
                                      </p:cBhvr>
                                    </p:animEffect>
                                  </p:childTnLst>
                                </p:cTn>
                              </p:par>
                            </p:childTnLst>
                          </p:cTn>
                        </p:par>
                        <p:par>
                          <p:cTn id="28" fill="hold">
                            <p:stCondLst>
                              <p:cond delay="1500"/>
                            </p:stCondLst>
                            <p:childTnLst>
                              <p:par>
                                <p:cTn id="29" presetID="22" presetClass="entr" presetSubtype="1" fill="hold" grpId="0" nodeType="afterEffect">
                                  <p:stCondLst>
                                    <p:cond delay="0"/>
                                  </p:stCondLst>
                                  <p:childTnLst>
                                    <p:set>
                                      <p:cBhvr>
                                        <p:cTn id="30" dur="1" fill="hold">
                                          <p:stCondLst>
                                            <p:cond delay="0"/>
                                          </p:stCondLst>
                                        </p:cTn>
                                        <p:tgtEl>
                                          <p:spTgt spid="7">
                                            <p:graphicEl>
                                              <a:dgm id="{6C1585BE-DCC2-4F9F-B3EF-F8ADA9AF5C6A}"/>
                                            </p:graphicEl>
                                          </p:spTgt>
                                        </p:tgtEl>
                                        <p:attrNameLst>
                                          <p:attrName>style.visibility</p:attrName>
                                        </p:attrNameLst>
                                      </p:cBhvr>
                                      <p:to>
                                        <p:strVal val="visible"/>
                                      </p:to>
                                    </p:set>
                                    <p:animEffect transition="in" filter="wipe(up)">
                                      <p:cBhvr>
                                        <p:cTn id="31" dur="250"/>
                                        <p:tgtEl>
                                          <p:spTgt spid="7">
                                            <p:graphicEl>
                                              <a:dgm id="{6C1585BE-DCC2-4F9F-B3EF-F8ADA9AF5C6A}"/>
                                            </p:graphicEl>
                                          </p:spTgt>
                                        </p:tgtEl>
                                      </p:cBhvr>
                                    </p:animEffect>
                                  </p:childTnLst>
                                </p:cTn>
                              </p:par>
                            </p:childTnLst>
                          </p:cTn>
                        </p:par>
                        <p:par>
                          <p:cTn id="32" fill="hold">
                            <p:stCondLst>
                              <p:cond delay="1750"/>
                            </p:stCondLst>
                            <p:childTnLst>
                              <p:par>
                                <p:cTn id="33" presetID="22" presetClass="entr" presetSubtype="2" fill="hold" grpId="0" nodeType="afterEffect">
                                  <p:stCondLst>
                                    <p:cond delay="0"/>
                                  </p:stCondLst>
                                  <p:childTnLst>
                                    <p:set>
                                      <p:cBhvr>
                                        <p:cTn id="34" dur="1" fill="hold">
                                          <p:stCondLst>
                                            <p:cond delay="0"/>
                                          </p:stCondLst>
                                        </p:cTn>
                                        <p:tgtEl>
                                          <p:spTgt spid="7">
                                            <p:graphicEl>
                                              <a:dgm id="{F304B4E0-E8A0-4424-8AE3-24274BCFE717}"/>
                                            </p:graphicEl>
                                          </p:spTgt>
                                        </p:tgtEl>
                                        <p:attrNameLst>
                                          <p:attrName>style.visibility</p:attrName>
                                        </p:attrNameLst>
                                      </p:cBhvr>
                                      <p:to>
                                        <p:strVal val="visible"/>
                                      </p:to>
                                    </p:set>
                                    <p:animEffect transition="in" filter="wipe(right)">
                                      <p:cBhvr>
                                        <p:cTn id="35" dur="250"/>
                                        <p:tgtEl>
                                          <p:spTgt spid="7">
                                            <p:graphicEl>
                                              <a:dgm id="{F304B4E0-E8A0-4424-8AE3-24274BCFE717}"/>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7">
                                            <p:graphicEl>
                                              <a:dgm id="{8B0E2B26-4414-4BC0-BCCD-956D81B455A2}"/>
                                            </p:graphicEl>
                                          </p:spTgt>
                                        </p:tgtEl>
                                        <p:attrNameLst>
                                          <p:attrName>style.visibility</p:attrName>
                                        </p:attrNameLst>
                                      </p:cBhvr>
                                      <p:to>
                                        <p:strVal val="visible"/>
                                      </p:to>
                                    </p:set>
                                    <p:animEffect transition="in" filter="barn(inVertical)">
                                      <p:cBhvr>
                                        <p:cTn id="40" dur="500"/>
                                        <p:tgtEl>
                                          <p:spTgt spid="7">
                                            <p:graphicEl>
                                              <a:dgm id="{8B0E2B26-4414-4BC0-BCCD-956D81B455A2}"/>
                                            </p:graphicEl>
                                          </p:spTgt>
                                        </p:tgtEl>
                                      </p:cBhvr>
                                    </p:animEffect>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7">
                                            <p:graphicEl>
                                              <a:dgm id="{A162F189-17DE-4DBC-8634-E5B0AF810EB3}"/>
                                            </p:graphicEl>
                                          </p:spTgt>
                                        </p:tgtEl>
                                        <p:attrNameLst>
                                          <p:attrName>style.visibility</p:attrName>
                                        </p:attrNameLst>
                                      </p:cBhvr>
                                      <p:to>
                                        <p:strVal val="visible"/>
                                      </p:to>
                                    </p:set>
                                    <p:animEffect transition="in" filter="wipe(up)">
                                      <p:cBhvr>
                                        <p:cTn id="44" dur="250"/>
                                        <p:tgtEl>
                                          <p:spTgt spid="7">
                                            <p:graphicEl>
                                              <a:dgm id="{A162F189-17DE-4DBC-8634-E5B0AF810EB3}"/>
                                            </p:graphicEl>
                                          </p:spTgt>
                                        </p:tgtEl>
                                      </p:cBhvr>
                                    </p:animEffect>
                                  </p:childTnLst>
                                </p:cTn>
                              </p:par>
                            </p:childTnLst>
                          </p:cTn>
                        </p:par>
                        <p:par>
                          <p:cTn id="45" fill="hold">
                            <p:stCondLst>
                              <p:cond delay="750"/>
                            </p:stCondLst>
                            <p:childTnLst>
                              <p:par>
                                <p:cTn id="46" presetID="22" presetClass="entr" presetSubtype="2" fill="hold" grpId="0" nodeType="afterEffect">
                                  <p:stCondLst>
                                    <p:cond delay="0"/>
                                  </p:stCondLst>
                                  <p:childTnLst>
                                    <p:set>
                                      <p:cBhvr>
                                        <p:cTn id="47" dur="1" fill="hold">
                                          <p:stCondLst>
                                            <p:cond delay="0"/>
                                          </p:stCondLst>
                                        </p:cTn>
                                        <p:tgtEl>
                                          <p:spTgt spid="7">
                                            <p:graphicEl>
                                              <a:dgm id="{5FE3B3FC-C40A-4D47-B81D-18E701CDAEE5}"/>
                                            </p:graphicEl>
                                          </p:spTgt>
                                        </p:tgtEl>
                                        <p:attrNameLst>
                                          <p:attrName>style.visibility</p:attrName>
                                        </p:attrNameLst>
                                      </p:cBhvr>
                                      <p:to>
                                        <p:strVal val="visible"/>
                                      </p:to>
                                    </p:set>
                                    <p:animEffect transition="in" filter="wipe(right)">
                                      <p:cBhvr>
                                        <p:cTn id="48" dur="250"/>
                                        <p:tgtEl>
                                          <p:spTgt spid="7">
                                            <p:graphicEl>
                                              <a:dgm id="{5FE3B3FC-C40A-4D47-B81D-18E701CDAEE5}"/>
                                            </p:graphicEl>
                                          </p:spTgt>
                                        </p:tgtEl>
                                      </p:cBhvr>
                                    </p:animEffect>
                                  </p:childTnLst>
                                </p:cTn>
                              </p:par>
                            </p:childTnLst>
                          </p:cTn>
                        </p:par>
                        <p:par>
                          <p:cTn id="49" fill="hold">
                            <p:stCondLst>
                              <p:cond delay="1000"/>
                            </p:stCondLst>
                            <p:childTnLst>
                              <p:par>
                                <p:cTn id="50" presetID="22" presetClass="entr" presetSubtype="1" fill="hold" grpId="0" nodeType="afterEffect">
                                  <p:stCondLst>
                                    <p:cond delay="0"/>
                                  </p:stCondLst>
                                  <p:childTnLst>
                                    <p:set>
                                      <p:cBhvr>
                                        <p:cTn id="51" dur="1" fill="hold">
                                          <p:stCondLst>
                                            <p:cond delay="0"/>
                                          </p:stCondLst>
                                        </p:cTn>
                                        <p:tgtEl>
                                          <p:spTgt spid="7">
                                            <p:graphicEl>
                                              <a:dgm id="{764C031D-288C-446C-A711-5401362828ED}"/>
                                            </p:graphicEl>
                                          </p:spTgt>
                                        </p:tgtEl>
                                        <p:attrNameLst>
                                          <p:attrName>style.visibility</p:attrName>
                                        </p:attrNameLst>
                                      </p:cBhvr>
                                      <p:to>
                                        <p:strVal val="visible"/>
                                      </p:to>
                                    </p:set>
                                    <p:animEffect transition="in" filter="wipe(up)">
                                      <p:cBhvr>
                                        <p:cTn id="52" dur="250"/>
                                        <p:tgtEl>
                                          <p:spTgt spid="7">
                                            <p:graphicEl>
                                              <a:dgm id="{764C031D-288C-446C-A711-5401362828ED}"/>
                                            </p:graphicEl>
                                          </p:spTgt>
                                        </p:tgtEl>
                                      </p:cBhvr>
                                    </p:animEffect>
                                  </p:childTnLst>
                                </p:cTn>
                              </p:par>
                            </p:childTnLst>
                          </p:cTn>
                        </p:par>
                        <p:par>
                          <p:cTn id="53" fill="hold">
                            <p:stCondLst>
                              <p:cond delay="1250"/>
                            </p:stCondLst>
                            <p:childTnLst>
                              <p:par>
                                <p:cTn id="54" presetID="22" presetClass="entr" presetSubtype="2" fill="hold" grpId="0" nodeType="afterEffect">
                                  <p:stCondLst>
                                    <p:cond delay="0"/>
                                  </p:stCondLst>
                                  <p:childTnLst>
                                    <p:set>
                                      <p:cBhvr>
                                        <p:cTn id="55" dur="1" fill="hold">
                                          <p:stCondLst>
                                            <p:cond delay="0"/>
                                          </p:stCondLst>
                                        </p:cTn>
                                        <p:tgtEl>
                                          <p:spTgt spid="7">
                                            <p:graphicEl>
                                              <a:dgm id="{AF8131E3-2967-4D94-B909-CF2C7B191A79}"/>
                                            </p:graphicEl>
                                          </p:spTgt>
                                        </p:tgtEl>
                                        <p:attrNameLst>
                                          <p:attrName>style.visibility</p:attrName>
                                        </p:attrNameLst>
                                      </p:cBhvr>
                                      <p:to>
                                        <p:strVal val="visible"/>
                                      </p:to>
                                    </p:set>
                                    <p:animEffect transition="in" filter="wipe(right)">
                                      <p:cBhvr>
                                        <p:cTn id="56" dur="250"/>
                                        <p:tgtEl>
                                          <p:spTgt spid="7">
                                            <p:graphicEl>
                                              <a:dgm id="{AF8131E3-2967-4D94-B909-CF2C7B191A79}"/>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7">
                                            <p:graphicEl>
                                              <a:dgm id="{E97A69D8-9168-47E6-A163-8072EF860334}"/>
                                            </p:graphicEl>
                                          </p:spTgt>
                                        </p:tgtEl>
                                        <p:attrNameLst>
                                          <p:attrName>style.visibility</p:attrName>
                                        </p:attrNameLst>
                                      </p:cBhvr>
                                      <p:to>
                                        <p:strVal val="visible"/>
                                      </p:to>
                                    </p:set>
                                    <p:animEffect transition="in" filter="barn(inVertical)">
                                      <p:cBhvr>
                                        <p:cTn id="61" dur="500"/>
                                        <p:tgtEl>
                                          <p:spTgt spid="7">
                                            <p:graphicEl>
                                              <a:dgm id="{E97A69D8-9168-47E6-A163-8072EF860334}"/>
                                            </p:graphicEl>
                                          </p:spTgt>
                                        </p:tgtEl>
                                      </p:cBhvr>
                                    </p:animEffect>
                                  </p:childTnLst>
                                </p:cTn>
                              </p:par>
                            </p:childTnLst>
                          </p:cTn>
                        </p:par>
                        <p:par>
                          <p:cTn id="62" fill="hold">
                            <p:stCondLst>
                              <p:cond delay="500"/>
                            </p:stCondLst>
                            <p:childTnLst>
                              <p:par>
                                <p:cTn id="63" presetID="22" presetClass="entr" presetSubtype="1" fill="hold" grpId="0" nodeType="afterEffect">
                                  <p:stCondLst>
                                    <p:cond delay="0"/>
                                  </p:stCondLst>
                                  <p:childTnLst>
                                    <p:set>
                                      <p:cBhvr>
                                        <p:cTn id="64" dur="1" fill="hold">
                                          <p:stCondLst>
                                            <p:cond delay="0"/>
                                          </p:stCondLst>
                                        </p:cTn>
                                        <p:tgtEl>
                                          <p:spTgt spid="7">
                                            <p:graphicEl>
                                              <a:dgm id="{D5870591-608B-42B2-BB6A-C1DED0852A5C}"/>
                                            </p:graphicEl>
                                          </p:spTgt>
                                        </p:tgtEl>
                                        <p:attrNameLst>
                                          <p:attrName>style.visibility</p:attrName>
                                        </p:attrNameLst>
                                      </p:cBhvr>
                                      <p:to>
                                        <p:strVal val="visible"/>
                                      </p:to>
                                    </p:set>
                                    <p:animEffect transition="in" filter="wipe(up)">
                                      <p:cBhvr>
                                        <p:cTn id="65" dur="250"/>
                                        <p:tgtEl>
                                          <p:spTgt spid="7">
                                            <p:graphicEl>
                                              <a:dgm id="{D5870591-608B-42B2-BB6A-C1DED0852A5C}"/>
                                            </p:graphicEl>
                                          </p:spTgt>
                                        </p:tgtEl>
                                      </p:cBhvr>
                                    </p:animEffect>
                                  </p:childTnLst>
                                </p:cTn>
                              </p:par>
                            </p:childTnLst>
                          </p:cTn>
                        </p:par>
                        <p:par>
                          <p:cTn id="66" fill="hold">
                            <p:stCondLst>
                              <p:cond delay="750"/>
                            </p:stCondLst>
                            <p:childTnLst>
                              <p:par>
                                <p:cTn id="67" presetID="22" presetClass="entr" presetSubtype="2" fill="hold" grpId="0" nodeType="afterEffect">
                                  <p:stCondLst>
                                    <p:cond delay="0"/>
                                  </p:stCondLst>
                                  <p:childTnLst>
                                    <p:set>
                                      <p:cBhvr>
                                        <p:cTn id="68" dur="1" fill="hold">
                                          <p:stCondLst>
                                            <p:cond delay="0"/>
                                          </p:stCondLst>
                                        </p:cTn>
                                        <p:tgtEl>
                                          <p:spTgt spid="7">
                                            <p:graphicEl>
                                              <a:dgm id="{07E588AE-0DBB-4128-BA70-DB2A7BC2D2CC}"/>
                                            </p:graphicEl>
                                          </p:spTgt>
                                        </p:tgtEl>
                                        <p:attrNameLst>
                                          <p:attrName>style.visibility</p:attrName>
                                        </p:attrNameLst>
                                      </p:cBhvr>
                                      <p:to>
                                        <p:strVal val="visible"/>
                                      </p:to>
                                    </p:set>
                                    <p:animEffect transition="in" filter="wipe(right)">
                                      <p:cBhvr>
                                        <p:cTn id="69" dur="250"/>
                                        <p:tgtEl>
                                          <p:spTgt spid="7">
                                            <p:graphicEl>
                                              <a:dgm id="{07E588AE-0DBB-4128-BA70-DB2A7BC2D2CC}"/>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7">
                                            <p:graphicEl>
                                              <a:dgm id="{F2AC37C6-9F18-4F3C-9A73-4FFE3D324830}"/>
                                            </p:graphicEl>
                                          </p:spTgt>
                                        </p:tgtEl>
                                        <p:attrNameLst>
                                          <p:attrName>style.visibility</p:attrName>
                                        </p:attrNameLst>
                                      </p:cBhvr>
                                      <p:to>
                                        <p:strVal val="visible"/>
                                      </p:to>
                                    </p:set>
                                    <p:animEffect transition="in" filter="barn(inVertical)">
                                      <p:cBhvr>
                                        <p:cTn id="74" dur="500"/>
                                        <p:tgtEl>
                                          <p:spTgt spid="7">
                                            <p:graphicEl>
                                              <a:dgm id="{F2AC37C6-9F18-4F3C-9A73-4FFE3D324830}"/>
                                            </p:graphicEl>
                                          </p:spTgt>
                                        </p:tgtEl>
                                      </p:cBhvr>
                                    </p:animEffect>
                                  </p:childTnLst>
                                </p:cTn>
                              </p:par>
                            </p:childTnLst>
                          </p:cTn>
                        </p:par>
                        <p:par>
                          <p:cTn id="75" fill="hold">
                            <p:stCondLst>
                              <p:cond delay="500"/>
                            </p:stCondLst>
                            <p:childTnLst>
                              <p:par>
                                <p:cTn id="76" presetID="22" presetClass="entr" presetSubtype="1" fill="hold" grpId="0" nodeType="afterEffect">
                                  <p:stCondLst>
                                    <p:cond delay="0"/>
                                  </p:stCondLst>
                                  <p:childTnLst>
                                    <p:set>
                                      <p:cBhvr>
                                        <p:cTn id="77" dur="1" fill="hold">
                                          <p:stCondLst>
                                            <p:cond delay="0"/>
                                          </p:stCondLst>
                                        </p:cTn>
                                        <p:tgtEl>
                                          <p:spTgt spid="7">
                                            <p:graphicEl>
                                              <a:dgm id="{84098F06-961D-429C-8CE6-403AD7DEDF51}"/>
                                            </p:graphicEl>
                                          </p:spTgt>
                                        </p:tgtEl>
                                        <p:attrNameLst>
                                          <p:attrName>style.visibility</p:attrName>
                                        </p:attrNameLst>
                                      </p:cBhvr>
                                      <p:to>
                                        <p:strVal val="visible"/>
                                      </p:to>
                                    </p:set>
                                    <p:animEffect transition="in" filter="wipe(up)">
                                      <p:cBhvr>
                                        <p:cTn id="78" dur="250"/>
                                        <p:tgtEl>
                                          <p:spTgt spid="7">
                                            <p:graphicEl>
                                              <a:dgm id="{84098F06-961D-429C-8CE6-403AD7DEDF51}"/>
                                            </p:graphicEl>
                                          </p:spTgt>
                                        </p:tgtEl>
                                      </p:cBhvr>
                                    </p:animEffect>
                                  </p:childTnLst>
                                </p:cTn>
                              </p:par>
                            </p:childTnLst>
                          </p:cTn>
                        </p:par>
                        <p:par>
                          <p:cTn id="79" fill="hold">
                            <p:stCondLst>
                              <p:cond delay="750"/>
                            </p:stCondLst>
                            <p:childTnLst>
                              <p:par>
                                <p:cTn id="80" presetID="22" presetClass="entr" presetSubtype="2" fill="hold" grpId="0" nodeType="afterEffect">
                                  <p:stCondLst>
                                    <p:cond delay="0"/>
                                  </p:stCondLst>
                                  <p:childTnLst>
                                    <p:set>
                                      <p:cBhvr>
                                        <p:cTn id="81" dur="1" fill="hold">
                                          <p:stCondLst>
                                            <p:cond delay="0"/>
                                          </p:stCondLst>
                                        </p:cTn>
                                        <p:tgtEl>
                                          <p:spTgt spid="7">
                                            <p:graphicEl>
                                              <a:dgm id="{F55AF451-DA6C-40C6-B350-4297FA36007B}"/>
                                            </p:graphicEl>
                                          </p:spTgt>
                                        </p:tgtEl>
                                        <p:attrNameLst>
                                          <p:attrName>style.visibility</p:attrName>
                                        </p:attrNameLst>
                                      </p:cBhvr>
                                      <p:to>
                                        <p:strVal val="visible"/>
                                      </p:to>
                                    </p:set>
                                    <p:animEffect transition="in" filter="wipe(right)">
                                      <p:cBhvr>
                                        <p:cTn id="82" dur="250"/>
                                        <p:tgtEl>
                                          <p:spTgt spid="7">
                                            <p:graphicEl>
                                              <a:dgm id="{F55AF451-DA6C-40C6-B350-4297FA36007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3" repeatCount="indefinite" fill="hold" display="0">
                  <p:stCondLst>
                    <p:cond delay="indefinite"/>
                  </p:stCondLst>
                </p:cTn>
                <p:tgtEl>
                  <p:spTgt spid="71"/>
                </p:tgtEl>
              </p:cMediaNode>
            </p:video>
          </p:childTnLst>
        </p:cTn>
      </p:par>
    </p:tnLst>
    <p:bldLst>
      <p:bldGraphic spid="7"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3044" y="891479"/>
            <a:ext cx="12192000" cy="798680"/>
          </a:xfrm>
          <a:prstGeom prst="rect">
            <a:avLst/>
          </a:prstGeom>
        </p:spPr>
        <p:txBody>
          <a:bodyPr wrap="square">
            <a:spAutoFit/>
          </a:bodyPr>
          <a:lstStyle/>
          <a:p>
            <a:pPr algn="ctr" rtl="1">
              <a:lnSpc>
                <a:spcPct val="8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لوازمِ نجات کی بلند ترین منازل</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7" name="Content Placeholder 3"/>
          <p:cNvGraphicFramePr>
            <a:graphicFrameLocks/>
          </p:cNvGraphicFramePr>
          <p:nvPr>
            <p:extLst>
              <p:ext uri="{D42A27DB-BD31-4B8C-83A1-F6EECF244321}">
                <p14:modId xmlns:p14="http://schemas.microsoft.com/office/powerpoint/2010/main" val="3549511713"/>
              </p:ext>
            </p:extLst>
          </p:nvPr>
        </p:nvGraphicFramePr>
        <p:xfrm>
          <a:off x="1574854" y="1583253"/>
          <a:ext cx="9064924" cy="418924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12118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graphicEl>
                                              <a:dgm id="{CF38A5D6-83B8-4B06-BB5C-A28F550C2D6A}"/>
                                            </p:graphicEl>
                                          </p:spTgt>
                                        </p:tgtEl>
                                        <p:attrNameLst>
                                          <p:attrName>style.visibility</p:attrName>
                                        </p:attrNameLst>
                                      </p:cBhvr>
                                      <p:to>
                                        <p:strVal val="visible"/>
                                      </p:to>
                                    </p:set>
                                    <p:animEffect transition="in" filter="barn(inVertical)">
                                      <p:cBhvr>
                                        <p:cTn id="11" dur="500"/>
                                        <p:tgtEl>
                                          <p:spTgt spid="7">
                                            <p:graphicEl>
                                              <a:dgm id="{CF38A5D6-83B8-4B06-BB5C-A28F550C2D6A}"/>
                                            </p:graphicEl>
                                          </p:spTgt>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
                                            <p:graphicEl>
                                              <a:dgm id="{A9069204-287F-43AC-BD55-1CC52F68F982}"/>
                                            </p:graphicEl>
                                          </p:spTgt>
                                        </p:tgtEl>
                                        <p:attrNameLst>
                                          <p:attrName>style.visibility</p:attrName>
                                        </p:attrNameLst>
                                      </p:cBhvr>
                                      <p:to>
                                        <p:strVal val="visible"/>
                                      </p:to>
                                    </p:set>
                                    <p:animEffect transition="in" filter="wipe(up)">
                                      <p:cBhvr>
                                        <p:cTn id="15" dur="250"/>
                                        <p:tgtEl>
                                          <p:spTgt spid="7">
                                            <p:graphicEl>
                                              <a:dgm id="{A9069204-287F-43AC-BD55-1CC52F68F982}"/>
                                            </p:graphicEl>
                                          </p:spTgt>
                                        </p:tgtEl>
                                      </p:cBhvr>
                                    </p:animEffect>
                                  </p:childTnLst>
                                </p:cTn>
                              </p:par>
                            </p:childTnLst>
                          </p:cTn>
                        </p:par>
                        <p:par>
                          <p:cTn id="16" fill="hold">
                            <p:stCondLst>
                              <p:cond delay="750"/>
                            </p:stCondLst>
                            <p:childTnLst>
                              <p:par>
                                <p:cTn id="17" presetID="22" presetClass="entr" presetSubtype="2" fill="hold" grpId="0" nodeType="afterEffect">
                                  <p:stCondLst>
                                    <p:cond delay="0"/>
                                  </p:stCondLst>
                                  <p:childTnLst>
                                    <p:set>
                                      <p:cBhvr>
                                        <p:cTn id="18" dur="1" fill="hold">
                                          <p:stCondLst>
                                            <p:cond delay="0"/>
                                          </p:stCondLst>
                                        </p:cTn>
                                        <p:tgtEl>
                                          <p:spTgt spid="7">
                                            <p:graphicEl>
                                              <a:dgm id="{0FEA6A38-9F09-4F24-91F6-70C0B1232414}"/>
                                            </p:graphicEl>
                                          </p:spTgt>
                                        </p:tgtEl>
                                        <p:attrNameLst>
                                          <p:attrName>style.visibility</p:attrName>
                                        </p:attrNameLst>
                                      </p:cBhvr>
                                      <p:to>
                                        <p:strVal val="visible"/>
                                      </p:to>
                                    </p:set>
                                    <p:animEffect transition="in" filter="wipe(right)">
                                      <p:cBhvr>
                                        <p:cTn id="19" dur="250"/>
                                        <p:tgtEl>
                                          <p:spTgt spid="7">
                                            <p:graphicEl>
                                              <a:dgm id="{0FEA6A38-9F09-4F24-91F6-70C0B1232414}"/>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graphicEl>
                                              <a:dgm id="{8B0E2B26-4414-4BC0-BCCD-956D81B455A2}"/>
                                            </p:graphicEl>
                                          </p:spTgt>
                                        </p:tgtEl>
                                        <p:attrNameLst>
                                          <p:attrName>style.visibility</p:attrName>
                                        </p:attrNameLst>
                                      </p:cBhvr>
                                      <p:to>
                                        <p:strVal val="visible"/>
                                      </p:to>
                                    </p:set>
                                    <p:animEffect transition="in" filter="barn(inVertical)">
                                      <p:cBhvr>
                                        <p:cTn id="24" dur="500"/>
                                        <p:tgtEl>
                                          <p:spTgt spid="7">
                                            <p:graphicEl>
                                              <a:dgm id="{8B0E2B26-4414-4BC0-BCCD-956D81B455A2}"/>
                                            </p:graphicEl>
                                          </p:spTgt>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7">
                                            <p:graphicEl>
                                              <a:dgm id="{764C031D-288C-446C-A711-5401362828ED}"/>
                                            </p:graphicEl>
                                          </p:spTgt>
                                        </p:tgtEl>
                                        <p:attrNameLst>
                                          <p:attrName>style.visibility</p:attrName>
                                        </p:attrNameLst>
                                      </p:cBhvr>
                                      <p:to>
                                        <p:strVal val="visible"/>
                                      </p:to>
                                    </p:set>
                                    <p:animEffect transition="in" filter="wipe(up)">
                                      <p:cBhvr>
                                        <p:cTn id="28" dur="250"/>
                                        <p:tgtEl>
                                          <p:spTgt spid="7">
                                            <p:graphicEl>
                                              <a:dgm id="{764C031D-288C-446C-A711-5401362828ED}"/>
                                            </p:graphicEl>
                                          </p:spTgt>
                                        </p:tgtEl>
                                      </p:cBhvr>
                                    </p:animEffect>
                                  </p:childTnLst>
                                </p:cTn>
                              </p:par>
                            </p:childTnLst>
                          </p:cTn>
                        </p:par>
                        <p:par>
                          <p:cTn id="29" fill="hold">
                            <p:stCondLst>
                              <p:cond delay="750"/>
                            </p:stCondLst>
                            <p:childTnLst>
                              <p:par>
                                <p:cTn id="30" presetID="22" presetClass="entr" presetSubtype="2" fill="hold" grpId="0" nodeType="afterEffect">
                                  <p:stCondLst>
                                    <p:cond delay="0"/>
                                  </p:stCondLst>
                                  <p:childTnLst>
                                    <p:set>
                                      <p:cBhvr>
                                        <p:cTn id="31" dur="1" fill="hold">
                                          <p:stCondLst>
                                            <p:cond delay="0"/>
                                          </p:stCondLst>
                                        </p:cTn>
                                        <p:tgtEl>
                                          <p:spTgt spid="7">
                                            <p:graphicEl>
                                              <a:dgm id="{AF8131E3-2967-4D94-B909-CF2C7B191A79}"/>
                                            </p:graphicEl>
                                          </p:spTgt>
                                        </p:tgtEl>
                                        <p:attrNameLst>
                                          <p:attrName>style.visibility</p:attrName>
                                        </p:attrNameLst>
                                      </p:cBhvr>
                                      <p:to>
                                        <p:strVal val="visible"/>
                                      </p:to>
                                    </p:set>
                                    <p:animEffect transition="in" filter="wipe(right)">
                                      <p:cBhvr>
                                        <p:cTn id="32" dur="250"/>
                                        <p:tgtEl>
                                          <p:spTgt spid="7">
                                            <p:graphicEl>
                                              <a:dgm id="{AF8131E3-2967-4D94-B909-CF2C7B191A79}"/>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graphicEl>
                                              <a:dgm id="{E97A69D8-9168-47E6-A163-8072EF860334}"/>
                                            </p:graphicEl>
                                          </p:spTgt>
                                        </p:tgtEl>
                                        <p:attrNameLst>
                                          <p:attrName>style.visibility</p:attrName>
                                        </p:attrNameLst>
                                      </p:cBhvr>
                                      <p:to>
                                        <p:strVal val="visible"/>
                                      </p:to>
                                    </p:set>
                                    <p:animEffect transition="in" filter="barn(inVertical)">
                                      <p:cBhvr>
                                        <p:cTn id="37" dur="500"/>
                                        <p:tgtEl>
                                          <p:spTgt spid="7">
                                            <p:graphicEl>
                                              <a:dgm id="{E97A69D8-9168-47E6-A163-8072EF860334}"/>
                                            </p:graphicEl>
                                          </p:spTgt>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7">
                                            <p:graphicEl>
                                              <a:dgm id="{0966334D-540D-495D-BF05-42AD6A0A53C4}"/>
                                            </p:graphicEl>
                                          </p:spTgt>
                                        </p:tgtEl>
                                        <p:attrNameLst>
                                          <p:attrName>style.visibility</p:attrName>
                                        </p:attrNameLst>
                                      </p:cBhvr>
                                      <p:to>
                                        <p:strVal val="visible"/>
                                      </p:to>
                                    </p:set>
                                    <p:animEffect transition="in" filter="wipe(up)">
                                      <p:cBhvr>
                                        <p:cTn id="41" dur="250"/>
                                        <p:tgtEl>
                                          <p:spTgt spid="7">
                                            <p:graphicEl>
                                              <a:dgm id="{0966334D-540D-495D-BF05-42AD6A0A53C4}"/>
                                            </p:graphicEl>
                                          </p:spTgt>
                                        </p:tgtEl>
                                      </p:cBhvr>
                                    </p:animEffect>
                                  </p:childTnLst>
                                </p:cTn>
                              </p:par>
                            </p:childTnLst>
                          </p:cTn>
                        </p:par>
                        <p:par>
                          <p:cTn id="42" fill="hold">
                            <p:stCondLst>
                              <p:cond delay="750"/>
                            </p:stCondLst>
                            <p:childTnLst>
                              <p:par>
                                <p:cTn id="43" presetID="22" presetClass="entr" presetSubtype="2" fill="hold" grpId="0" nodeType="afterEffect">
                                  <p:stCondLst>
                                    <p:cond delay="0"/>
                                  </p:stCondLst>
                                  <p:childTnLst>
                                    <p:set>
                                      <p:cBhvr>
                                        <p:cTn id="44" dur="1" fill="hold">
                                          <p:stCondLst>
                                            <p:cond delay="0"/>
                                          </p:stCondLst>
                                        </p:cTn>
                                        <p:tgtEl>
                                          <p:spTgt spid="7">
                                            <p:graphicEl>
                                              <a:dgm id="{BF0CEB02-E529-4E53-9921-A8F17C187E1B}"/>
                                            </p:graphicEl>
                                          </p:spTgt>
                                        </p:tgtEl>
                                        <p:attrNameLst>
                                          <p:attrName>style.visibility</p:attrName>
                                        </p:attrNameLst>
                                      </p:cBhvr>
                                      <p:to>
                                        <p:strVal val="visible"/>
                                      </p:to>
                                    </p:set>
                                    <p:animEffect transition="in" filter="wipe(right)">
                                      <p:cBhvr>
                                        <p:cTn id="45" dur="250"/>
                                        <p:tgtEl>
                                          <p:spTgt spid="7">
                                            <p:graphicEl>
                                              <a:dgm id="{BF0CEB02-E529-4E53-9921-A8F17C187E1B}"/>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
                                            <p:graphicEl>
                                              <a:dgm id="{F2AC37C6-9F18-4F3C-9A73-4FFE3D324830}"/>
                                            </p:graphicEl>
                                          </p:spTgt>
                                        </p:tgtEl>
                                        <p:attrNameLst>
                                          <p:attrName>style.visibility</p:attrName>
                                        </p:attrNameLst>
                                      </p:cBhvr>
                                      <p:to>
                                        <p:strVal val="visible"/>
                                      </p:to>
                                    </p:set>
                                    <p:animEffect transition="in" filter="barn(inVertical)">
                                      <p:cBhvr>
                                        <p:cTn id="50" dur="500"/>
                                        <p:tgtEl>
                                          <p:spTgt spid="7">
                                            <p:graphicEl>
                                              <a:dgm id="{F2AC37C6-9F18-4F3C-9A73-4FFE3D324830}"/>
                                            </p:graphicEl>
                                          </p:spTgt>
                                        </p:tgtEl>
                                      </p:cBhvr>
                                    </p:animEffect>
                                  </p:childTnLst>
                                </p:cTn>
                              </p:par>
                            </p:childTnLst>
                          </p:cTn>
                        </p:par>
                        <p:par>
                          <p:cTn id="51" fill="hold">
                            <p:stCondLst>
                              <p:cond delay="500"/>
                            </p:stCondLst>
                            <p:childTnLst>
                              <p:par>
                                <p:cTn id="52" presetID="22" presetClass="entr" presetSubtype="1" fill="hold" grpId="0" nodeType="afterEffect">
                                  <p:stCondLst>
                                    <p:cond delay="0"/>
                                  </p:stCondLst>
                                  <p:childTnLst>
                                    <p:set>
                                      <p:cBhvr>
                                        <p:cTn id="53" dur="1" fill="hold">
                                          <p:stCondLst>
                                            <p:cond delay="0"/>
                                          </p:stCondLst>
                                        </p:cTn>
                                        <p:tgtEl>
                                          <p:spTgt spid="7">
                                            <p:graphicEl>
                                              <a:dgm id="{BE8CFB75-6C4B-4E61-A22B-8383212F706F}"/>
                                            </p:graphicEl>
                                          </p:spTgt>
                                        </p:tgtEl>
                                        <p:attrNameLst>
                                          <p:attrName>style.visibility</p:attrName>
                                        </p:attrNameLst>
                                      </p:cBhvr>
                                      <p:to>
                                        <p:strVal val="visible"/>
                                      </p:to>
                                    </p:set>
                                    <p:animEffect transition="in" filter="wipe(up)">
                                      <p:cBhvr>
                                        <p:cTn id="54" dur="250"/>
                                        <p:tgtEl>
                                          <p:spTgt spid="7">
                                            <p:graphicEl>
                                              <a:dgm id="{BE8CFB75-6C4B-4E61-A22B-8383212F706F}"/>
                                            </p:graphicEl>
                                          </p:spTgt>
                                        </p:tgtEl>
                                      </p:cBhvr>
                                    </p:animEffect>
                                  </p:childTnLst>
                                </p:cTn>
                              </p:par>
                            </p:childTnLst>
                          </p:cTn>
                        </p:par>
                        <p:par>
                          <p:cTn id="55" fill="hold">
                            <p:stCondLst>
                              <p:cond delay="750"/>
                            </p:stCondLst>
                            <p:childTnLst>
                              <p:par>
                                <p:cTn id="56" presetID="22" presetClass="entr" presetSubtype="2" fill="hold" grpId="0" nodeType="afterEffect">
                                  <p:stCondLst>
                                    <p:cond delay="0"/>
                                  </p:stCondLst>
                                  <p:childTnLst>
                                    <p:set>
                                      <p:cBhvr>
                                        <p:cTn id="57" dur="1" fill="hold">
                                          <p:stCondLst>
                                            <p:cond delay="0"/>
                                          </p:stCondLst>
                                        </p:cTn>
                                        <p:tgtEl>
                                          <p:spTgt spid="7">
                                            <p:graphicEl>
                                              <a:dgm id="{8F2FFA7D-504A-4DED-AC90-FB518BFF12B6}"/>
                                            </p:graphicEl>
                                          </p:spTgt>
                                        </p:tgtEl>
                                        <p:attrNameLst>
                                          <p:attrName>style.visibility</p:attrName>
                                        </p:attrNameLst>
                                      </p:cBhvr>
                                      <p:to>
                                        <p:strVal val="visible"/>
                                      </p:to>
                                    </p:set>
                                    <p:animEffect transition="in" filter="wipe(right)">
                                      <p:cBhvr>
                                        <p:cTn id="58" dur="250"/>
                                        <p:tgtEl>
                                          <p:spTgt spid="7">
                                            <p:graphicEl>
                                              <a:dgm id="{8F2FFA7D-504A-4DED-AC90-FB518BFF12B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repeatCount="indefinite" fill="hold" display="0">
                  <p:stCondLst>
                    <p:cond delay="indefinite"/>
                  </p:stCondLst>
                </p:cTn>
                <p:tgtEl>
                  <p:spTgt spid="71"/>
                </p:tgtEl>
              </p:cMediaNode>
            </p:video>
          </p:childTnLst>
        </p:cTn>
      </p:par>
    </p:tnLst>
    <p:bldLst>
      <p:bldGraphic spid="7"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3290551"/>
            <a:ext cx="10036627" cy="1200329"/>
          </a:xfrm>
          <a:prstGeom prst="rect">
            <a:avLst/>
          </a:prstGeom>
        </p:spPr>
        <p:txBody>
          <a:bodyPr wrap="square">
            <a:spAutoFit/>
          </a:bodyPr>
          <a:lstStyle/>
          <a:p>
            <a:pPr algn="ctr" rtl="1"/>
            <a:r>
              <a:rPr lang="ur-PK" sz="72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کے مضامین پر غور و فکر</a:t>
            </a:r>
            <a:endParaRPr lang="ur-PK" sz="96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83391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22" y="0"/>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27819" y="722500"/>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آیت 30</a:t>
            </a:r>
            <a:endParaRPr lang="en-US" sz="60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3" name="Rectangle 2"/>
          <p:cNvSpPr/>
          <p:nvPr/>
        </p:nvSpPr>
        <p:spPr>
          <a:xfrm>
            <a:off x="1129959" y="2126179"/>
            <a:ext cx="9876438" cy="3529941"/>
          </a:xfrm>
          <a:prstGeom prst="rect">
            <a:avLst/>
          </a:prstGeom>
        </p:spPr>
        <p:txBody>
          <a:bodyPr wrap="square">
            <a:spAutoFit/>
          </a:bodyPr>
          <a:lstStyle/>
          <a:p>
            <a:pPr algn="ctr" rtl="1">
              <a:lnSpc>
                <a:spcPct val="110000"/>
              </a:lnSpc>
              <a:spcAft>
                <a:spcPts val="0"/>
              </a:spcAft>
            </a:pPr>
            <a:r>
              <a:rPr lang="ur-PK" sz="40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اِنَّ الَّذِيْنَ قَالُوْا رَبُّنَا اللّٰهُ</a:t>
            </a:r>
            <a:r>
              <a:rPr lang="ur-PK" sz="4000" spc="-2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4000" dirty="0">
                <a:solidFill>
                  <a:srgbClr val="1A3F6D"/>
                </a:solidFill>
                <a:ea typeface="Calibri" panose="020F0502020204030204" pitchFamily="34" charset="0"/>
                <a:cs typeface="Jameel Noori Nastaleeq" panose="02000503000000020004" pitchFamily="2" charset="-78"/>
              </a:rPr>
              <a:t>بے شک جن لوگوں نے کہا کہ ہمارا رب اللہ ہے </a:t>
            </a:r>
            <a:r>
              <a:rPr lang="ur-PK" sz="4000" spc="-2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 </a:t>
            </a:r>
            <a:r>
              <a:rPr lang="ur-PK" sz="40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ثُمَّ </a:t>
            </a:r>
            <a:r>
              <a:rPr lang="ur-PK" sz="40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اسْتَقَامُوْا</a:t>
            </a:r>
            <a:r>
              <a:rPr lang="ur-PK" sz="4400" dirty="0">
                <a:solidFill>
                  <a:srgbClr val="1A3F6D"/>
                </a:solidFill>
                <a:ea typeface="Calibri" panose="020F0502020204030204" pitchFamily="34" charset="0"/>
                <a:cs typeface="Al_Mushaf" panose="02000000000000000000" pitchFamily="2" charset="-78"/>
              </a:rPr>
              <a:t> </a:t>
            </a:r>
            <a:r>
              <a:rPr lang="ur-PK" sz="4000" spc="-2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   </a:t>
            </a:r>
            <a:r>
              <a:rPr lang="ur-PK" sz="4000" dirty="0">
                <a:solidFill>
                  <a:srgbClr val="1A3F6D"/>
                </a:solidFill>
                <a:ea typeface="Calibri" panose="020F0502020204030204" pitchFamily="34" charset="0"/>
                <a:cs typeface="Jameel Noori Nastaleeq" panose="02000503000000020004" pitchFamily="2" charset="-78"/>
              </a:rPr>
              <a:t>پھر ڈٹ گئے  </a:t>
            </a:r>
            <a:r>
              <a:rPr lang="ur-PK" sz="4000" spc="-2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40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تَتَنَزَّلُ عَلَيْهِمُ الْمَلٰٓىِٕكَةُ</a:t>
            </a:r>
            <a:r>
              <a:rPr lang="ur-PK" sz="4000" spc="-2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4000" dirty="0">
                <a:solidFill>
                  <a:srgbClr val="1A3F6D"/>
                </a:solidFill>
                <a:ea typeface="Calibri" panose="020F0502020204030204" pitchFamily="34" charset="0"/>
                <a:cs typeface="Jameel Noori Nastaleeq" panose="02000503000000020004" pitchFamily="2" charset="-78"/>
              </a:rPr>
              <a:t>نازل ہوتے ہیں اُن پر فرشتے  </a:t>
            </a:r>
            <a:r>
              <a:rPr lang="ur-PK" sz="4000" spc="-2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40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اَلَّا تَخَافُوْا وَ لَا تَحْزَنُوْا</a:t>
            </a:r>
            <a:r>
              <a:rPr lang="ur-PK" sz="4000" spc="-2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4000" dirty="0">
                <a:solidFill>
                  <a:srgbClr val="1A3F6D"/>
                </a:solidFill>
                <a:ea typeface="Calibri" panose="020F0502020204030204" pitchFamily="34" charset="0"/>
                <a:cs typeface="Jameel Noori Nastaleeq" panose="02000503000000020004" pitchFamily="2" charset="-78"/>
              </a:rPr>
              <a:t>(یہ کہتے ہوئے) نہ تم ڈرو اور نہ کچھ غم کرو </a:t>
            </a:r>
            <a:r>
              <a:rPr lang="ur-PK" sz="4000" spc="-2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40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وَ اَبْشِرُوْا بِالْجَنَّةِ الَّتِيْ كُنْتُمْ تُوْعَدُوْنَ</a:t>
            </a:r>
            <a:r>
              <a:rPr lang="ur-PK" sz="4000" spc="-2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a:t>
            </a:r>
            <a:r>
              <a:rPr lang="ur-PK" sz="4000" dirty="0">
                <a:solidFill>
                  <a:srgbClr val="1A3F6D"/>
                </a:solidFill>
                <a:ea typeface="Calibri" panose="020F0502020204030204" pitchFamily="34" charset="0"/>
                <a:cs typeface="Jameel Noori Nastaleeq" panose="02000503000000020004" pitchFamily="2" charset="-78"/>
              </a:rPr>
              <a:t>اور خوشخبری لو اُس جنت کی جس کا تم سے وعدہ کیا گیا ہے۔</a:t>
            </a:r>
            <a:endParaRPr lang="en-US" sz="4000" dirty="0">
              <a:solidFill>
                <a:srgbClr val="1A3F6D"/>
              </a:solidFill>
            </a:endParaRPr>
          </a:p>
        </p:txBody>
      </p:sp>
    </p:spTree>
    <p:extLst>
      <p:ext uri="{BB962C8B-B14F-4D97-AF65-F5344CB8AC3E}">
        <p14:creationId xmlns:p14="http://schemas.microsoft.com/office/powerpoint/2010/main" val="326516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5982</TotalTime>
  <Words>1970</Words>
  <Application>Microsoft Office PowerPoint</Application>
  <PresentationFormat>Custom</PresentationFormat>
  <Paragraphs>227</Paragraphs>
  <Slides>34</Slides>
  <Notes>0</Notes>
  <HiddenSlides>0</HiddenSlides>
  <MMClips>34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Arial</vt:lpstr>
      <vt:lpstr>noorehira</vt:lpstr>
      <vt:lpstr>Calibri Light</vt:lpstr>
      <vt:lpstr>Bombay Black Unicode</vt:lpstr>
      <vt:lpstr>Jameel Noori Nastaleeq</vt:lpstr>
      <vt:lpstr>Cambria</vt:lpstr>
      <vt:lpstr>Times New Roman</vt:lpstr>
      <vt:lpstr>Calibri</vt:lpstr>
      <vt:lpstr>UL Sajid Heading</vt:lpstr>
      <vt:lpstr>Al_Mushaf</vt:lpstr>
      <vt:lpstr>Al Qalam Quran Publisher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 Laptop</dc:creator>
  <cp:lastModifiedBy>SAMOBASR</cp:lastModifiedBy>
  <cp:revision>333</cp:revision>
  <dcterms:created xsi:type="dcterms:W3CDTF">2015-07-28T15:13:29Z</dcterms:created>
  <dcterms:modified xsi:type="dcterms:W3CDTF">2018-10-16T10:34:29Z</dcterms:modified>
</cp:coreProperties>
</file>